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800000" cy="10800000"/>
  <p:notesSz cx="10800000" cy="10800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350000" y="1767500"/>
            <a:ext cx="8100000" cy="37600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50000" y="5672500"/>
            <a:ext cx="8100000" cy="26074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7728749" y="575000"/>
            <a:ext cx="2328750" cy="9152500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742500" y="575000"/>
            <a:ext cx="6851250" cy="9152500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36875" y="2692500"/>
            <a:ext cx="9315000" cy="4492499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6875" y="7227500"/>
            <a:ext cx="9315000" cy="23624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742500" y="2875000"/>
            <a:ext cx="4590000" cy="68525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467500" y="2875000"/>
            <a:ext cx="4590000" cy="68525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43906" y="575000"/>
            <a:ext cx="9315000" cy="20875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43906" y="2647500"/>
            <a:ext cx="4568905" cy="12974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43906" y="3945000"/>
            <a:ext cx="4568905" cy="58025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5467500" y="2647500"/>
            <a:ext cx="4591406" cy="12974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5467500" y="3945000"/>
            <a:ext cx="4591406" cy="58025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43906" y="720000"/>
            <a:ext cx="3483280" cy="25200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91406" y="1555000"/>
            <a:ext cx="5467500" cy="7675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43906" y="3240000"/>
            <a:ext cx="3483280" cy="6002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43906" y="720000"/>
            <a:ext cx="3483280" cy="25200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4591406" y="1555000"/>
            <a:ext cx="5467500" cy="7675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43906" y="3240000"/>
            <a:ext cx="3483280" cy="6002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42500" y="575000"/>
            <a:ext cx="9315000" cy="2087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42500" y="2875000"/>
            <a:ext cx="9315000" cy="685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42500" y="10010000"/>
            <a:ext cx="2430000" cy="57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577500" y="10010000"/>
            <a:ext cx="3645000" cy="57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27500" y="10010000"/>
            <a:ext cx="2430000" cy="57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D9B59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7E4A3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D9B59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4987116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2700000" y="2700000"/>
            <a:ext cx="5400000" cy="54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7E4A3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6898630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2700000" y="2700000"/>
            <a:ext cx="5400000" cy="54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D9B59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542398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900000" y="900000"/>
            <a:ext cx="9000000" cy="90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7E4A3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8674918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900000" y="900000"/>
            <a:ext cx="9000000" cy="90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D9B59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1280781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0" y="0"/>
            <a:ext cx="10800000" cy="10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7E4A3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6174640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0" y="0"/>
            <a:ext cx="10800000" cy="10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ONLYOFFICE/7.2.0.204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2023-02-08T15:09:13Z</dcterms:modified>
  <cp:category/>
  <cp:contentStatus/>
  <cp:version/>
</cp:coreProperties>
</file>