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61664-B55F-D73D-24F1-50E4DF0B4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591500"/>
            <a:ext cx="8991600" cy="1645920"/>
          </a:xfrm>
        </p:spPr>
        <p:txBody>
          <a:bodyPr/>
          <a:lstStyle/>
          <a:p>
            <a:r>
              <a:rPr lang="es-ES" dirty="0"/>
              <a:t>L’ORGUE DE VALLS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F8D3A8-0C41-13F5-83BA-EC5ADE88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6471" y="2473410"/>
            <a:ext cx="6801612" cy="1239894"/>
          </a:xfrm>
        </p:spPr>
        <p:txBody>
          <a:bodyPr/>
          <a:lstStyle/>
          <a:p>
            <a:r>
              <a:rPr lang="es-ES" dirty="0"/>
              <a:t>Per: Jordi Ribellas i Xavier Martínez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2630DE-22EC-C7AF-8774-BDD31B2C0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434" y="3356295"/>
            <a:ext cx="2339131" cy="23391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37727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6B761-3F03-E9B3-DCF2-FC2C6A64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58250"/>
            <a:ext cx="4486656" cy="1141497"/>
          </a:xfrm>
        </p:spPr>
        <p:txBody>
          <a:bodyPr/>
          <a:lstStyle/>
          <a:p>
            <a:r>
              <a:rPr lang="es-ES" dirty="0"/>
              <a:t>Pantalla final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81B4F4-35FE-5DF6-345A-57535502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705A98-DB81-C7AB-5D19-B39DAEBA5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239" y="271770"/>
            <a:ext cx="3914395" cy="631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6B761-3F03-E9B3-DCF2-FC2C6A64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58250"/>
            <a:ext cx="4486656" cy="1141497"/>
          </a:xfrm>
        </p:spPr>
        <p:txBody>
          <a:bodyPr/>
          <a:lstStyle/>
          <a:p>
            <a:r>
              <a:rPr lang="es-ES" dirty="0"/>
              <a:t>Pantalla inicial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81B4F4-35FE-5DF6-345A-57535502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B3188C-DAC1-9393-7D09-4A981C28C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113" y="142022"/>
            <a:ext cx="4043773" cy="657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36F42E2-82BF-3FF1-137C-D88839B2E75D}"/>
              </a:ext>
            </a:extLst>
          </p:cNvPr>
          <p:cNvSpPr txBox="1"/>
          <p:nvPr/>
        </p:nvSpPr>
        <p:spPr>
          <a:xfrm>
            <a:off x="9152388" y="4269996"/>
            <a:ext cx="30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´</a:t>
            </a:r>
          </a:p>
        </p:txBody>
      </p:sp>
    </p:spTree>
    <p:extLst>
      <p:ext uri="{BB962C8B-B14F-4D97-AF65-F5344CB8AC3E}">
        <p14:creationId xmlns:p14="http://schemas.microsoft.com/office/powerpoint/2010/main" val="121626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6B761-3F03-E9B3-DCF2-FC2C6A64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58250"/>
            <a:ext cx="4486656" cy="1141497"/>
          </a:xfrm>
        </p:spPr>
        <p:txBody>
          <a:bodyPr/>
          <a:lstStyle/>
          <a:p>
            <a:r>
              <a:rPr lang="es-ES" dirty="0"/>
              <a:t>música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81B4F4-35FE-5DF6-345A-57535502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73DBADF-EFD9-05E5-BF74-888064E8C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864" y="192651"/>
            <a:ext cx="3968272" cy="647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0DB6E8B-4666-BDB4-5CC9-B1CDF5311263}"/>
              </a:ext>
            </a:extLst>
          </p:cNvPr>
          <p:cNvSpPr txBox="1"/>
          <p:nvPr/>
        </p:nvSpPr>
        <p:spPr>
          <a:xfrm>
            <a:off x="804672" y="4148274"/>
            <a:ext cx="448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dirty="0">
                <a:solidFill>
                  <a:schemeClr val="accent6">
                    <a:lumMod val="75000"/>
                  </a:schemeClr>
                </a:solidFill>
              </a:rPr>
              <a:t>Els noms de les cançons són temporals</a:t>
            </a:r>
          </a:p>
        </p:txBody>
      </p:sp>
    </p:spTree>
    <p:extLst>
      <p:ext uri="{BB962C8B-B14F-4D97-AF65-F5344CB8AC3E}">
        <p14:creationId xmlns:p14="http://schemas.microsoft.com/office/powerpoint/2010/main" val="137764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6B761-3F03-E9B3-DCF2-FC2C6A64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58250"/>
            <a:ext cx="4486656" cy="1141497"/>
          </a:xfrm>
        </p:spPr>
        <p:txBody>
          <a:bodyPr/>
          <a:lstStyle/>
          <a:p>
            <a:r>
              <a:rPr lang="es-ES" dirty="0"/>
              <a:t>PREFERÈNCIES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81B4F4-35FE-5DF6-345A-57535502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4CDDF78-B75D-0DBD-F8D5-A21C1976D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498" y="219783"/>
            <a:ext cx="3935004" cy="641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93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6B761-3F03-E9B3-DCF2-FC2C6A64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58250"/>
            <a:ext cx="4486656" cy="1141497"/>
          </a:xfrm>
        </p:spPr>
        <p:txBody>
          <a:bodyPr/>
          <a:lstStyle/>
          <a:p>
            <a:r>
              <a:rPr lang="es-ES" dirty="0"/>
              <a:t>JOC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81B4F4-35FE-5DF6-345A-57535502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205307D-BB73-3B73-3CC9-D414AA0F1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370" y="207611"/>
            <a:ext cx="4195260" cy="644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60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818D9A-3306-0210-52C7-58D642C24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CF75B95-1FCE-9014-D0BD-5C4C349B61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CAA827-778D-FAF1-31CE-581C4BC3EE6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A50E2FF-D9D1-CAED-533E-9C08DF1ED7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56B761-3F03-E9B3-DCF2-FC2C6A64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3279"/>
            <a:ext cx="7729728" cy="1188720"/>
          </a:xfrm>
        </p:spPr>
        <p:txBody>
          <a:bodyPr/>
          <a:lstStyle/>
          <a:p>
            <a:r>
              <a:rPr lang="es-ES" dirty="0"/>
              <a:t>UBICACIÓ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B7EB9B2-CE37-6AD0-5809-8B8551DF1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1769780"/>
            <a:ext cx="3204570" cy="490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C563AF9-8813-A6FB-E651-D85F90423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26" y="1769780"/>
            <a:ext cx="3218438" cy="490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13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6B761-3F03-E9B3-DCF2-FC2C6A64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58250"/>
            <a:ext cx="4486656" cy="1141497"/>
          </a:xfrm>
        </p:spPr>
        <p:txBody>
          <a:bodyPr/>
          <a:lstStyle/>
          <a:p>
            <a:r>
              <a:rPr lang="es-ES" dirty="0"/>
              <a:t>SELECCIÓ ÚNICA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81B4F4-35FE-5DF6-345A-57535502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4FA41E-6DC1-E95E-D694-375032CEC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942" y="128671"/>
            <a:ext cx="4046115" cy="660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94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6B761-3F03-E9B3-DCF2-FC2C6A64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58250"/>
            <a:ext cx="4486656" cy="1141497"/>
          </a:xfrm>
        </p:spPr>
        <p:txBody>
          <a:bodyPr/>
          <a:lstStyle/>
          <a:p>
            <a:r>
              <a:rPr lang="es-ES" dirty="0"/>
              <a:t>SELECCIÓ múltiple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81B4F4-35FE-5DF6-345A-57535502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B15C3462-9A87-1584-562A-4EE88E3B4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265" y="81466"/>
            <a:ext cx="4101649" cy="669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23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6B761-3F03-E9B3-DCF2-FC2C6A64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58250"/>
            <a:ext cx="4486656" cy="1141497"/>
          </a:xfrm>
        </p:spPr>
        <p:txBody>
          <a:bodyPr/>
          <a:lstStyle/>
          <a:p>
            <a:r>
              <a:rPr lang="es-ES" dirty="0"/>
              <a:t>relacionar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81B4F4-35FE-5DF6-345A-57535502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DEF0323-A150-ECC7-F92B-3BCE3C145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107" y="242510"/>
            <a:ext cx="3907785" cy="637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100059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43</TotalTime>
  <Words>31</Words>
  <Application>Microsoft Office PowerPoint</Application>
  <PresentationFormat>Panorámica</PresentationFormat>
  <Paragraphs>13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Paquete</vt:lpstr>
      <vt:lpstr>L’ORGUE DE VALLS</vt:lpstr>
      <vt:lpstr>Pantalla inicial</vt:lpstr>
      <vt:lpstr>música</vt:lpstr>
      <vt:lpstr>PREFERÈNCIES</vt:lpstr>
      <vt:lpstr>JOC</vt:lpstr>
      <vt:lpstr>UBICACIÓ</vt:lpstr>
      <vt:lpstr>SELECCIÓ ÚNICA</vt:lpstr>
      <vt:lpstr>SELECCIÓ múltiple</vt:lpstr>
      <vt:lpstr>relacionar</vt:lpstr>
      <vt:lpstr>Pantalla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L’ORGUE DE VALLS</dc:title>
  <dc:creator>Jordi</dc:creator>
  <cp:lastModifiedBy>Jordi</cp:lastModifiedBy>
  <cp:revision>2</cp:revision>
  <dcterms:created xsi:type="dcterms:W3CDTF">2023-03-28T14:52:00Z</dcterms:created>
  <dcterms:modified xsi:type="dcterms:W3CDTF">2023-03-30T13:44:07Z</dcterms:modified>
</cp:coreProperties>
</file>