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1664-B55F-D73D-24F1-50E4DF0B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91500"/>
            <a:ext cx="8991600" cy="1645920"/>
          </a:xfrm>
        </p:spPr>
        <p:txBody>
          <a:bodyPr/>
          <a:lstStyle/>
          <a:p>
            <a:r>
              <a:rPr lang="es-ES" dirty="0"/>
              <a:t>L’ORGUE DE VALLS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8D3A8-0C41-13F5-83BA-EC5ADE88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471" y="2473410"/>
            <a:ext cx="6801612" cy="1239894"/>
          </a:xfrm>
        </p:spPr>
        <p:txBody>
          <a:bodyPr/>
          <a:lstStyle/>
          <a:p>
            <a:r>
              <a:rPr lang="es-ES" dirty="0"/>
              <a:t>Per: Jordi Ribellas i Xavier Martínez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630DE-22EC-C7AF-8774-BDD31B2C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34" y="3356295"/>
            <a:ext cx="2339131" cy="2339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3772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SELECCIÓ ÚNICA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FA41E-6DC1-E95E-D694-375032CE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2" y="128671"/>
            <a:ext cx="4046115" cy="66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SELECCIÓ ÚNICA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FA41E-6DC1-E95E-D694-375032CE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2" y="128671"/>
            <a:ext cx="4046115" cy="66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Pantalla inicial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B3188C-DAC1-9393-7D09-4A981C28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13" y="142022"/>
            <a:ext cx="4043773" cy="65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36F42E2-82BF-3FF1-137C-D88839B2E75D}"/>
              </a:ext>
            </a:extLst>
          </p:cNvPr>
          <p:cNvSpPr txBox="1"/>
          <p:nvPr/>
        </p:nvSpPr>
        <p:spPr>
          <a:xfrm>
            <a:off x="9152388" y="4269996"/>
            <a:ext cx="30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´</a:t>
            </a:r>
          </a:p>
        </p:txBody>
      </p:sp>
    </p:spTree>
    <p:extLst>
      <p:ext uri="{BB962C8B-B14F-4D97-AF65-F5344CB8AC3E}">
        <p14:creationId xmlns:p14="http://schemas.microsoft.com/office/powerpoint/2010/main" val="121626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música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3DBADF-EFD9-05E5-BF74-888064E8C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64" y="192651"/>
            <a:ext cx="3968272" cy="64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4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PREFERÈNCIES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CDDF78-B75D-0DBD-F8D5-A21C1976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98" y="219783"/>
            <a:ext cx="3935004" cy="641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3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JOC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05307D-BB73-3B73-3CC9-D414AA0F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70" y="207611"/>
            <a:ext cx="4195260" cy="64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0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18D9A-3306-0210-52C7-58D642C24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CF75B95-1FCE-9014-D0BD-5C4C349B6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CAA827-778D-FAF1-31CE-581C4BC3EE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50E2FF-D9D1-CAED-533E-9C08DF1ED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3279"/>
            <a:ext cx="7729728" cy="1188720"/>
          </a:xfrm>
        </p:spPr>
        <p:txBody>
          <a:bodyPr/>
          <a:lstStyle/>
          <a:p>
            <a:r>
              <a:rPr lang="es-ES" dirty="0"/>
              <a:t>UBICACIÓ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7EB9B2-CE37-6AD0-5809-8B8551DF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1769780"/>
            <a:ext cx="3204570" cy="490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C563AF9-8813-A6FB-E651-D85F9042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26" y="1769780"/>
            <a:ext cx="3218438" cy="490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3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SELECCIÓ ÚNICA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FA41E-6DC1-E95E-D694-375032CE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2" y="128671"/>
            <a:ext cx="4046115" cy="66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4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SELECCIÓ múltiple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15C3462-9A87-1584-562A-4EE88E3B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265" y="81466"/>
            <a:ext cx="4101649" cy="669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2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relacionar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EF0323-A150-ECC7-F92B-3BCE3C14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07" y="242510"/>
            <a:ext cx="3907785" cy="63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0005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15</TotalTime>
  <Words>26</Words>
  <Application>Microsoft Office PowerPoint</Application>
  <PresentationFormat>Panorámica</PresentationFormat>
  <Paragraphs>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Paquete</vt:lpstr>
      <vt:lpstr>L’ORGUE DE VALLS</vt:lpstr>
      <vt:lpstr>Pantalla inicial</vt:lpstr>
      <vt:lpstr>música</vt:lpstr>
      <vt:lpstr>PREFERÈNCIES</vt:lpstr>
      <vt:lpstr>JOC</vt:lpstr>
      <vt:lpstr>UBICACIÓ</vt:lpstr>
      <vt:lpstr>SELECCIÓ ÚNICA</vt:lpstr>
      <vt:lpstr>SELECCIÓ múltiple</vt:lpstr>
      <vt:lpstr>relacionar</vt:lpstr>
      <vt:lpstr>SELECCIÓ ÚNICA</vt:lpstr>
      <vt:lpstr>SELECCIÓ ÚNICA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L’ORGUE DE VALLS</dc:title>
  <dc:creator>Jordi</dc:creator>
  <cp:lastModifiedBy>Jordi</cp:lastModifiedBy>
  <cp:revision>1</cp:revision>
  <dcterms:created xsi:type="dcterms:W3CDTF">2023-03-28T14:52:00Z</dcterms:created>
  <dcterms:modified xsi:type="dcterms:W3CDTF">2023-03-28T15:07:48Z</dcterms:modified>
</cp:coreProperties>
</file>