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17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3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479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3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0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AD78CC-8872-4C0C-BCBB-E4F64D2B7D9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7B8F41-48F7-4D89-9684-035C2946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72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5D24F-315F-D932-6186-673A121108E3}"/>
              </a:ext>
            </a:extLst>
          </p:cNvPr>
          <p:cNvSpPr/>
          <p:nvPr/>
        </p:nvSpPr>
        <p:spPr>
          <a:xfrm>
            <a:off x="429397" y="433860"/>
            <a:ext cx="3759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frontend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3834D-A3D5-BBB3-0B4B-A82293173166}"/>
              </a:ext>
            </a:extLst>
          </p:cNvPr>
          <p:cNvSpPr/>
          <p:nvPr/>
        </p:nvSpPr>
        <p:spPr>
          <a:xfrm>
            <a:off x="1091873" y="1725764"/>
            <a:ext cx="51090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Download 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E797C-9D61-2D25-EC0B-1DBF38F2BAAF}"/>
              </a:ext>
            </a:extLst>
          </p:cNvPr>
          <p:cNvSpPr/>
          <p:nvPr/>
        </p:nvSpPr>
        <p:spPr>
          <a:xfrm>
            <a:off x="1091873" y="2875301"/>
            <a:ext cx="31149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npm</a:t>
            </a: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install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B735D-0082-7EB5-5DF0-B0DCD5BD3F7B}"/>
              </a:ext>
            </a:extLst>
          </p:cNvPr>
          <p:cNvSpPr/>
          <p:nvPr/>
        </p:nvSpPr>
        <p:spPr>
          <a:xfrm>
            <a:off x="1091873" y="4115137"/>
            <a:ext cx="27238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npm</a:t>
            </a: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87598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5D24F-315F-D932-6186-673A121108E3}"/>
              </a:ext>
            </a:extLst>
          </p:cNvPr>
          <p:cNvSpPr/>
          <p:nvPr/>
        </p:nvSpPr>
        <p:spPr>
          <a:xfrm>
            <a:off x="290739" y="433860"/>
            <a:ext cx="4036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 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3834D-A3D5-BBB3-0B4B-A82293173166}"/>
              </a:ext>
            </a:extLst>
          </p:cNvPr>
          <p:cNvSpPr/>
          <p:nvPr/>
        </p:nvSpPr>
        <p:spPr>
          <a:xfrm>
            <a:off x="872267" y="1843210"/>
            <a:ext cx="50321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Download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E797C-9D61-2D25-EC0B-1DBF38F2BAAF}"/>
              </a:ext>
            </a:extLst>
          </p:cNvPr>
          <p:cNvSpPr/>
          <p:nvPr/>
        </p:nvSpPr>
        <p:spPr>
          <a:xfrm>
            <a:off x="685067" y="3001483"/>
            <a:ext cx="99790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Intall</a:t>
            </a: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python (check second option)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4523C-87BB-F2E4-200B-7F47A0C7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7" y="4047021"/>
            <a:ext cx="3866517" cy="23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959CF-3253-2BCF-D147-77963FD7CA38}"/>
              </a:ext>
            </a:extLst>
          </p:cNvPr>
          <p:cNvSpPr/>
          <p:nvPr/>
        </p:nvSpPr>
        <p:spPr>
          <a:xfrm>
            <a:off x="167135" y="407517"/>
            <a:ext cx="55707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pip install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virtualenv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50E3-B6C5-8A14-C283-E19122A08353}"/>
              </a:ext>
            </a:extLst>
          </p:cNvPr>
          <p:cNvSpPr/>
          <p:nvPr/>
        </p:nvSpPr>
        <p:spPr>
          <a:xfrm>
            <a:off x="206408" y="1424786"/>
            <a:ext cx="43332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virtualenv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venv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C271E-D035-7118-0F2D-BFCB1E95C150}"/>
              </a:ext>
            </a:extLst>
          </p:cNvPr>
          <p:cNvSpPr/>
          <p:nvPr/>
        </p:nvSpPr>
        <p:spPr>
          <a:xfrm>
            <a:off x="167135" y="2448559"/>
            <a:ext cx="82814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Run </a:t>
            </a:r>
            <a:r>
              <a:rPr lang="en-US" sz="4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venv</a:t>
            </a: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/Scripts/activate.bat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79F38F-4B0B-F300-8393-9CED3B9A75D6}"/>
              </a:ext>
            </a:extLst>
          </p:cNvPr>
          <p:cNvSpPr/>
          <p:nvPr/>
        </p:nvSpPr>
        <p:spPr>
          <a:xfrm>
            <a:off x="206408" y="3472332"/>
            <a:ext cx="79191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ip install –r requirements.txt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6A67A-9517-3668-DDF3-024082591423}"/>
              </a:ext>
            </a:extLst>
          </p:cNvPr>
          <p:cNvSpPr/>
          <p:nvPr/>
        </p:nvSpPr>
        <p:spPr>
          <a:xfrm>
            <a:off x="167135" y="4367608"/>
            <a:ext cx="567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ip install </a:t>
            </a:r>
            <a:r>
              <a:rPr lang="en-US" sz="4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langchain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C81C49-DF22-00BB-E4C5-1EC3D2799413}"/>
              </a:ext>
            </a:extLst>
          </p:cNvPr>
          <p:cNvSpPr/>
          <p:nvPr/>
        </p:nvSpPr>
        <p:spPr>
          <a:xfrm>
            <a:off x="148897" y="5262884"/>
            <a:ext cx="72715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ip install pinecone-client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44F2B-AF82-AF52-416E-BE8DC1AE5D06}"/>
              </a:ext>
            </a:extLst>
          </p:cNvPr>
          <p:cNvSpPr/>
          <p:nvPr/>
        </p:nvSpPr>
        <p:spPr>
          <a:xfrm>
            <a:off x="68746" y="6032325"/>
            <a:ext cx="74318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uvicorn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main:app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--reload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80943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55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BlackHorse</dc:creator>
  <cp:lastModifiedBy>BlackHorse</cp:lastModifiedBy>
  <cp:revision>1</cp:revision>
  <dcterms:created xsi:type="dcterms:W3CDTF">2023-03-27T20:38:06Z</dcterms:created>
  <dcterms:modified xsi:type="dcterms:W3CDTF">2023-03-27T21:17:37Z</dcterms:modified>
</cp:coreProperties>
</file>