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1172845" rtl="0" eaLnBrk="1" latinLnBrk="0" hangingPunct="1">
      <a:defRPr sz="2310" kern="1200">
        <a:solidFill>
          <a:schemeClr val="tx1"/>
        </a:solidFill>
        <a:latin typeface="+mn-lt"/>
        <a:ea typeface="+mn-ea"/>
        <a:cs typeface="+mn-cs"/>
      </a:defRPr>
    </a:lvl1pPr>
    <a:lvl2pPr marL="586740" algn="l" defTabSz="1172845" rtl="0" eaLnBrk="1" latinLnBrk="0" hangingPunct="1">
      <a:defRPr sz="2310" kern="1200">
        <a:solidFill>
          <a:schemeClr val="tx1"/>
        </a:solidFill>
        <a:latin typeface="+mn-lt"/>
        <a:ea typeface="+mn-ea"/>
        <a:cs typeface="+mn-cs"/>
      </a:defRPr>
    </a:lvl2pPr>
    <a:lvl3pPr marL="1172845" algn="l" defTabSz="1172845" rtl="0" eaLnBrk="1" latinLnBrk="0" hangingPunct="1">
      <a:defRPr sz="2310" kern="1200">
        <a:solidFill>
          <a:schemeClr val="tx1"/>
        </a:solidFill>
        <a:latin typeface="+mn-lt"/>
        <a:ea typeface="+mn-ea"/>
        <a:cs typeface="+mn-cs"/>
      </a:defRPr>
    </a:lvl3pPr>
    <a:lvl4pPr marL="1759585" algn="l" defTabSz="1172845" rtl="0" eaLnBrk="1" latinLnBrk="0" hangingPunct="1">
      <a:defRPr sz="2310" kern="1200">
        <a:solidFill>
          <a:schemeClr val="tx1"/>
        </a:solidFill>
        <a:latin typeface="+mn-lt"/>
        <a:ea typeface="+mn-ea"/>
        <a:cs typeface="+mn-cs"/>
      </a:defRPr>
    </a:lvl4pPr>
    <a:lvl5pPr marL="2345690" algn="l" defTabSz="1172845" rtl="0" eaLnBrk="1" latinLnBrk="0" hangingPunct="1">
      <a:defRPr sz="2310" kern="1200">
        <a:solidFill>
          <a:schemeClr val="tx1"/>
        </a:solidFill>
        <a:latin typeface="+mn-lt"/>
        <a:ea typeface="+mn-ea"/>
        <a:cs typeface="+mn-cs"/>
      </a:defRPr>
    </a:lvl5pPr>
    <a:lvl6pPr marL="2932430" algn="l" defTabSz="1172845" rtl="0" eaLnBrk="1" latinLnBrk="0" hangingPunct="1">
      <a:defRPr sz="2310" kern="1200">
        <a:solidFill>
          <a:schemeClr val="tx1"/>
        </a:solidFill>
        <a:latin typeface="+mn-lt"/>
        <a:ea typeface="+mn-ea"/>
        <a:cs typeface="+mn-cs"/>
      </a:defRPr>
    </a:lvl6pPr>
    <a:lvl7pPr marL="3518535" algn="l" defTabSz="1172845" rtl="0" eaLnBrk="1" latinLnBrk="0" hangingPunct="1">
      <a:defRPr sz="2310" kern="1200">
        <a:solidFill>
          <a:schemeClr val="tx1"/>
        </a:solidFill>
        <a:latin typeface="+mn-lt"/>
        <a:ea typeface="+mn-ea"/>
        <a:cs typeface="+mn-cs"/>
      </a:defRPr>
    </a:lvl7pPr>
    <a:lvl8pPr marL="4105275" algn="l" defTabSz="1172845" rtl="0" eaLnBrk="1" latinLnBrk="0" hangingPunct="1">
      <a:defRPr sz="2310" kern="1200">
        <a:solidFill>
          <a:schemeClr val="tx1"/>
        </a:solidFill>
        <a:latin typeface="+mn-lt"/>
        <a:ea typeface="+mn-ea"/>
        <a:cs typeface="+mn-cs"/>
      </a:defRPr>
    </a:lvl8pPr>
    <a:lvl9pPr marL="4691380" algn="l" defTabSz="1172845" rtl="0" eaLnBrk="1" latinLnBrk="0" hangingPunct="1">
      <a:defRPr sz="23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8">
          <p15:clr>
            <a:srgbClr val="A4A3A4"/>
          </p15:clr>
        </p15:guide>
        <p15:guide id="2" pos="3832">
          <p15:clr>
            <a:srgbClr val="A4A3A4"/>
          </p15:clr>
        </p15:guide>
        <p15:guide id="3" pos="36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FF7"/>
    <a:srgbClr val="CC3300"/>
    <a:srgbClr val="FF6C00"/>
    <a:srgbClr val="006600"/>
    <a:srgbClr val="008000"/>
    <a:srgbClr val="FFCC66"/>
    <a:srgbClr val="029AD0"/>
    <a:srgbClr val="0E6C8D"/>
    <a:srgbClr val="268EDF"/>
    <a:srgbClr val="377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6040" autoAdjust="0"/>
    <p:restoredTop sz="95388" autoAdjust="0"/>
  </p:normalViewPr>
  <p:slideViewPr>
    <p:cSldViewPr>
      <p:cViewPr varScale="1">
        <p:scale>
          <a:sx n="73" d="100"/>
          <a:sy n="73" d="100"/>
        </p:scale>
        <p:origin x="629" y="58"/>
      </p:cViewPr>
      <p:guideLst>
        <p:guide orient="horz" pos="2028"/>
        <p:guide pos="3832"/>
        <p:guide pos="36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3192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7FB0F0E-B002-417D-BA1F-93CA079FF6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BDC24C-BF0D-4B70-BDBA-4BC7853AD0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93A88-610E-4DD6-B793-D8D7C6150AA3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2A4447-19A5-4657-B0C9-19F39D636A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21AA06-D5D2-410B-8A17-72A5245136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B67B-F1ED-4969-97F1-0FFF8B1FA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73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2B909-2B53-4A70-BC70-AEF46C7ACF24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9BF44-F5CE-455C-A9FE-73A15FC422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172845" rtl="0" eaLnBrk="1" latinLnBrk="0" hangingPunct="1">
      <a:defRPr sz="1540" kern="1200">
        <a:solidFill>
          <a:schemeClr val="tx1"/>
        </a:solidFill>
        <a:latin typeface="+mn-lt"/>
        <a:ea typeface="+mn-ea"/>
        <a:cs typeface="+mn-cs"/>
      </a:defRPr>
    </a:lvl1pPr>
    <a:lvl2pPr marL="586740" algn="l" defTabSz="1172845" rtl="0" eaLnBrk="1" latinLnBrk="0" hangingPunct="1">
      <a:defRPr sz="1540" kern="1200">
        <a:solidFill>
          <a:schemeClr val="tx1"/>
        </a:solidFill>
        <a:latin typeface="+mn-lt"/>
        <a:ea typeface="+mn-ea"/>
        <a:cs typeface="+mn-cs"/>
      </a:defRPr>
    </a:lvl2pPr>
    <a:lvl3pPr marL="1172845" algn="l" defTabSz="1172845" rtl="0" eaLnBrk="1" latinLnBrk="0" hangingPunct="1">
      <a:defRPr sz="1540" kern="1200">
        <a:solidFill>
          <a:schemeClr val="tx1"/>
        </a:solidFill>
        <a:latin typeface="+mn-lt"/>
        <a:ea typeface="+mn-ea"/>
        <a:cs typeface="+mn-cs"/>
      </a:defRPr>
    </a:lvl3pPr>
    <a:lvl4pPr marL="1759585" algn="l" defTabSz="1172845" rtl="0" eaLnBrk="1" latinLnBrk="0" hangingPunct="1">
      <a:defRPr sz="1540" kern="1200">
        <a:solidFill>
          <a:schemeClr val="tx1"/>
        </a:solidFill>
        <a:latin typeface="+mn-lt"/>
        <a:ea typeface="+mn-ea"/>
        <a:cs typeface="+mn-cs"/>
      </a:defRPr>
    </a:lvl4pPr>
    <a:lvl5pPr marL="2345690" algn="l" defTabSz="1172845" rtl="0" eaLnBrk="1" latinLnBrk="0" hangingPunct="1">
      <a:defRPr sz="1540" kern="1200">
        <a:solidFill>
          <a:schemeClr val="tx1"/>
        </a:solidFill>
        <a:latin typeface="+mn-lt"/>
        <a:ea typeface="+mn-ea"/>
        <a:cs typeface="+mn-cs"/>
      </a:defRPr>
    </a:lvl5pPr>
    <a:lvl6pPr marL="2932430" algn="l" defTabSz="1172845" rtl="0" eaLnBrk="1" latinLnBrk="0" hangingPunct="1">
      <a:defRPr sz="1540" kern="1200">
        <a:solidFill>
          <a:schemeClr val="tx1"/>
        </a:solidFill>
        <a:latin typeface="+mn-lt"/>
        <a:ea typeface="+mn-ea"/>
        <a:cs typeface="+mn-cs"/>
      </a:defRPr>
    </a:lvl6pPr>
    <a:lvl7pPr marL="3518535" algn="l" defTabSz="1172845" rtl="0" eaLnBrk="1" latinLnBrk="0" hangingPunct="1">
      <a:defRPr sz="1540" kern="1200">
        <a:solidFill>
          <a:schemeClr val="tx1"/>
        </a:solidFill>
        <a:latin typeface="+mn-lt"/>
        <a:ea typeface="+mn-ea"/>
        <a:cs typeface="+mn-cs"/>
      </a:defRPr>
    </a:lvl7pPr>
    <a:lvl8pPr marL="4105275" algn="l" defTabSz="1172845" rtl="0" eaLnBrk="1" latinLnBrk="0" hangingPunct="1">
      <a:defRPr sz="1540" kern="1200">
        <a:solidFill>
          <a:schemeClr val="tx1"/>
        </a:solidFill>
        <a:latin typeface="+mn-lt"/>
        <a:ea typeface="+mn-ea"/>
        <a:cs typeface="+mn-cs"/>
      </a:defRPr>
    </a:lvl8pPr>
    <a:lvl9pPr marL="4691380" algn="l" defTabSz="1172845" rtl="0" eaLnBrk="1" latinLnBrk="0" hangingPunct="1">
      <a:defRPr sz="15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F7715CF-0E75-4199-881E-B332B2B44DC4}"/>
              </a:ext>
            </a:extLst>
          </p:cNvPr>
          <p:cNvGraphicFramePr/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6009039"/>
              </p:ext>
            </p:extLst>
          </p:nvPr>
        </p:nvGraphicFramePr>
        <p:xfrm>
          <a:off x="263352" y="1340768"/>
          <a:ext cx="11735686" cy="5380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141150036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46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96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详细描述</a:t>
                      </a:r>
                      <a:endParaRPr lang="x-none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779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79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endParaRPr lang="zh-CN" altLang="en-US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79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79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3779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43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779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zh-CN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zh-CN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zh-CN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zh-CN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79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84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3779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779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79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79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79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R w="12700" cap="flat" cmpd="sng" algn="ctr">
                      <a:solidFill>
                        <a:srgbClr val="3779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79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D4E8B02C-5BB4-47E7-8A3B-0C867B785B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9456" y="235987"/>
            <a:ext cx="1440160" cy="216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0A32EA31-D5AB-47CD-B4B4-7548458CB3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9456" y="513186"/>
            <a:ext cx="1440160" cy="216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" name="文本占位符 13">
            <a:extLst>
              <a:ext uri="{FF2B5EF4-FFF2-40B4-BE49-F238E27FC236}">
                <a16:creationId xmlns:a16="http://schemas.microsoft.com/office/drawing/2014/main" id="{5A128894-3E60-4C02-A4F6-D5AD8FD9DE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99456" y="800708"/>
            <a:ext cx="1440160" cy="216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5632E97A-06AE-4D69-96CD-82FF9A8B5D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9456" y="1053246"/>
            <a:ext cx="1440160" cy="216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8" name="文本占位符 13">
            <a:extLst>
              <a:ext uri="{FF2B5EF4-FFF2-40B4-BE49-F238E27FC236}">
                <a16:creationId xmlns:a16="http://schemas.microsoft.com/office/drawing/2014/main" id="{C867F653-21E6-48DF-9499-40D3126141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47728" y="374586"/>
            <a:ext cx="1512168" cy="27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文本占位符 13">
            <a:extLst>
              <a:ext uri="{FF2B5EF4-FFF2-40B4-BE49-F238E27FC236}">
                <a16:creationId xmlns:a16="http://schemas.microsoft.com/office/drawing/2014/main" id="{97B08949-09B4-4F2B-8DF8-E9A397BF73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31194" y="235986"/>
            <a:ext cx="3709222" cy="27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0" name="文本占位符 13">
            <a:extLst>
              <a:ext uri="{FF2B5EF4-FFF2-40B4-BE49-F238E27FC236}">
                <a16:creationId xmlns:a16="http://schemas.microsoft.com/office/drawing/2014/main" id="{C72A94D6-27B2-4699-A23D-4E448121D9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31194" y="482598"/>
            <a:ext cx="3709222" cy="27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1" name="文本占位符 13">
            <a:extLst>
              <a:ext uri="{FF2B5EF4-FFF2-40B4-BE49-F238E27FC236}">
                <a16:creationId xmlns:a16="http://schemas.microsoft.com/office/drawing/2014/main" id="{477588FD-5E38-40BE-95BF-B8DABF2E76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811714" y="230797"/>
            <a:ext cx="1187322" cy="216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2" name="文本占位符 13">
            <a:extLst>
              <a:ext uri="{FF2B5EF4-FFF2-40B4-BE49-F238E27FC236}">
                <a16:creationId xmlns:a16="http://schemas.microsoft.com/office/drawing/2014/main" id="{27CAE4F9-3E10-40CC-855C-AE0B94CB084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794494" y="488870"/>
            <a:ext cx="1204542" cy="2403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3" name="文本占位符 13">
            <a:extLst>
              <a:ext uri="{FF2B5EF4-FFF2-40B4-BE49-F238E27FC236}">
                <a16:creationId xmlns:a16="http://schemas.microsoft.com/office/drawing/2014/main" id="{1F8B97B3-A169-4EE2-A8FA-7C16123821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47728" y="908720"/>
            <a:ext cx="3456384" cy="216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13">
            <a:extLst>
              <a:ext uri="{FF2B5EF4-FFF2-40B4-BE49-F238E27FC236}">
                <a16:creationId xmlns:a16="http://schemas.microsoft.com/office/drawing/2014/main" id="{E734B415-2A1B-44F6-BC60-51CADBF127F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56240" y="898398"/>
            <a:ext cx="3456384" cy="216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769084-520B-48BD-9567-313CE00A51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5360" y="2127440"/>
            <a:ext cx="2088232" cy="2214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4FBCB522-CF71-40D1-B2D0-ECEA7C09B62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603612" y="2123762"/>
            <a:ext cx="2088232" cy="2214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81C9549D-1DE2-4F0F-B9A5-1D0ACD916EB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925618" y="2123762"/>
            <a:ext cx="2088232" cy="2214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8" name="文本占位符 2">
            <a:extLst>
              <a:ext uri="{FF2B5EF4-FFF2-40B4-BE49-F238E27FC236}">
                <a16:creationId xmlns:a16="http://schemas.microsoft.com/office/drawing/2014/main" id="{A69A7359-D597-4B5E-A771-A8364F25DDE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20136" y="2123762"/>
            <a:ext cx="2088232" cy="2214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08E3D6C3-0369-4B09-8D13-AAB9430946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50378" y="2123761"/>
            <a:ext cx="2088232" cy="2214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42CA92BC-F1D8-49F3-9E3E-45684A55E7C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35360" y="2564929"/>
            <a:ext cx="2016223" cy="405708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35" name="图片占位符 4">
            <a:extLst>
              <a:ext uri="{FF2B5EF4-FFF2-40B4-BE49-F238E27FC236}">
                <a16:creationId xmlns:a16="http://schemas.microsoft.com/office/drawing/2014/main" id="{FDA8612C-C7A1-45A2-B221-4EE8EAE49F85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603612" y="2535584"/>
            <a:ext cx="2016223" cy="405708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36" name="图片占位符 4">
            <a:extLst>
              <a:ext uri="{FF2B5EF4-FFF2-40B4-BE49-F238E27FC236}">
                <a16:creationId xmlns:a16="http://schemas.microsoft.com/office/drawing/2014/main" id="{EAFFB787-8D63-409F-8241-6FA7C2CA7A6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972190" y="2561251"/>
            <a:ext cx="2016223" cy="405708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7" name="图片占位符 4">
            <a:extLst>
              <a:ext uri="{FF2B5EF4-FFF2-40B4-BE49-F238E27FC236}">
                <a16:creationId xmlns:a16="http://schemas.microsoft.com/office/drawing/2014/main" id="{A10491D0-1995-4F91-8055-0702615A05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356140" y="2561251"/>
            <a:ext cx="2016223" cy="405708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8" name="图片占位符 4">
            <a:extLst>
              <a:ext uri="{FF2B5EF4-FFF2-40B4-BE49-F238E27FC236}">
                <a16:creationId xmlns:a16="http://schemas.microsoft.com/office/drawing/2014/main" id="{B67B7FAF-6E7C-486F-A824-8E4E03A74B6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822387" y="2571572"/>
            <a:ext cx="2016223" cy="405708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9" name="文本占位符 13">
            <a:extLst>
              <a:ext uri="{FF2B5EF4-FFF2-40B4-BE49-F238E27FC236}">
                <a16:creationId xmlns:a16="http://schemas.microsoft.com/office/drawing/2014/main" id="{BB476C62-A166-4ECD-A075-B9120C43077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343470" y="1563246"/>
            <a:ext cx="10495139" cy="25047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BAC2772-6697-492C-A95E-866D98ABA973}"/>
              </a:ext>
            </a:extLst>
          </p:cNvPr>
          <p:cNvGraphicFramePr/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01675150"/>
              </p:ext>
            </p:extLst>
          </p:nvPr>
        </p:nvGraphicFramePr>
        <p:xfrm>
          <a:off x="263352" y="188640"/>
          <a:ext cx="11735684" cy="1097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65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1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6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12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3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613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90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899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57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案例编号</a:t>
                      </a:r>
                      <a:endParaRPr lang="zh-CN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产品名称</a:t>
                      </a:r>
                      <a:endParaRPr lang="zh-CN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版本号</a:t>
                      </a:r>
                      <a:endParaRPr lang="zh-CN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zh-CN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记录日期</a:t>
                      </a:r>
                      <a:endParaRPr lang="zh-CN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7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产品分类</a:t>
                      </a:r>
                      <a:endParaRPr lang="zh-CN" altLang="zh-CN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应用分类</a:t>
                      </a:r>
                      <a:endParaRPr lang="zh-CN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zh-CN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记录人</a:t>
                      </a:r>
                      <a:endParaRPr lang="zh-CN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7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特色类型</a:t>
                      </a:r>
                      <a:endParaRPr lang="zh-CN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特色摘要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应用思路</a:t>
                      </a:r>
                      <a:endParaRPr lang="en-US" altLang="zh-CN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（特色着陆点）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b="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7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案例页数</a:t>
                      </a:r>
                      <a:endParaRPr lang="zh-CN" sz="12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291BADE-DD0B-4EF3-82CF-81658A6A196E}"/>
              </a:ext>
            </a:extLst>
          </p:cNvPr>
          <p:cNvGraphicFramePr/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20283621"/>
              </p:ext>
            </p:extLst>
          </p:nvPr>
        </p:nvGraphicFramePr>
        <p:xfrm>
          <a:off x="263352" y="1340768"/>
          <a:ext cx="11735684" cy="5380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2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1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0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46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96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详细描述</a:t>
                      </a:r>
                      <a:endParaRPr lang="x-none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779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79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zh-CN" altLang="en-US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79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79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43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3779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zh-CN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zh-CN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zh-CN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79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84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3779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779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79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79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>
                    <a:lnR w="12700" cap="flat" cmpd="sng" algn="ctr">
                      <a:solidFill>
                        <a:srgbClr val="3779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79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38945B5-1C65-4200-B4C4-B0DB4A11F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759322-3841-4873-B762-94200FEE6D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2B8C8E-D009-468E-B995-8F75708B74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A48050-E544-4E13-A166-CA5436B333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34A9A72-638E-464B-86E8-0F469EA210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D68827F-F7D4-4FFE-899F-FC3515680A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9E543C42-0464-431A-97AC-103E624935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8C6AD5EE-F86A-4138-9556-68F06C2809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EF2ADE8F-4152-4E0C-B676-E44BD76D7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0060C019-496F-482C-B92C-D9719430C9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2DD388A3-5593-4093-B981-6BFE0D89A5C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6379E740-305F-4EA5-B7C6-6255CE85EF64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199456" y="1581939"/>
            <a:ext cx="10729192" cy="22146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99449F33-E65D-4154-A946-AF1355EBA84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3352" y="2114422"/>
            <a:ext cx="2304256" cy="26995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253B1FF4-A289-411A-8B23-E266B5CAF8B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926105" y="4780926"/>
            <a:ext cx="2880320" cy="26995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911937F-50BE-4C9D-94E1-32A33B6F38E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536160" y="2134872"/>
            <a:ext cx="1836204" cy="22146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67998A2B-3AF8-43D3-8056-40681979B35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805322" y="2155133"/>
            <a:ext cx="1978344" cy="22146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17">
            <a:extLst>
              <a:ext uri="{FF2B5EF4-FFF2-40B4-BE49-F238E27FC236}">
                <a16:creationId xmlns:a16="http://schemas.microsoft.com/office/drawing/2014/main" id="{42CB7B12-283F-4B06-8A50-141FDA1ED6A9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335360" y="2492386"/>
            <a:ext cx="2160752" cy="4228820"/>
          </a:xfrm>
          <a:prstGeom prst="rect">
            <a:avLst/>
          </a:prstGeom>
        </p:spPr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91BED962-3E0E-492D-9BEC-83DBD206E367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3539460" y="2533818"/>
            <a:ext cx="2124492" cy="4228820"/>
          </a:xfrm>
          <a:prstGeom prst="rect">
            <a:avLst/>
          </a:prstGeom>
        </p:spPr>
      </p:sp>
      <p:sp>
        <p:nvSpPr>
          <p:cNvPr id="20" name="图片占位符 19">
            <a:extLst>
              <a:ext uri="{FF2B5EF4-FFF2-40B4-BE49-F238E27FC236}">
                <a16:creationId xmlns:a16="http://schemas.microsoft.com/office/drawing/2014/main" id="{F8F526B7-25E9-462B-95B8-159B077B4184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6491788" y="2492386"/>
            <a:ext cx="2232760" cy="4228820"/>
          </a:xfrm>
          <a:prstGeom prst="rect">
            <a:avLst/>
          </a:prstGeom>
        </p:spPr>
      </p:sp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0C55D35B-91AA-452B-AB3F-5DAC8ED378CB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9406236" y="2492386"/>
            <a:ext cx="2232760" cy="422882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473240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57d1fe0-51dd-408f-a304-d8b79e804eba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044c6c7-bdd8-4ecd-8e6e-716fc651ad29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044c6c7-bdd8-4ecd-8e6e-716fc651ad29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微软雅黑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熊猫办公PPT</dc:title>
  <dc:creator>熊猫办公</dc:creator>
  <cp:lastModifiedBy>LUO HAO</cp:lastModifiedBy>
  <cp:revision>1947</cp:revision>
  <dcterms:created xsi:type="dcterms:W3CDTF">2021-08-20T05:04:43Z</dcterms:created>
  <dcterms:modified xsi:type="dcterms:W3CDTF">2021-10-08T06:45:43Z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</Properties>
</file>