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9144000" cy="6858000"/>
  <p:defaultText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422" y="-6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8766F648-B363-467B-B7DC-3B6B146E7210}" type="datetimeFigureOut">
              <a:rPr lang="ru-RU" smtClean="0"/>
              <a:pPr/>
              <a:t>21.02.2024</a:t>
            </a:fld>
            <a:endParaRPr lang="ru-RU"/>
          </a:p>
        </p:txBody>
      </p:sp>
      <p:sp>
        <p:nvSpPr>
          <p:cNvPr id="4" name="Образ слайда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9D5F9422-376C-464D-A0B5-D996ADD97B2F}"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Титульный слайд">
    <p:spTree>
      <p:nvGrpSpPr>
        <p:cNvPr id="1" name=""/>
        <p:cNvGrpSpPr/>
        <p:nvPr/>
      </p:nvGrpSpPr>
      <p:grpSpPr bwMode="auto">
        <a:xfrm>
          <a:off x="0" y="0"/>
          <a:ext cx="0" cy="0"/>
          <a:chOff x="0" y="0"/>
          <a:chExt cx="0" cy="0"/>
        </a:xfrm>
      </p:grpSpPr>
      <p:sp>
        <p:nvSpPr>
          <p:cNvPr id="4" name="Заголовок 1"/>
          <p:cNvSpPr>
            <a:spLocks noGrp="1"/>
          </p:cNvSpPr>
          <p:nvPr>
            <p:ph type="ctrTitle"/>
          </p:nvPr>
        </p:nvSpPr>
        <p:spPr bwMode="auto">
          <a:xfrm>
            <a:off x="1143000" y="1122364"/>
            <a:ext cx="6858000" cy="2387600"/>
          </a:xfrm>
        </p:spPr>
        <p:txBody>
          <a:bodyPr anchor="b"/>
          <a:lstStyle>
            <a:lvl1pPr algn="ctr">
              <a:defRPr sz="4500"/>
            </a:lvl1pPr>
          </a:lstStyle>
          <a:p>
            <a:pPr>
              <a:defRPr/>
            </a:pPr>
            <a:r>
              <a:rPr lang="ru-RU"/>
              <a:t>Образец заголовка</a:t>
            </a:r>
            <a:endParaRPr/>
          </a:p>
        </p:txBody>
      </p:sp>
      <p:sp>
        <p:nvSpPr>
          <p:cNvPr id="5" name="Подзаголовок 2"/>
          <p:cNvSpPr>
            <a:spLocks noGrp="1"/>
          </p:cNvSpPr>
          <p:nvPr>
            <p:ph type="subTitle" idx="1"/>
          </p:nvPr>
        </p:nvSpPr>
        <p:spPr bwMode="auto">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a:defRPr/>
            </a:pPr>
            <a:r>
              <a:rPr lang="ru-RU"/>
              <a:t>Образец подзаголовка</a:t>
            </a:r>
            <a:endParaRPr/>
          </a:p>
        </p:txBody>
      </p:sp>
      <p:sp>
        <p:nvSpPr>
          <p:cNvPr id="6" name="Дата 3"/>
          <p:cNvSpPr>
            <a:spLocks noGrp="1"/>
          </p:cNvSpPr>
          <p:nvPr>
            <p:ph type="dt" sz="half" idx="10"/>
          </p:nvPr>
        </p:nvSpPr>
        <p:spPr bwMode="auto"/>
        <p:txBody>
          <a:bodyPr/>
          <a:lstStyle/>
          <a:p>
            <a:pPr>
              <a:defRPr/>
            </a:pPr>
            <a:fld id="{06C7C42B-5FFE-4D44-BBB5-AB078492E219}" type="datetimeFigureOut">
              <a:rPr lang="ru-RU"/>
              <a:pPr>
                <a:defRPr/>
              </a:pPr>
              <a:t>21.02.2024</a:t>
            </a:fld>
            <a:endParaRPr lang="ru-RU"/>
          </a:p>
        </p:txBody>
      </p:sp>
      <p:sp>
        <p:nvSpPr>
          <p:cNvPr id="7" name="Нижний колонтитул 4"/>
          <p:cNvSpPr>
            <a:spLocks noGrp="1"/>
          </p:cNvSpPr>
          <p:nvPr>
            <p:ph type="ftr" sz="quarter" idx="11"/>
          </p:nvPr>
        </p:nvSpPr>
        <p:spPr bwMode="auto"/>
        <p:txBody>
          <a:bodyPr/>
          <a:lstStyle/>
          <a:p>
            <a:pPr>
              <a:defRPr/>
            </a:pPr>
            <a:endParaRPr lang="ru-RU"/>
          </a:p>
        </p:txBody>
      </p:sp>
      <p:sp>
        <p:nvSpPr>
          <p:cNvPr id="8" name="Номер слайда 5"/>
          <p:cNvSpPr>
            <a:spLocks noGrp="1"/>
          </p:cNvSpPr>
          <p:nvPr>
            <p:ph type="sldNum" sz="quarter" idx="12"/>
          </p:nvPr>
        </p:nvSpPr>
        <p:spPr bwMode="auto"/>
        <p:txBody>
          <a:bodyPr/>
          <a:lstStyle/>
          <a:p>
            <a:pPr>
              <a:defRPr/>
            </a:pPr>
            <a:fld id="{F5407871-9FBF-4BBB-895A-2502942BAC5D}" type="slidenum">
              <a:rPr lang="ru-RU"/>
              <a:pPr>
                <a:defRPr/>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Заголовок и вертикальный текст">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p:txBody>
          <a:bodyPr/>
          <a:lstStyle/>
          <a:p>
            <a:pPr>
              <a:defRPr/>
            </a:pPr>
            <a:r>
              <a:rPr lang="ru-RU"/>
              <a:t>Образец заголовка</a:t>
            </a:r>
            <a:endParaRPr/>
          </a:p>
        </p:txBody>
      </p:sp>
      <p:sp>
        <p:nvSpPr>
          <p:cNvPr id="5" name="Вертикальный текст 2"/>
          <p:cNvSpPr>
            <a:spLocks noGrp="1"/>
          </p:cNvSpPr>
          <p:nvPr>
            <p:ph type="body" orient="vert" idx="1"/>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6" name="Дата 3"/>
          <p:cNvSpPr>
            <a:spLocks noGrp="1"/>
          </p:cNvSpPr>
          <p:nvPr>
            <p:ph type="dt" sz="half" idx="10"/>
          </p:nvPr>
        </p:nvSpPr>
        <p:spPr bwMode="auto"/>
        <p:txBody>
          <a:bodyPr/>
          <a:lstStyle/>
          <a:p>
            <a:pPr>
              <a:defRPr/>
            </a:pPr>
            <a:fld id="{06C7C42B-5FFE-4D44-BBB5-AB078492E219}" type="datetimeFigureOut">
              <a:rPr lang="ru-RU"/>
              <a:pPr>
                <a:defRPr/>
              </a:pPr>
              <a:t>21.02.2024</a:t>
            </a:fld>
            <a:endParaRPr lang="ru-RU"/>
          </a:p>
        </p:txBody>
      </p:sp>
      <p:sp>
        <p:nvSpPr>
          <p:cNvPr id="7" name="Нижний колонтитул 4"/>
          <p:cNvSpPr>
            <a:spLocks noGrp="1"/>
          </p:cNvSpPr>
          <p:nvPr>
            <p:ph type="ftr" sz="quarter" idx="11"/>
          </p:nvPr>
        </p:nvSpPr>
        <p:spPr bwMode="auto"/>
        <p:txBody>
          <a:bodyPr/>
          <a:lstStyle/>
          <a:p>
            <a:pPr>
              <a:defRPr/>
            </a:pPr>
            <a:endParaRPr lang="ru-RU"/>
          </a:p>
        </p:txBody>
      </p:sp>
      <p:sp>
        <p:nvSpPr>
          <p:cNvPr id="8" name="Номер слайда 5"/>
          <p:cNvSpPr>
            <a:spLocks noGrp="1"/>
          </p:cNvSpPr>
          <p:nvPr>
            <p:ph type="sldNum" sz="quarter" idx="12"/>
          </p:nvPr>
        </p:nvSpPr>
        <p:spPr bwMode="auto"/>
        <p:txBody>
          <a:bodyPr/>
          <a:lstStyle/>
          <a:p>
            <a:pPr>
              <a:defRPr/>
            </a:pPr>
            <a:fld id="{F5407871-9FBF-4BBB-895A-2502942BAC5D}" type="slidenum">
              <a:rPr lang="ru-RU"/>
              <a:pPr>
                <a:defRPr/>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Вертикальный заголовок и текст">
    <p:spTree>
      <p:nvGrpSpPr>
        <p:cNvPr id="1" name=""/>
        <p:cNvGrpSpPr/>
        <p:nvPr/>
      </p:nvGrpSpPr>
      <p:grpSpPr bwMode="auto">
        <a:xfrm>
          <a:off x="0" y="0"/>
          <a:ext cx="0" cy="0"/>
          <a:chOff x="0" y="0"/>
          <a:chExt cx="0" cy="0"/>
        </a:xfrm>
      </p:grpSpPr>
      <p:sp>
        <p:nvSpPr>
          <p:cNvPr id="4" name="Вертикальный заголовок 1"/>
          <p:cNvSpPr>
            <a:spLocks noGrp="1"/>
          </p:cNvSpPr>
          <p:nvPr>
            <p:ph type="title" orient="vert"/>
          </p:nvPr>
        </p:nvSpPr>
        <p:spPr bwMode="auto">
          <a:xfrm>
            <a:off x="6543676" y="365126"/>
            <a:ext cx="1971675" cy="5811838"/>
          </a:xfrm>
        </p:spPr>
        <p:txBody>
          <a:bodyPr vert="eaVert"/>
          <a:lstStyle/>
          <a:p>
            <a:pPr>
              <a:defRPr/>
            </a:pPr>
            <a:r>
              <a:rPr lang="ru-RU"/>
              <a:t>Образец заголовка</a:t>
            </a:r>
            <a:endParaRPr/>
          </a:p>
        </p:txBody>
      </p:sp>
      <p:sp>
        <p:nvSpPr>
          <p:cNvPr id="5" name="Вертикальный текст 2"/>
          <p:cNvSpPr>
            <a:spLocks noGrp="1"/>
          </p:cNvSpPr>
          <p:nvPr>
            <p:ph type="body" orient="vert" idx="1"/>
          </p:nvPr>
        </p:nvSpPr>
        <p:spPr bwMode="auto">
          <a:xfrm>
            <a:off x="628651" y="365126"/>
            <a:ext cx="5800725" cy="5811838"/>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6" name="Дата 3"/>
          <p:cNvSpPr>
            <a:spLocks noGrp="1"/>
          </p:cNvSpPr>
          <p:nvPr>
            <p:ph type="dt" sz="half" idx="10"/>
          </p:nvPr>
        </p:nvSpPr>
        <p:spPr bwMode="auto"/>
        <p:txBody>
          <a:bodyPr/>
          <a:lstStyle/>
          <a:p>
            <a:pPr>
              <a:defRPr/>
            </a:pPr>
            <a:fld id="{06C7C42B-5FFE-4D44-BBB5-AB078492E219}" type="datetimeFigureOut">
              <a:rPr lang="ru-RU"/>
              <a:pPr>
                <a:defRPr/>
              </a:pPr>
              <a:t>21.02.2024</a:t>
            </a:fld>
            <a:endParaRPr lang="ru-RU"/>
          </a:p>
        </p:txBody>
      </p:sp>
      <p:sp>
        <p:nvSpPr>
          <p:cNvPr id="7" name="Нижний колонтитул 4"/>
          <p:cNvSpPr>
            <a:spLocks noGrp="1"/>
          </p:cNvSpPr>
          <p:nvPr>
            <p:ph type="ftr" sz="quarter" idx="11"/>
          </p:nvPr>
        </p:nvSpPr>
        <p:spPr bwMode="auto"/>
        <p:txBody>
          <a:bodyPr/>
          <a:lstStyle/>
          <a:p>
            <a:pPr>
              <a:defRPr/>
            </a:pPr>
            <a:endParaRPr lang="ru-RU"/>
          </a:p>
        </p:txBody>
      </p:sp>
      <p:sp>
        <p:nvSpPr>
          <p:cNvPr id="8" name="Номер слайда 5"/>
          <p:cNvSpPr>
            <a:spLocks noGrp="1"/>
          </p:cNvSpPr>
          <p:nvPr>
            <p:ph type="sldNum" sz="quarter" idx="12"/>
          </p:nvPr>
        </p:nvSpPr>
        <p:spPr bwMode="auto"/>
        <p:txBody>
          <a:bodyPr/>
          <a:lstStyle/>
          <a:p>
            <a:pPr>
              <a:defRPr/>
            </a:pPr>
            <a:fld id="{F5407871-9FBF-4BBB-895A-2502942BAC5D}" type="slidenum">
              <a:rPr lang="ru-RU"/>
              <a:pPr>
                <a:defRPr/>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Заголовок и объект">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p:txBody>
          <a:bodyPr/>
          <a:lstStyle/>
          <a:p>
            <a:pPr>
              <a:defRPr/>
            </a:pPr>
            <a:r>
              <a:rPr lang="ru-RU"/>
              <a:t>Образец заголовка</a:t>
            </a:r>
            <a:endParaRPr/>
          </a:p>
        </p:txBody>
      </p:sp>
      <p:sp>
        <p:nvSpPr>
          <p:cNvPr id="5" name="Объект 2"/>
          <p:cNvSpPr>
            <a:spLocks noGrp="1"/>
          </p:cNvSpPr>
          <p:nvPr>
            <p:ph idx="1"/>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6" name="Дата 3"/>
          <p:cNvSpPr>
            <a:spLocks noGrp="1"/>
          </p:cNvSpPr>
          <p:nvPr>
            <p:ph type="dt" sz="half" idx="10"/>
          </p:nvPr>
        </p:nvSpPr>
        <p:spPr bwMode="auto"/>
        <p:txBody>
          <a:bodyPr/>
          <a:lstStyle/>
          <a:p>
            <a:pPr>
              <a:defRPr/>
            </a:pPr>
            <a:fld id="{06C7C42B-5FFE-4D44-BBB5-AB078492E219}" type="datetimeFigureOut">
              <a:rPr lang="ru-RU"/>
              <a:pPr>
                <a:defRPr/>
              </a:pPr>
              <a:t>21.02.2024</a:t>
            </a:fld>
            <a:endParaRPr lang="ru-RU"/>
          </a:p>
        </p:txBody>
      </p:sp>
      <p:sp>
        <p:nvSpPr>
          <p:cNvPr id="7" name="Нижний колонтитул 4"/>
          <p:cNvSpPr>
            <a:spLocks noGrp="1"/>
          </p:cNvSpPr>
          <p:nvPr>
            <p:ph type="ftr" sz="quarter" idx="11"/>
          </p:nvPr>
        </p:nvSpPr>
        <p:spPr bwMode="auto"/>
        <p:txBody>
          <a:bodyPr/>
          <a:lstStyle/>
          <a:p>
            <a:pPr>
              <a:defRPr/>
            </a:pPr>
            <a:endParaRPr lang="ru-RU"/>
          </a:p>
        </p:txBody>
      </p:sp>
      <p:sp>
        <p:nvSpPr>
          <p:cNvPr id="8" name="Номер слайда 5"/>
          <p:cNvSpPr>
            <a:spLocks noGrp="1"/>
          </p:cNvSpPr>
          <p:nvPr>
            <p:ph type="sldNum" sz="quarter" idx="12"/>
          </p:nvPr>
        </p:nvSpPr>
        <p:spPr bwMode="auto"/>
        <p:txBody>
          <a:bodyPr/>
          <a:lstStyle/>
          <a:p>
            <a:pPr>
              <a:defRPr/>
            </a:pPr>
            <a:fld id="{F5407871-9FBF-4BBB-895A-2502942BAC5D}" type="slidenum">
              <a:rPr lang="ru-RU"/>
              <a:pPr>
                <a:defRPr/>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Заголовок раздела">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623889" y="1709740"/>
            <a:ext cx="7886700" cy="2852737"/>
          </a:xfrm>
        </p:spPr>
        <p:txBody>
          <a:bodyPr anchor="b"/>
          <a:lstStyle>
            <a:lvl1pPr>
              <a:defRPr sz="4500"/>
            </a:lvl1pPr>
          </a:lstStyle>
          <a:p>
            <a:pPr>
              <a:defRPr/>
            </a:pPr>
            <a:r>
              <a:rPr lang="ru-RU"/>
              <a:t>Образец заголовка</a:t>
            </a:r>
            <a:endParaRPr/>
          </a:p>
        </p:txBody>
      </p:sp>
      <p:sp>
        <p:nvSpPr>
          <p:cNvPr id="5" name="Текст 2"/>
          <p:cNvSpPr>
            <a:spLocks noGrp="1"/>
          </p:cNvSpPr>
          <p:nvPr>
            <p:ph type="body" idx="1"/>
          </p:nvPr>
        </p:nvSpPr>
        <p:spPr bwMode="auto">
          <a:xfrm>
            <a:off x="623889"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defRPr/>
            </a:pPr>
            <a:r>
              <a:rPr lang="ru-RU"/>
              <a:t>Образец текста</a:t>
            </a:r>
            <a:endParaRPr/>
          </a:p>
        </p:txBody>
      </p:sp>
      <p:sp>
        <p:nvSpPr>
          <p:cNvPr id="6" name="Дата 3"/>
          <p:cNvSpPr>
            <a:spLocks noGrp="1"/>
          </p:cNvSpPr>
          <p:nvPr>
            <p:ph type="dt" sz="half" idx="10"/>
          </p:nvPr>
        </p:nvSpPr>
        <p:spPr bwMode="auto"/>
        <p:txBody>
          <a:bodyPr/>
          <a:lstStyle/>
          <a:p>
            <a:pPr>
              <a:defRPr/>
            </a:pPr>
            <a:fld id="{06C7C42B-5FFE-4D44-BBB5-AB078492E219}" type="datetimeFigureOut">
              <a:rPr lang="ru-RU"/>
              <a:pPr>
                <a:defRPr/>
              </a:pPr>
              <a:t>21.02.2024</a:t>
            </a:fld>
            <a:endParaRPr lang="ru-RU"/>
          </a:p>
        </p:txBody>
      </p:sp>
      <p:sp>
        <p:nvSpPr>
          <p:cNvPr id="7" name="Нижний колонтитул 4"/>
          <p:cNvSpPr>
            <a:spLocks noGrp="1"/>
          </p:cNvSpPr>
          <p:nvPr>
            <p:ph type="ftr" sz="quarter" idx="11"/>
          </p:nvPr>
        </p:nvSpPr>
        <p:spPr bwMode="auto"/>
        <p:txBody>
          <a:bodyPr/>
          <a:lstStyle/>
          <a:p>
            <a:pPr>
              <a:defRPr/>
            </a:pPr>
            <a:endParaRPr lang="ru-RU"/>
          </a:p>
        </p:txBody>
      </p:sp>
      <p:sp>
        <p:nvSpPr>
          <p:cNvPr id="8" name="Номер слайда 5"/>
          <p:cNvSpPr>
            <a:spLocks noGrp="1"/>
          </p:cNvSpPr>
          <p:nvPr>
            <p:ph type="sldNum" sz="quarter" idx="12"/>
          </p:nvPr>
        </p:nvSpPr>
        <p:spPr bwMode="auto"/>
        <p:txBody>
          <a:bodyPr/>
          <a:lstStyle/>
          <a:p>
            <a:pPr>
              <a:defRPr/>
            </a:pPr>
            <a:fld id="{F5407871-9FBF-4BBB-895A-2502942BAC5D}" type="slidenum">
              <a:rPr lang="ru-RU"/>
              <a:pPr>
                <a:defRPr/>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Два объекта">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p:txBody>
          <a:bodyPr/>
          <a:lstStyle/>
          <a:p>
            <a:pPr>
              <a:defRPr/>
            </a:pPr>
            <a:r>
              <a:rPr lang="ru-RU"/>
              <a:t>Образец заголовка</a:t>
            </a:r>
            <a:endParaRPr/>
          </a:p>
        </p:txBody>
      </p:sp>
      <p:sp>
        <p:nvSpPr>
          <p:cNvPr id="5" name="Объект 2"/>
          <p:cNvSpPr>
            <a:spLocks noGrp="1"/>
          </p:cNvSpPr>
          <p:nvPr>
            <p:ph sz="half" idx="1"/>
          </p:nvPr>
        </p:nvSpPr>
        <p:spPr bwMode="auto">
          <a:xfrm>
            <a:off x="628651" y="1825625"/>
            <a:ext cx="3886200" cy="4351338"/>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6" name="Объект 3"/>
          <p:cNvSpPr>
            <a:spLocks noGrp="1"/>
          </p:cNvSpPr>
          <p:nvPr>
            <p:ph sz="half" idx="2"/>
          </p:nvPr>
        </p:nvSpPr>
        <p:spPr bwMode="auto">
          <a:xfrm>
            <a:off x="4629151" y="1825625"/>
            <a:ext cx="3886200" cy="4351338"/>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7" name="Дата 4"/>
          <p:cNvSpPr>
            <a:spLocks noGrp="1"/>
          </p:cNvSpPr>
          <p:nvPr>
            <p:ph type="dt" sz="half" idx="10"/>
          </p:nvPr>
        </p:nvSpPr>
        <p:spPr bwMode="auto"/>
        <p:txBody>
          <a:bodyPr/>
          <a:lstStyle/>
          <a:p>
            <a:pPr>
              <a:defRPr/>
            </a:pPr>
            <a:fld id="{06C7C42B-5FFE-4D44-BBB5-AB078492E219}" type="datetimeFigureOut">
              <a:rPr lang="ru-RU"/>
              <a:pPr>
                <a:defRPr/>
              </a:pPr>
              <a:t>21.02.2024</a:t>
            </a:fld>
            <a:endParaRPr lang="ru-RU"/>
          </a:p>
        </p:txBody>
      </p:sp>
      <p:sp>
        <p:nvSpPr>
          <p:cNvPr id="8" name="Нижний колонтитул 5"/>
          <p:cNvSpPr>
            <a:spLocks noGrp="1"/>
          </p:cNvSpPr>
          <p:nvPr>
            <p:ph type="ftr" sz="quarter" idx="11"/>
          </p:nvPr>
        </p:nvSpPr>
        <p:spPr bwMode="auto"/>
        <p:txBody>
          <a:bodyPr/>
          <a:lstStyle/>
          <a:p>
            <a:pPr>
              <a:defRPr/>
            </a:pPr>
            <a:endParaRPr lang="ru-RU"/>
          </a:p>
        </p:txBody>
      </p:sp>
      <p:sp>
        <p:nvSpPr>
          <p:cNvPr id="9" name="Номер слайда 6"/>
          <p:cNvSpPr>
            <a:spLocks noGrp="1"/>
          </p:cNvSpPr>
          <p:nvPr>
            <p:ph type="sldNum" sz="quarter" idx="12"/>
          </p:nvPr>
        </p:nvSpPr>
        <p:spPr bwMode="auto"/>
        <p:txBody>
          <a:bodyPr/>
          <a:lstStyle/>
          <a:p>
            <a:pPr>
              <a:defRPr/>
            </a:pPr>
            <a:fld id="{F5407871-9FBF-4BBB-895A-2502942BAC5D}" type="slidenum">
              <a:rPr lang="ru-RU"/>
              <a:pPr>
                <a:defRPr/>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Сравнение">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629842" y="365127"/>
            <a:ext cx="7886700" cy="1325563"/>
          </a:xfrm>
        </p:spPr>
        <p:txBody>
          <a:bodyPr/>
          <a:lstStyle/>
          <a:p>
            <a:pPr>
              <a:defRPr/>
            </a:pPr>
            <a:r>
              <a:rPr lang="ru-RU"/>
              <a:t>Образец заголовка</a:t>
            </a:r>
            <a:endParaRPr/>
          </a:p>
        </p:txBody>
      </p:sp>
      <p:sp>
        <p:nvSpPr>
          <p:cNvPr id="5" name="Текст 2"/>
          <p:cNvSpPr>
            <a:spLocks noGrp="1"/>
          </p:cNvSpPr>
          <p:nvPr>
            <p:ph type="body" idx="1"/>
          </p:nvPr>
        </p:nvSpPr>
        <p:spPr bwMode="auto">
          <a:xfrm>
            <a:off x="629842" y="1681164"/>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defRPr/>
            </a:pPr>
            <a:r>
              <a:rPr lang="ru-RU"/>
              <a:t>Образец текста</a:t>
            </a:r>
            <a:endParaRPr/>
          </a:p>
        </p:txBody>
      </p:sp>
      <p:sp>
        <p:nvSpPr>
          <p:cNvPr id="6" name="Объект 3"/>
          <p:cNvSpPr>
            <a:spLocks noGrp="1"/>
          </p:cNvSpPr>
          <p:nvPr>
            <p:ph sz="half" idx="2"/>
          </p:nvPr>
        </p:nvSpPr>
        <p:spPr bwMode="auto">
          <a:xfrm>
            <a:off x="629842" y="2505074"/>
            <a:ext cx="3868340" cy="3684588"/>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7" name="Текст 4"/>
          <p:cNvSpPr>
            <a:spLocks noGrp="1"/>
          </p:cNvSpPr>
          <p:nvPr>
            <p:ph type="body" sz="quarter" idx="3"/>
          </p:nvPr>
        </p:nvSpPr>
        <p:spPr bwMode="auto">
          <a:xfrm>
            <a:off x="4629151" y="1681164"/>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defRPr/>
            </a:pPr>
            <a:r>
              <a:rPr lang="ru-RU"/>
              <a:t>Образец текста</a:t>
            </a:r>
            <a:endParaRPr/>
          </a:p>
        </p:txBody>
      </p:sp>
      <p:sp>
        <p:nvSpPr>
          <p:cNvPr id="8" name="Объект 5"/>
          <p:cNvSpPr>
            <a:spLocks noGrp="1"/>
          </p:cNvSpPr>
          <p:nvPr>
            <p:ph sz="quarter" idx="4"/>
          </p:nvPr>
        </p:nvSpPr>
        <p:spPr bwMode="auto">
          <a:xfrm>
            <a:off x="4629151" y="2505074"/>
            <a:ext cx="3887391" cy="3684588"/>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9" name="Дата 6"/>
          <p:cNvSpPr>
            <a:spLocks noGrp="1"/>
          </p:cNvSpPr>
          <p:nvPr>
            <p:ph type="dt" sz="half" idx="10"/>
          </p:nvPr>
        </p:nvSpPr>
        <p:spPr bwMode="auto"/>
        <p:txBody>
          <a:bodyPr/>
          <a:lstStyle/>
          <a:p>
            <a:pPr>
              <a:defRPr/>
            </a:pPr>
            <a:fld id="{06C7C42B-5FFE-4D44-BBB5-AB078492E219}" type="datetimeFigureOut">
              <a:rPr lang="ru-RU"/>
              <a:pPr>
                <a:defRPr/>
              </a:pPr>
              <a:t>21.02.2024</a:t>
            </a:fld>
            <a:endParaRPr lang="ru-RU"/>
          </a:p>
        </p:txBody>
      </p:sp>
      <p:sp>
        <p:nvSpPr>
          <p:cNvPr id="10" name="Нижний колонтитул 7"/>
          <p:cNvSpPr>
            <a:spLocks noGrp="1"/>
          </p:cNvSpPr>
          <p:nvPr>
            <p:ph type="ftr" sz="quarter" idx="11"/>
          </p:nvPr>
        </p:nvSpPr>
        <p:spPr bwMode="auto"/>
        <p:txBody>
          <a:bodyPr/>
          <a:lstStyle/>
          <a:p>
            <a:pPr>
              <a:defRPr/>
            </a:pPr>
            <a:endParaRPr lang="ru-RU"/>
          </a:p>
        </p:txBody>
      </p:sp>
      <p:sp>
        <p:nvSpPr>
          <p:cNvPr id="11" name="Номер слайда 8"/>
          <p:cNvSpPr>
            <a:spLocks noGrp="1"/>
          </p:cNvSpPr>
          <p:nvPr>
            <p:ph type="sldNum" sz="quarter" idx="12"/>
          </p:nvPr>
        </p:nvSpPr>
        <p:spPr bwMode="auto"/>
        <p:txBody>
          <a:bodyPr/>
          <a:lstStyle/>
          <a:p>
            <a:pPr>
              <a:defRPr/>
            </a:pPr>
            <a:fld id="{F5407871-9FBF-4BBB-895A-2502942BAC5D}" type="slidenum">
              <a:rPr lang="ru-RU"/>
              <a:pPr>
                <a:defRPr/>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Только заголовок">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p:txBody>
          <a:bodyPr/>
          <a:lstStyle/>
          <a:p>
            <a:pPr>
              <a:defRPr/>
            </a:pPr>
            <a:r>
              <a:rPr lang="ru-RU"/>
              <a:t>Образец заголовка</a:t>
            </a:r>
            <a:endParaRPr/>
          </a:p>
        </p:txBody>
      </p:sp>
      <p:sp>
        <p:nvSpPr>
          <p:cNvPr id="5" name="Дата 2"/>
          <p:cNvSpPr>
            <a:spLocks noGrp="1"/>
          </p:cNvSpPr>
          <p:nvPr>
            <p:ph type="dt" sz="half" idx="10"/>
          </p:nvPr>
        </p:nvSpPr>
        <p:spPr bwMode="auto"/>
        <p:txBody>
          <a:bodyPr/>
          <a:lstStyle/>
          <a:p>
            <a:pPr>
              <a:defRPr/>
            </a:pPr>
            <a:fld id="{06C7C42B-5FFE-4D44-BBB5-AB078492E219}" type="datetimeFigureOut">
              <a:rPr lang="ru-RU"/>
              <a:pPr>
                <a:defRPr/>
              </a:pPr>
              <a:t>21.02.2024</a:t>
            </a:fld>
            <a:endParaRPr lang="ru-RU"/>
          </a:p>
        </p:txBody>
      </p:sp>
      <p:sp>
        <p:nvSpPr>
          <p:cNvPr id="6" name="Нижний колонтитул 3"/>
          <p:cNvSpPr>
            <a:spLocks noGrp="1"/>
          </p:cNvSpPr>
          <p:nvPr>
            <p:ph type="ftr" sz="quarter" idx="11"/>
          </p:nvPr>
        </p:nvSpPr>
        <p:spPr bwMode="auto"/>
        <p:txBody>
          <a:bodyPr/>
          <a:lstStyle/>
          <a:p>
            <a:pPr>
              <a:defRPr/>
            </a:pPr>
            <a:endParaRPr lang="ru-RU"/>
          </a:p>
        </p:txBody>
      </p:sp>
      <p:sp>
        <p:nvSpPr>
          <p:cNvPr id="7" name="Номер слайда 4"/>
          <p:cNvSpPr>
            <a:spLocks noGrp="1"/>
          </p:cNvSpPr>
          <p:nvPr>
            <p:ph type="sldNum" sz="quarter" idx="12"/>
          </p:nvPr>
        </p:nvSpPr>
        <p:spPr bwMode="auto"/>
        <p:txBody>
          <a:bodyPr/>
          <a:lstStyle/>
          <a:p>
            <a:pPr>
              <a:defRPr/>
            </a:pPr>
            <a:fld id="{F5407871-9FBF-4BBB-895A-2502942BAC5D}" type="slidenum">
              <a:rPr lang="ru-RU"/>
              <a:pPr>
                <a:defRPr/>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Пустой слайд">
    <p:spTree>
      <p:nvGrpSpPr>
        <p:cNvPr id="1" name=""/>
        <p:cNvGrpSpPr/>
        <p:nvPr/>
      </p:nvGrpSpPr>
      <p:grpSpPr bwMode="auto">
        <a:xfrm>
          <a:off x="0" y="0"/>
          <a:ext cx="0" cy="0"/>
          <a:chOff x="0" y="0"/>
          <a:chExt cx="0" cy="0"/>
        </a:xfrm>
      </p:grpSpPr>
      <p:sp>
        <p:nvSpPr>
          <p:cNvPr id="4" name="Дата 1"/>
          <p:cNvSpPr>
            <a:spLocks noGrp="1"/>
          </p:cNvSpPr>
          <p:nvPr>
            <p:ph type="dt" sz="half" idx="10"/>
          </p:nvPr>
        </p:nvSpPr>
        <p:spPr bwMode="auto"/>
        <p:txBody>
          <a:bodyPr/>
          <a:lstStyle/>
          <a:p>
            <a:pPr>
              <a:defRPr/>
            </a:pPr>
            <a:fld id="{06C7C42B-5FFE-4D44-BBB5-AB078492E219}" type="datetimeFigureOut">
              <a:rPr lang="ru-RU"/>
              <a:pPr>
                <a:defRPr/>
              </a:pPr>
              <a:t>21.02.2024</a:t>
            </a:fld>
            <a:endParaRPr lang="ru-RU"/>
          </a:p>
        </p:txBody>
      </p:sp>
      <p:sp>
        <p:nvSpPr>
          <p:cNvPr id="5" name="Нижний колонтитул 2"/>
          <p:cNvSpPr>
            <a:spLocks noGrp="1"/>
          </p:cNvSpPr>
          <p:nvPr>
            <p:ph type="ftr" sz="quarter" idx="11"/>
          </p:nvPr>
        </p:nvSpPr>
        <p:spPr bwMode="auto"/>
        <p:txBody>
          <a:bodyPr/>
          <a:lstStyle/>
          <a:p>
            <a:pPr>
              <a:defRPr/>
            </a:pPr>
            <a:endParaRPr lang="ru-RU"/>
          </a:p>
        </p:txBody>
      </p:sp>
      <p:sp>
        <p:nvSpPr>
          <p:cNvPr id="6" name="Номер слайда 3"/>
          <p:cNvSpPr>
            <a:spLocks noGrp="1"/>
          </p:cNvSpPr>
          <p:nvPr>
            <p:ph type="sldNum" sz="quarter" idx="12"/>
          </p:nvPr>
        </p:nvSpPr>
        <p:spPr bwMode="auto"/>
        <p:txBody>
          <a:bodyPr/>
          <a:lstStyle/>
          <a:p>
            <a:pPr>
              <a:defRPr/>
            </a:pPr>
            <a:fld id="{F5407871-9FBF-4BBB-895A-2502942BAC5D}" type="slidenum">
              <a:rPr lang="ru-RU"/>
              <a:pPr>
                <a:defRPr/>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Объект с подписью">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629841" y="457200"/>
            <a:ext cx="2949179" cy="1600200"/>
          </a:xfrm>
        </p:spPr>
        <p:txBody>
          <a:bodyPr anchor="b"/>
          <a:lstStyle>
            <a:lvl1pPr>
              <a:defRPr sz="2400"/>
            </a:lvl1pPr>
          </a:lstStyle>
          <a:p>
            <a:pPr>
              <a:defRPr/>
            </a:pPr>
            <a:r>
              <a:rPr lang="ru-RU"/>
              <a:t>Образец заголовка</a:t>
            </a:r>
            <a:endParaRPr/>
          </a:p>
        </p:txBody>
      </p:sp>
      <p:sp>
        <p:nvSpPr>
          <p:cNvPr id="5" name="Объект 2"/>
          <p:cNvSpPr>
            <a:spLocks noGrp="1"/>
          </p:cNvSpPr>
          <p:nvPr>
            <p:ph idx="1"/>
          </p:nvPr>
        </p:nvSpPr>
        <p:spPr bwMode="auto">
          <a:xfrm>
            <a:off x="3887391" y="987427"/>
            <a:ext cx="4629151"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6" name="Текст 3"/>
          <p:cNvSpPr>
            <a:spLocks noGrp="1"/>
          </p:cNvSpPr>
          <p:nvPr>
            <p:ph type="body" sz="half" idx="2"/>
          </p:nvPr>
        </p:nvSpPr>
        <p:spPr bwMode="auto">
          <a:xfrm>
            <a:off x="629841" y="2057400"/>
            <a:ext cx="2949179"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defRPr/>
            </a:pPr>
            <a:r>
              <a:rPr lang="ru-RU"/>
              <a:t>Образец текста</a:t>
            </a:r>
            <a:endParaRPr/>
          </a:p>
        </p:txBody>
      </p:sp>
      <p:sp>
        <p:nvSpPr>
          <p:cNvPr id="7" name="Дата 4"/>
          <p:cNvSpPr>
            <a:spLocks noGrp="1"/>
          </p:cNvSpPr>
          <p:nvPr>
            <p:ph type="dt" sz="half" idx="10"/>
          </p:nvPr>
        </p:nvSpPr>
        <p:spPr bwMode="auto"/>
        <p:txBody>
          <a:bodyPr/>
          <a:lstStyle/>
          <a:p>
            <a:pPr>
              <a:defRPr/>
            </a:pPr>
            <a:fld id="{06C7C42B-5FFE-4D44-BBB5-AB078492E219}" type="datetimeFigureOut">
              <a:rPr lang="ru-RU"/>
              <a:pPr>
                <a:defRPr/>
              </a:pPr>
              <a:t>21.02.2024</a:t>
            </a:fld>
            <a:endParaRPr lang="ru-RU"/>
          </a:p>
        </p:txBody>
      </p:sp>
      <p:sp>
        <p:nvSpPr>
          <p:cNvPr id="8" name="Нижний колонтитул 5"/>
          <p:cNvSpPr>
            <a:spLocks noGrp="1"/>
          </p:cNvSpPr>
          <p:nvPr>
            <p:ph type="ftr" sz="quarter" idx="11"/>
          </p:nvPr>
        </p:nvSpPr>
        <p:spPr bwMode="auto"/>
        <p:txBody>
          <a:bodyPr/>
          <a:lstStyle/>
          <a:p>
            <a:pPr>
              <a:defRPr/>
            </a:pPr>
            <a:endParaRPr lang="ru-RU"/>
          </a:p>
        </p:txBody>
      </p:sp>
      <p:sp>
        <p:nvSpPr>
          <p:cNvPr id="9" name="Номер слайда 6"/>
          <p:cNvSpPr>
            <a:spLocks noGrp="1"/>
          </p:cNvSpPr>
          <p:nvPr>
            <p:ph type="sldNum" sz="quarter" idx="12"/>
          </p:nvPr>
        </p:nvSpPr>
        <p:spPr bwMode="auto"/>
        <p:txBody>
          <a:bodyPr/>
          <a:lstStyle/>
          <a:p>
            <a:pPr>
              <a:defRPr/>
            </a:pPr>
            <a:fld id="{F5407871-9FBF-4BBB-895A-2502942BAC5D}" type="slidenum">
              <a:rPr lang="ru-RU"/>
              <a:pPr>
                <a:defRPr/>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Рисунок с подписью">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629841" y="457200"/>
            <a:ext cx="2949179" cy="1600200"/>
          </a:xfrm>
        </p:spPr>
        <p:txBody>
          <a:bodyPr anchor="b"/>
          <a:lstStyle>
            <a:lvl1pPr>
              <a:defRPr sz="2400"/>
            </a:lvl1pPr>
          </a:lstStyle>
          <a:p>
            <a:pPr>
              <a:defRPr/>
            </a:pPr>
            <a:r>
              <a:rPr lang="ru-RU"/>
              <a:t>Образец заголовка</a:t>
            </a:r>
            <a:endParaRPr/>
          </a:p>
        </p:txBody>
      </p:sp>
      <p:sp>
        <p:nvSpPr>
          <p:cNvPr id="5" name="Рисунок 2"/>
          <p:cNvSpPr>
            <a:spLocks noGrp="1"/>
          </p:cNvSpPr>
          <p:nvPr>
            <p:ph type="pic" idx="1"/>
          </p:nvPr>
        </p:nvSpPr>
        <p:spPr bwMode="auto">
          <a:xfrm>
            <a:off x="3887391" y="987427"/>
            <a:ext cx="4629151"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a:defRPr/>
            </a:pPr>
            <a:endParaRPr lang="ru-RU"/>
          </a:p>
        </p:txBody>
      </p:sp>
      <p:sp>
        <p:nvSpPr>
          <p:cNvPr id="6" name="Текст 3"/>
          <p:cNvSpPr>
            <a:spLocks noGrp="1"/>
          </p:cNvSpPr>
          <p:nvPr>
            <p:ph type="body" sz="half" idx="2"/>
          </p:nvPr>
        </p:nvSpPr>
        <p:spPr bwMode="auto">
          <a:xfrm>
            <a:off x="629841" y="2057400"/>
            <a:ext cx="2949179"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defRPr/>
            </a:pPr>
            <a:r>
              <a:rPr lang="ru-RU"/>
              <a:t>Образец текста</a:t>
            </a:r>
            <a:endParaRPr/>
          </a:p>
        </p:txBody>
      </p:sp>
      <p:sp>
        <p:nvSpPr>
          <p:cNvPr id="7" name="Дата 4"/>
          <p:cNvSpPr>
            <a:spLocks noGrp="1"/>
          </p:cNvSpPr>
          <p:nvPr>
            <p:ph type="dt" sz="half" idx="10"/>
          </p:nvPr>
        </p:nvSpPr>
        <p:spPr bwMode="auto"/>
        <p:txBody>
          <a:bodyPr/>
          <a:lstStyle/>
          <a:p>
            <a:pPr>
              <a:defRPr/>
            </a:pPr>
            <a:fld id="{06C7C42B-5FFE-4D44-BBB5-AB078492E219}" type="datetimeFigureOut">
              <a:rPr lang="ru-RU"/>
              <a:pPr>
                <a:defRPr/>
              </a:pPr>
              <a:t>21.02.2024</a:t>
            </a:fld>
            <a:endParaRPr lang="ru-RU"/>
          </a:p>
        </p:txBody>
      </p:sp>
      <p:sp>
        <p:nvSpPr>
          <p:cNvPr id="8" name="Нижний колонтитул 5"/>
          <p:cNvSpPr>
            <a:spLocks noGrp="1"/>
          </p:cNvSpPr>
          <p:nvPr>
            <p:ph type="ftr" sz="quarter" idx="11"/>
          </p:nvPr>
        </p:nvSpPr>
        <p:spPr bwMode="auto"/>
        <p:txBody>
          <a:bodyPr/>
          <a:lstStyle/>
          <a:p>
            <a:pPr>
              <a:defRPr/>
            </a:pPr>
            <a:endParaRPr lang="ru-RU"/>
          </a:p>
        </p:txBody>
      </p:sp>
      <p:sp>
        <p:nvSpPr>
          <p:cNvPr id="9" name="Номер слайда 6"/>
          <p:cNvSpPr>
            <a:spLocks noGrp="1"/>
          </p:cNvSpPr>
          <p:nvPr>
            <p:ph type="sldNum" sz="quarter" idx="12"/>
          </p:nvPr>
        </p:nvSpPr>
        <p:spPr bwMode="auto"/>
        <p:txBody>
          <a:bodyPr/>
          <a:lstStyle/>
          <a:p>
            <a:pPr>
              <a:defRPr/>
            </a:pPr>
            <a:fld id="{F5407871-9FBF-4BBB-895A-2502942BAC5D}" type="slidenum">
              <a:rPr lang="ru-RU"/>
              <a:pPr>
                <a:defRPr/>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70C0">
            <a:alpha val="46000"/>
          </a:srgbClr>
        </a:solidFill>
        <a:effectLst/>
      </p:bgPr>
    </p:bg>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628651" y="365127"/>
            <a:ext cx="7886700" cy="1325563"/>
          </a:xfrm>
          <a:prstGeom prst="rect">
            <a:avLst/>
          </a:prstGeom>
        </p:spPr>
        <p:txBody>
          <a:bodyPr vert="horz" lIns="91440" tIns="45720" rIns="91440" bIns="45720" rtlCol="0" anchor="ctr">
            <a:normAutofit/>
          </a:bodyPr>
          <a:lstStyle/>
          <a:p>
            <a:pPr>
              <a:defRPr/>
            </a:pPr>
            <a:r>
              <a:rPr lang="ru-RU"/>
              <a:t>Образец заголовка</a:t>
            </a:r>
            <a:endParaRPr/>
          </a:p>
        </p:txBody>
      </p:sp>
      <p:sp>
        <p:nvSpPr>
          <p:cNvPr id="5" name="Текст 2"/>
          <p:cNvSpPr>
            <a:spLocks noGrp="1"/>
          </p:cNvSpPr>
          <p:nvPr>
            <p:ph type="body" idx="1"/>
          </p:nvPr>
        </p:nvSpPr>
        <p:spPr bwMode="auto">
          <a:xfrm>
            <a:off x="628651" y="1825625"/>
            <a:ext cx="7886700" cy="4351338"/>
          </a:xfrm>
          <a:prstGeom prst="rect">
            <a:avLst/>
          </a:prstGeom>
        </p:spPr>
        <p:txBody>
          <a:bodyPr vert="horz" lIns="91440" tIns="45720" rIns="91440" bIns="45720" rtlCol="0">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6" name="Дата 3"/>
          <p:cNvSpPr>
            <a:spLocks noGrp="1"/>
          </p:cNvSpPr>
          <p:nvPr>
            <p:ph type="dt" sz="half" idx="2"/>
          </p:nvPr>
        </p:nvSpPr>
        <p:spPr bwMode="auto">
          <a:xfrm>
            <a:off x="628651" y="6356352"/>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06C7C42B-5FFE-4D44-BBB5-AB078492E219}" type="datetimeFigureOut">
              <a:rPr lang="ru-RU"/>
              <a:pPr>
                <a:defRPr/>
              </a:pPr>
              <a:t>21.02.2024</a:t>
            </a:fld>
            <a:endParaRPr lang="ru-RU"/>
          </a:p>
        </p:txBody>
      </p:sp>
      <p:sp>
        <p:nvSpPr>
          <p:cNvPr id="7" name="Нижний колонтитул 4"/>
          <p:cNvSpPr>
            <a:spLocks noGrp="1"/>
          </p:cNvSpPr>
          <p:nvPr>
            <p:ph type="ftr" sz="quarter" idx="3"/>
          </p:nvPr>
        </p:nvSpPr>
        <p:spPr bwMode="auto">
          <a:xfrm>
            <a:off x="3028951" y="6356352"/>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ru-RU"/>
          </a:p>
        </p:txBody>
      </p:sp>
      <p:sp>
        <p:nvSpPr>
          <p:cNvPr id="8" name="Номер слайда 5"/>
          <p:cNvSpPr>
            <a:spLocks noGrp="1"/>
          </p:cNvSpPr>
          <p:nvPr>
            <p:ph type="sldNum" sz="quarter" idx="4"/>
          </p:nvPr>
        </p:nvSpPr>
        <p:spPr bwMode="auto">
          <a:xfrm>
            <a:off x="6457951" y="6356352"/>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F5407871-9FBF-4BBB-895A-2502942BAC5D}"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a:lnSpc>
          <a:spcPct val="90000"/>
        </a:lnSpc>
        <a:spcBef>
          <a:spcPts val="0"/>
        </a:spcBef>
        <a:buNone/>
        <a:defRPr sz="3300">
          <a:solidFill>
            <a:schemeClr val="tx1"/>
          </a:solidFill>
          <a:latin typeface="+mj-lt"/>
          <a:ea typeface="+mj-ea"/>
          <a:cs typeface="+mj-cs"/>
        </a:defRPr>
      </a:lvl1pPr>
    </p:titleStyle>
    <p:bodyStyle>
      <a:lvl1pPr marL="171450" indent="-171450" algn="l" defTabSz="685800">
        <a:lnSpc>
          <a:spcPct val="90000"/>
        </a:lnSpc>
        <a:spcBef>
          <a:spcPts val="750"/>
        </a:spcBef>
        <a:buFont typeface="Arial"/>
        <a:buChar char="•"/>
        <a:defRPr sz="2100">
          <a:solidFill>
            <a:schemeClr val="tx1"/>
          </a:solidFill>
          <a:latin typeface="+mn-lt"/>
          <a:ea typeface="+mn-ea"/>
          <a:cs typeface="+mn-cs"/>
        </a:defRPr>
      </a:lvl1pPr>
      <a:lvl2pPr marL="514350" indent="-171450" algn="l" defTabSz="685800">
        <a:lnSpc>
          <a:spcPct val="90000"/>
        </a:lnSpc>
        <a:spcBef>
          <a:spcPts val="375"/>
        </a:spcBef>
        <a:buFont typeface="Arial"/>
        <a:buChar char="•"/>
        <a:defRPr sz="1800">
          <a:solidFill>
            <a:schemeClr val="tx1"/>
          </a:solidFill>
          <a:latin typeface="+mn-lt"/>
          <a:ea typeface="+mn-ea"/>
          <a:cs typeface="+mn-cs"/>
        </a:defRPr>
      </a:lvl2pPr>
      <a:lvl3pPr marL="857250" indent="-171450" algn="l" defTabSz="685800">
        <a:lnSpc>
          <a:spcPct val="90000"/>
        </a:lnSpc>
        <a:spcBef>
          <a:spcPts val="375"/>
        </a:spcBef>
        <a:buFont typeface="Arial"/>
        <a:buChar char="•"/>
        <a:defRPr sz="1500">
          <a:solidFill>
            <a:schemeClr val="tx1"/>
          </a:solidFill>
          <a:latin typeface="+mn-lt"/>
          <a:ea typeface="+mn-ea"/>
          <a:cs typeface="+mn-cs"/>
        </a:defRPr>
      </a:lvl3pPr>
      <a:lvl4pPr marL="1200150" indent="-171450" algn="l" defTabSz="685800">
        <a:lnSpc>
          <a:spcPct val="90000"/>
        </a:lnSpc>
        <a:spcBef>
          <a:spcPts val="375"/>
        </a:spcBef>
        <a:buFont typeface="Arial"/>
        <a:buChar char="•"/>
        <a:defRPr sz="1350">
          <a:solidFill>
            <a:schemeClr val="tx1"/>
          </a:solidFill>
          <a:latin typeface="+mn-lt"/>
          <a:ea typeface="+mn-ea"/>
          <a:cs typeface="+mn-cs"/>
        </a:defRPr>
      </a:lvl4pPr>
      <a:lvl5pPr marL="1543050" indent="-171450" algn="l" defTabSz="685800">
        <a:lnSpc>
          <a:spcPct val="90000"/>
        </a:lnSpc>
        <a:spcBef>
          <a:spcPts val="375"/>
        </a:spcBef>
        <a:buFont typeface="Arial"/>
        <a:buChar char="•"/>
        <a:defRPr sz="1350">
          <a:solidFill>
            <a:schemeClr val="tx1"/>
          </a:solidFill>
          <a:latin typeface="+mn-lt"/>
          <a:ea typeface="+mn-ea"/>
          <a:cs typeface="+mn-cs"/>
        </a:defRPr>
      </a:lvl5pPr>
      <a:lvl6pPr marL="1885950" indent="-171450" algn="l" defTabSz="685800">
        <a:lnSpc>
          <a:spcPct val="90000"/>
        </a:lnSpc>
        <a:spcBef>
          <a:spcPts val="375"/>
        </a:spcBef>
        <a:buFont typeface="Arial"/>
        <a:buChar char="•"/>
        <a:defRPr sz="1350">
          <a:solidFill>
            <a:schemeClr val="tx1"/>
          </a:solidFill>
          <a:latin typeface="+mn-lt"/>
          <a:ea typeface="+mn-ea"/>
          <a:cs typeface="+mn-cs"/>
        </a:defRPr>
      </a:lvl6pPr>
      <a:lvl7pPr marL="2228850" indent="-171450" algn="l" defTabSz="685800">
        <a:lnSpc>
          <a:spcPct val="90000"/>
        </a:lnSpc>
        <a:spcBef>
          <a:spcPts val="375"/>
        </a:spcBef>
        <a:buFont typeface="Arial"/>
        <a:buChar char="•"/>
        <a:defRPr sz="1350">
          <a:solidFill>
            <a:schemeClr val="tx1"/>
          </a:solidFill>
          <a:latin typeface="+mn-lt"/>
          <a:ea typeface="+mn-ea"/>
          <a:cs typeface="+mn-cs"/>
        </a:defRPr>
      </a:lvl7pPr>
      <a:lvl8pPr marL="2571750" indent="-171450" algn="l" defTabSz="685800">
        <a:lnSpc>
          <a:spcPct val="90000"/>
        </a:lnSpc>
        <a:spcBef>
          <a:spcPts val="375"/>
        </a:spcBef>
        <a:buFont typeface="Arial"/>
        <a:buChar char="•"/>
        <a:defRPr sz="1350">
          <a:solidFill>
            <a:schemeClr val="tx1"/>
          </a:solidFill>
          <a:latin typeface="+mn-lt"/>
          <a:ea typeface="+mn-ea"/>
          <a:cs typeface="+mn-cs"/>
        </a:defRPr>
      </a:lvl8pPr>
      <a:lvl9pPr marL="2914650" indent="-171450" algn="l" defTabSz="685800">
        <a:lnSpc>
          <a:spcPct val="90000"/>
        </a:lnSpc>
        <a:spcBef>
          <a:spcPts val="375"/>
        </a:spcBef>
        <a:buFont typeface="Arial"/>
        <a:buChar char="•"/>
        <a:defRPr sz="1350">
          <a:solidFill>
            <a:schemeClr val="tx1"/>
          </a:solidFill>
          <a:latin typeface="+mn-lt"/>
          <a:ea typeface="+mn-ea"/>
          <a:cs typeface="+mn-cs"/>
        </a:defRPr>
      </a:lvl9pPr>
    </p:bodyStyle>
    <p:otherStyle>
      <a:defPPr>
        <a:defRPr lang="ru-RU"/>
      </a:defPPr>
      <a:lvl1pPr marL="0" algn="l" defTabSz="685800">
        <a:defRPr sz="1350">
          <a:solidFill>
            <a:schemeClr val="tx1"/>
          </a:solidFill>
          <a:latin typeface="+mn-lt"/>
          <a:ea typeface="+mn-ea"/>
          <a:cs typeface="+mn-cs"/>
        </a:defRPr>
      </a:lvl1pPr>
      <a:lvl2pPr marL="342900" algn="l" defTabSz="685800">
        <a:defRPr sz="1350">
          <a:solidFill>
            <a:schemeClr val="tx1"/>
          </a:solidFill>
          <a:latin typeface="+mn-lt"/>
          <a:ea typeface="+mn-ea"/>
          <a:cs typeface="+mn-cs"/>
        </a:defRPr>
      </a:lvl2pPr>
      <a:lvl3pPr marL="685800" algn="l" defTabSz="685800">
        <a:defRPr sz="1350">
          <a:solidFill>
            <a:schemeClr val="tx1"/>
          </a:solidFill>
          <a:latin typeface="+mn-lt"/>
          <a:ea typeface="+mn-ea"/>
          <a:cs typeface="+mn-cs"/>
        </a:defRPr>
      </a:lvl3pPr>
      <a:lvl4pPr marL="1028700" algn="l" defTabSz="685800">
        <a:defRPr sz="1350">
          <a:solidFill>
            <a:schemeClr val="tx1"/>
          </a:solidFill>
          <a:latin typeface="+mn-lt"/>
          <a:ea typeface="+mn-ea"/>
          <a:cs typeface="+mn-cs"/>
        </a:defRPr>
      </a:lvl4pPr>
      <a:lvl5pPr marL="1371600" algn="l" defTabSz="685800">
        <a:defRPr sz="1350">
          <a:solidFill>
            <a:schemeClr val="tx1"/>
          </a:solidFill>
          <a:latin typeface="+mn-lt"/>
          <a:ea typeface="+mn-ea"/>
          <a:cs typeface="+mn-cs"/>
        </a:defRPr>
      </a:lvl5pPr>
      <a:lvl6pPr marL="1714500" algn="l" defTabSz="685800">
        <a:defRPr sz="1350">
          <a:solidFill>
            <a:schemeClr val="tx1"/>
          </a:solidFill>
          <a:latin typeface="+mn-lt"/>
          <a:ea typeface="+mn-ea"/>
          <a:cs typeface="+mn-cs"/>
        </a:defRPr>
      </a:lvl6pPr>
      <a:lvl7pPr marL="2057400" algn="l" defTabSz="685800">
        <a:defRPr sz="1350">
          <a:solidFill>
            <a:schemeClr val="tx1"/>
          </a:solidFill>
          <a:latin typeface="+mn-lt"/>
          <a:ea typeface="+mn-ea"/>
          <a:cs typeface="+mn-cs"/>
        </a:defRPr>
      </a:lvl7pPr>
      <a:lvl8pPr marL="2400300" algn="l" defTabSz="685800">
        <a:defRPr sz="1350">
          <a:solidFill>
            <a:schemeClr val="tx1"/>
          </a:solidFill>
          <a:latin typeface="+mn-lt"/>
          <a:ea typeface="+mn-ea"/>
          <a:cs typeface="+mn-cs"/>
        </a:defRPr>
      </a:lvl8pPr>
      <a:lvl9pPr marL="2743200" algn="l" defTabSz="685800">
        <a:defRPr sz="135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6" name="Рисунок 8"/>
          <p:cNvPicPr>
            <a:picLocks noChangeAspect="1"/>
          </p:cNvPicPr>
          <p:nvPr/>
        </p:nvPicPr>
        <p:blipFill>
          <a:blip r:embed="rId2"/>
          <a:stretch/>
        </p:blipFill>
        <p:spPr bwMode="auto">
          <a:xfrm>
            <a:off x="357159" y="428604"/>
            <a:ext cx="1618223" cy="412420"/>
          </a:xfrm>
          <a:prstGeom prst="rect">
            <a:avLst/>
          </a:prstGeom>
        </p:spPr>
      </p:pic>
      <p:sp>
        <p:nvSpPr>
          <p:cNvPr id="7" name="TextBox 6"/>
          <p:cNvSpPr txBox="1"/>
          <p:nvPr/>
        </p:nvSpPr>
        <p:spPr>
          <a:xfrm>
            <a:off x="2214545" y="214291"/>
            <a:ext cx="5357851" cy="1015663"/>
          </a:xfrm>
          <a:prstGeom prst="rect">
            <a:avLst/>
          </a:prstGeom>
          <a:noFill/>
        </p:spPr>
        <p:txBody>
          <a:bodyPr wrap="square" rtlCol="0">
            <a:spAutoFit/>
          </a:bodyPr>
          <a:lstStyle/>
          <a:p>
            <a:pPr algn="ctr"/>
            <a:r>
              <a:rPr lang="ru-RU" sz="2000" dirty="0" smtClean="0">
                <a:latin typeface="Times New Roman" pitchFamily="18" charset="0"/>
                <a:cs typeface="Times New Roman" pitchFamily="18" charset="0"/>
              </a:rPr>
              <a:t>Пермский Национально-Исследовательский Политехнический Университет</a:t>
            </a:r>
          </a:p>
          <a:p>
            <a:pPr algn="ctr"/>
            <a:r>
              <a:rPr lang="ru-RU" sz="2000" dirty="0" smtClean="0">
                <a:latin typeface="Times New Roman" pitchFamily="18" charset="0"/>
                <a:cs typeface="Times New Roman" pitchFamily="18" charset="0"/>
              </a:rPr>
              <a:t>Электротехнический факультет</a:t>
            </a:r>
            <a:endParaRPr lang="ru-RU" sz="2000" dirty="0">
              <a:latin typeface="Times New Roman" pitchFamily="18" charset="0"/>
              <a:cs typeface="Times New Roman" pitchFamily="18" charset="0"/>
            </a:endParaRPr>
          </a:p>
        </p:txBody>
      </p:sp>
      <p:sp>
        <p:nvSpPr>
          <p:cNvPr id="6146" name="AutoShape 2" descr="Электротехнический... - Электротехнический факультет ПНИПУ"/>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6148" name="AutoShape 4" descr="Электротехнический... - Электротехнический факультет ПНИПУ"/>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6150" name="AutoShape 6" descr="Электротехнический... - Электротехнический факультет ПНИПУ"/>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6152" name="AutoShape 8" descr="Электротехнический... - Электротехнический факультет ПНИПУ"/>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pic>
        <p:nvPicPr>
          <p:cNvPr id="10" name="Рисунок 9" descr="Без названия.jpg"/>
          <p:cNvPicPr>
            <a:picLocks noChangeAspect="1"/>
          </p:cNvPicPr>
          <p:nvPr/>
        </p:nvPicPr>
        <p:blipFill>
          <a:blip r:embed="rId3"/>
          <a:srcRect t="5039" b="11759"/>
          <a:stretch>
            <a:fillRect/>
          </a:stretch>
        </p:blipFill>
        <p:spPr>
          <a:xfrm>
            <a:off x="7643836" y="142853"/>
            <a:ext cx="1323513" cy="1101189"/>
          </a:xfrm>
          <a:prstGeom prst="rect">
            <a:avLst/>
          </a:prstGeom>
        </p:spPr>
      </p:pic>
      <p:sp>
        <p:nvSpPr>
          <p:cNvPr id="11" name="TextBox 10"/>
          <p:cNvSpPr txBox="1"/>
          <p:nvPr/>
        </p:nvSpPr>
        <p:spPr>
          <a:xfrm>
            <a:off x="642910" y="1643050"/>
            <a:ext cx="7715303" cy="1384995"/>
          </a:xfrm>
          <a:prstGeom prst="rect">
            <a:avLst/>
          </a:prstGeom>
          <a:noFill/>
        </p:spPr>
        <p:txBody>
          <a:bodyPr wrap="square" rtlCol="0">
            <a:spAutoFit/>
          </a:bodyPr>
          <a:lstStyle/>
          <a:p>
            <a:pPr algn="ctr"/>
            <a:r>
              <a:rPr lang="ru-RU" sz="2800" dirty="0" smtClean="0">
                <a:latin typeface="Times New Roman" pitchFamily="18" charset="0"/>
                <a:cs typeface="Times New Roman" pitchFamily="18" charset="0"/>
              </a:rPr>
              <a:t>Функциональное моделирование </a:t>
            </a:r>
            <a:r>
              <a:rPr lang="ru-RU" sz="2800" dirty="0" smtClean="0">
                <a:latin typeface="Times New Roman" pitchFamily="18" charset="0"/>
                <a:cs typeface="Times New Roman" pitchFamily="18" charset="0"/>
              </a:rPr>
              <a:t>работы </a:t>
            </a:r>
            <a:r>
              <a:rPr lang="ru-RU" sz="2800" dirty="0" smtClean="0">
                <a:latin typeface="Times New Roman" pitchFamily="18" charset="0"/>
                <a:cs typeface="Times New Roman" pitchFamily="18" charset="0"/>
              </a:rPr>
              <a:t>ресторанов и кафе </a:t>
            </a:r>
            <a:r>
              <a:rPr lang="ru-RU" sz="2800" dirty="0" smtClean="0">
                <a:latin typeface="Times New Roman" pitchFamily="18" charset="0"/>
                <a:cs typeface="Times New Roman" pitchFamily="18" charset="0"/>
              </a:rPr>
              <a:t>с помощью </a:t>
            </a:r>
            <a:r>
              <a:rPr lang="ru-RU" sz="2800" dirty="0" smtClean="0">
                <a:latin typeface="Times New Roman" pitchFamily="18" charset="0"/>
                <a:cs typeface="Times New Roman" pitchFamily="18" charset="0"/>
              </a:rPr>
              <a:t>методологии </a:t>
            </a:r>
            <a:r>
              <a:rPr lang="en-US" sz="2800" dirty="0" smtClean="0">
                <a:latin typeface="Times New Roman" pitchFamily="18" charset="0"/>
                <a:cs typeface="Times New Roman" pitchFamily="18" charset="0"/>
              </a:rPr>
              <a:t>SADT</a:t>
            </a:r>
            <a:endParaRPr lang="ru-RU" sz="2800" dirty="0">
              <a:latin typeface="Times New Roman" pitchFamily="18" charset="0"/>
              <a:cs typeface="Times New Roman" pitchFamily="18" charset="0"/>
            </a:endParaRPr>
          </a:p>
        </p:txBody>
      </p:sp>
      <p:sp>
        <p:nvSpPr>
          <p:cNvPr id="14" name="TextBox 13"/>
          <p:cNvSpPr txBox="1"/>
          <p:nvPr/>
        </p:nvSpPr>
        <p:spPr>
          <a:xfrm>
            <a:off x="5143472" y="3214686"/>
            <a:ext cx="4000528" cy="1569660"/>
          </a:xfrm>
          <a:prstGeom prst="rect">
            <a:avLst/>
          </a:prstGeom>
          <a:noFill/>
        </p:spPr>
        <p:txBody>
          <a:bodyPr wrap="square" rtlCol="0">
            <a:spAutoFit/>
          </a:bodyPr>
          <a:lstStyle/>
          <a:p>
            <a:r>
              <a:rPr lang="ru-RU" sz="2400" dirty="0" smtClean="0">
                <a:latin typeface="Times New Roman" pitchFamily="18" charset="0"/>
                <a:cs typeface="Times New Roman" pitchFamily="18" charset="0"/>
              </a:rPr>
              <a:t>Авторы: </a:t>
            </a:r>
          </a:p>
          <a:p>
            <a:r>
              <a:rPr lang="ru-RU" sz="2400" dirty="0" smtClean="0">
                <a:latin typeface="Times New Roman" pitchFamily="18" charset="0"/>
                <a:cs typeface="Times New Roman" pitchFamily="18" charset="0"/>
              </a:rPr>
              <a:t>студенты группы РИС-23-1б</a:t>
            </a:r>
          </a:p>
          <a:p>
            <a:endParaRPr lang="ru-RU" sz="2400" dirty="0" smtClean="0">
              <a:latin typeface="Times New Roman" pitchFamily="18" charset="0"/>
              <a:cs typeface="Times New Roman" pitchFamily="18" charset="0"/>
            </a:endParaRPr>
          </a:p>
          <a:p>
            <a:endParaRPr lang="ru-RU" sz="2400" dirty="0">
              <a:latin typeface="Times New Roman" pitchFamily="18" charset="0"/>
              <a:cs typeface="Times New Roman" pitchFamily="18" charset="0"/>
            </a:endParaRPr>
          </a:p>
        </p:txBody>
      </p:sp>
      <p:sp>
        <p:nvSpPr>
          <p:cNvPr id="16" name="Прямоугольник 15"/>
          <p:cNvSpPr/>
          <p:nvPr/>
        </p:nvSpPr>
        <p:spPr>
          <a:xfrm>
            <a:off x="0" y="6143644"/>
            <a:ext cx="9144000" cy="714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extBox 12"/>
          <p:cNvSpPr txBox="1"/>
          <p:nvPr/>
        </p:nvSpPr>
        <p:spPr>
          <a:xfrm>
            <a:off x="3714746" y="6143645"/>
            <a:ext cx="1803699" cy="461665"/>
          </a:xfrm>
          <a:prstGeom prst="rect">
            <a:avLst/>
          </a:prstGeom>
          <a:noFill/>
        </p:spPr>
        <p:txBody>
          <a:bodyPr wrap="none" rtlCol="0">
            <a:spAutoFit/>
          </a:bodyPr>
          <a:lstStyle/>
          <a:p>
            <a:r>
              <a:rPr lang="ru-RU" sz="2400" dirty="0" smtClean="0">
                <a:latin typeface="Times New Roman" pitchFamily="18" charset="0"/>
                <a:cs typeface="Times New Roman" pitchFamily="18" charset="0"/>
              </a:rPr>
              <a:t>Пермь</a:t>
            </a:r>
            <a:r>
              <a:rPr lang="en-US" sz="2400" dirty="0" smtClean="0">
                <a:latin typeface="Times New Roman" pitchFamily="18" charset="0"/>
                <a:cs typeface="Times New Roman" pitchFamily="18" charset="0"/>
              </a:rPr>
              <a:t>, 202</a:t>
            </a:r>
            <a:r>
              <a:rPr lang="ru-RU" sz="2400" dirty="0" smtClean="0">
                <a:latin typeface="Times New Roman" pitchFamily="18" charset="0"/>
                <a:cs typeface="Times New Roman" pitchFamily="18" charset="0"/>
              </a:rPr>
              <a:t>4</a:t>
            </a:r>
            <a:endParaRPr lang="ru-RU" sz="2400" dirty="0">
              <a:latin typeface="Times New Roman" pitchFamily="18" charset="0"/>
              <a:cs typeface="Times New Roman" pitchFamily="18" charset="0"/>
            </a:endParaRPr>
          </a:p>
        </p:txBody>
      </p:sp>
      <p:sp>
        <p:nvSpPr>
          <p:cNvPr id="17" name="TextBox 16"/>
          <p:cNvSpPr txBox="1"/>
          <p:nvPr/>
        </p:nvSpPr>
        <p:spPr>
          <a:xfrm>
            <a:off x="5572132" y="4143381"/>
            <a:ext cx="2577950" cy="1846659"/>
          </a:xfrm>
          <a:prstGeom prst="rect">
            <a:avLst/>
          </a:prstGeom>
          <a:noFill/>
        </p:spPr>
        <p:txBody>
          <a:bodyPr wrap="none" rtlCol="0">
            <a:spAutoFit/>
          </a:bodyPr>
          <a:lstStyle/>
          <a:p>
            <a:r>
              <a:rPr lang="ru-RU" sz="2400" dirty="0" smtClean="0">
                <a:latin typeface="Times New Roman" pitchFamily="18" charset="0"/>
                <a:cs typeface="Times New Roman" pitchFamily="18" charset="0"/>
              </a:rPr>
              <a:t>Гордеев Василий</a:t>
            </a:r>
          </a:p>
          <a:p>
            <a:r>
              <a:rPr lang="ru-RU" sz="2400" dirty="0" smtClean="0">
                <a:latin typeface="Times New Roman" pitchFamily="18" charset="0"/>
                <a:cs typeface="Times New Roman" pitchFamily="18" charset="0"/>
              </a:rPr>
              <a:t>Комягин Данил</a:t>
            </a:r>
          </a:p>
          <a:p>
            <a:r>
              <a:rPr lang="ru-RU" sz="2400" dirty="0" smtClean="0">
                <a:latin typeface="Times New Roman" pitchFamily="18" charset="0"/>
                <a:cs typeface="Times New Roman" pitchFamily="18" charset="0"/>
              </a:rPr>
              <a:t>Марданов Руслан</a:t>
            </a:r>
          </a:p>
          <a:p>
            <a:r>
              <a:rPr lang="ru-RU" sz="2400" dirty="0" smtClean="0">
                <a:latin typeface="Times New Roman" pitchFamily="18" charset="0"/>
                <a:cs typeface="Times New Roman" pitchFamily="18" charset="0"/>
              </a:rPr>
              <a:t>Пичайкин Матвей</a:t>
            </a:r>
          </a:p>
          <a:p>
            <a:endParaRPr lang="ru-RU" dirty="0"/>
          </a:p>
        </p:txBody>
      </p:sp>
    </p:spTree>
  </p:cSld>
  <p:clrMapOvr>
    <a:masterClrMapping/>
  </p:clrMapOvr>
  <mc:AlternateContent xmlns:mc="http://schemas.openxmlformats.org/markup-compatibility/2006">
    <mc:Choice xmlns:p14="http://schemas.microsoft.com/office/powerpoint/2010/main" xmlns:w="http://schemas.openxmlformats.org/wordprocessingml/2006/main" xmlns:m="http://schemas.openxmlformats.org/officeDocument/2006/math" xmlns="" Requires="p14">
      <p:transition p14:dur="2000" advClick="1"/>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7,391,000+ Technology Pictures"/>
          <p:cNvPicPr>
            <a:picLocks noChangeAspect="1" noChangeArrowheads="1"/>
          </p:cNvPicPr>
          <p:nvPr/>
        </p:nvPicPr>
        <p:blipFill>
          <a:blip r:embed="rId2"/>
          <a:srcRect r="8874"/>
          <a:stretch>
            <a:fillRect/>
          </a:stretch>
        </p:blipFill>
        <p:spPr bwMode="auto">
          <a:xfrm>
            <a:off x="-20203" y="0"/>
            <a:ext cx="9164203" cy="6858000"/>
          </a:xfrm>
          <a:prstGeom prst="rect">
            <a:avLst/>
          </a:prstGeom>
          <a:noFill/>
        </p:spPr>
      </p:pic>
      <p:sp>
        <p:nvSpPr>
          <p:cNvPr id="5" name="Прямоугольник 4"/>
          <p:cNvSpPr/>
          <p:nvPr/>
        </p:nvSpPr>
        <p:spPr>
          <a:xfrm>
            <a:off x="0" y="0"/>
            <a:ext cx="4429124" cy="6858000"/>
          </a:xfrm>
          <a:prstGeom prst="rect">
            <a:avLst/>
          </a:prstGeom>
          <a:solidFill>
            <a:schemeClr val="tx1">
              <a:alpha val="7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Box 2"/>
          <p:cNvSpPr txBox="1"/>
          <p:nvPr/>
        </p:nvSpPr>
        <p:spPr>
          <a:xfrm>
            <a:off x="0" y="642918"/>
            <a:ext cx="4572032" cy="2677656"/>
          </a:xfrm>
          <a:prstGeom prst="rect">
            <a:avLst/>
          </a:prstGeom>
          <a:noFill/>
        </p:spPr>
        <p:txBody>
          <a:bodyPr wrap="square" rtlCol="0">
            <a:spAutoFit/>
          </a:bodyPr>
          <a:lstStyle/>
          <a:p>
            <a:r>
              <a:rPr lang="ru-RU" sz="2800" dirty="0" smtClean="0">
                <a:solidFill>
                  <a:schemeClr val="bg1"/>
                </a:solidFill>
              </a:rPr>
              <a:t>Таким образом, построение работы сложных систем практически невозможна без использования информационных технологий</a:t>
            </a:r>
            <a:endParaRPr lang="ru-RU" sz="2800"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14338" name="Picture 2" descr="Элитный ресторан в центре СПБ в СПб | Купить бизнес за 15 000 000 ₽"/>
          <p:cNvPicPr>
            <a:picLocks noChangeAspect="1" noChangeArrowheads="1"/>
          </p:cNvPicPr>
          <p:nvPr/>
        </p:nvPicPr>
        <p:blipFill>
          <a:blip r:embed="rId2"/>
          <a:srcRect l="2215" r="9795"/>
          <a:stretch>
            <a:fillRect/>
          </a:stretch>
        </p:blipFill>
        <p:spPr bwMode="auto">
          <a:xfrm>
            <a:off x="0" y="0"/>
            <a:ext cx="9144000" cy="6858000"/>
          </a:xfrm>
          <a:prstGeom prst="rect">
            <a:avLst/>
          </a:prstGeom>
          <a:noFill/>
        </p:spPr>
      </p:pic>
      <p:sp>
        <p:nvSpPr>
          <p:cNvPr id="16" name="Прямоугольник 15"/>
          <p:cNvSpPr/>
          <p:nvPr/>
        </p:nvSpPr>
        <p:spPr>
          <a:xfrm>
            <a:off x="4000496" y="0"/>
            <a:ext cx="5143504" cy="6858000"/>
          </a:xfrm>
          <a:prstGeom prst="rect">
            <a:avLst/>
          </a:prstGeom>
          <a:solidFill>
            <a:schemeClr val="accent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Box 10"/>
          <p:cNvSpPr txBox="1"/>
          <p:nvPr/>
        </p:nvSpPr>
        <p:spPr>
          <a:xfrm>
            <a:off x="4572000" y="0"/>
            <a:ext cx="4214843" cy="3539430"/>
          </a:xfrm>
          <a:prstGeom prst="rect">
            <a:avLst/>
          </a:prstGeom>
          <a:noFill/>
        </p:spPr>
        <p:txBody>
          <a:bodyPr wrap="square" rtlCol="0">
            <a:spAutoFit/>
          </a:bodyPr>
          <a:lstStyle/>
          <a:p>
            <a:pPr algn="just"/>
            <a:r>
              <a:rPr lang="ru-RU" sz="3200" b="1" dirty="0" smtClean="0"/>
              <a:t>У нашей команды есть мечта: командно организовать работу ресторана, который в будущем будет заведением престижного уровня</a:t>
            </a:r>
            <a:endParaRPr lang="ru-RU" sz="3200" b="1" dirty="0"/>
          </a:p>
        </p:txBody>
      </p:sp>
    </p:spTree>
  </p:cSld>
  <p:clrMapOvr>
    <a:masterClrMapping/>
  </p:clrMapOvr>
  <mc:AlternateContent xmlns:mc="http://schemas.openxmlformats.org/markup-compatibility/2006">
    <mc:Choice xmlns:p14="http://schemas.microsoft.com/office/powerpoint/2010/main" xmlns:w="http://schemas.openxmlformats.org/wordprocessingml/2006/main" xmlns:m="http://schemas.openxmlformats.org/officeDocument/2006/math" xmlns="" Requires="p14">
      <p:transition p14:dur="2000" advClick="1"/>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13316" name="Picture 4" descr="Бесплатное обучение в Финляндии в сфере IT :: UNIF.pro"/>
          <p:cNvPicPr>
            <a:picLocks noChangeAspect="1" noChangeArrowheads="1"/>
          </p:cNvPicPr>
          <p:nvPr/>
        </p:nvPicPr>
        <p:blipFill>
          <a:blip r:embed="rId2"/>
          <a:srcRect r="14083"/>
          <a:stretch>
            <a:fillRect/>
          </a:stretch>
        </p:blipFill>
        <p:spPr bwMode="auto">
          <a:xfrm>
            <a:off x="0" y="-1"/>
            <a:ext cx="9144000" cy="6858001"/>
          </a:xfrm>
          <a:prstGeom prst="rect">
            <a:avLst/>
          </a:prstGeom>
          <a:noFill/>
        </p:spPr>
      </p:pic>
      <p:sp>
        <p:nvSpPr>
          <p:cNvPr id="13" name="Прямоугольник 12"/>
          <p:cNvSpPr/>
          <p:nvPr/>
        </p:nvSpPr>
        <p:spPr>
          <a:xfrm>
            <a:off x="0" y="0"/>
            <a:ext cx="6357950" cy="6858000"/>
          </a:xfrm>
          <a:prstGeom prst="rect">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098" name="AutoShape 2" descr="Электротехнический... - Электротехнический факультет ПНИПУ"/>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9" name="TextBox 8"/>
          <p:cNvSpPr txBox="1"/>
          <p:nvPr/>
        </p:nvSpPr>
        <p:spPr>
          <a:xfrm>
            <a:off x="0" y="0"/>
            <a:ext cx="5929354" cy="5016758"/>
          </a:xfrm>
          <a:prstGeom prst="rect">
            <a:avLst/>
          </a:prstGeom>
          <a:noFill/>
        </p:spPr>
        <p:txBody>
          <a:bodyPr wrap="square" rtlCol="0">
            <a:spAutoFit/>
          </a:bodyPr>
          <a:lstStyle/>
          <a:p>
            <a:pPr algn="just"/>
            <a:r>
              <a:rPr lang="ru-RU" sz="3200" dirty="0" smtClean="0">
                <a:solidFill>
                  <a:schemeClr val="bg1"/>
                </a:solidFill>
              </a:rPr>
              <a:t>Мы понимаем, что без современных разработок и технологий организовать работу ресторана практически невозможно. Эта работа требует специальных инструментов. На сегодняшний день лучшим инструментом являются информационные технологии. И мы это сейчас покажем.</a:t>
            </a:r>
            <a:endParaRPr lang="ru-RU" sz="3200" dirty="0">
              <a:solidFill>
                <a:schemeClr val="bg1"/>
              </a:solidFill>
            </a:endParaRPr>
          </a:p>
        </p:txBody>
      </p:sp>
    </p:spTree>
  </p:cSld>
  <p:clrMapOvr>
    <a:masterClrMapping/>
  </p:clrMapOvr>
  <mc:AlternateContent xmlns:mc="http://schemas.openxmlformats.org/markup-compatibility/2006">
    <mc:Choice xmlns:p14="http://schemas.microsoft.com/office/powerpoint/2010/main" xmlns:w="http://schemas.openxmlformats.org/wordprocessingml/2006/main" xmlns:m="http://schemas.openxmlformats.org/officeDocument/2006/math" xmlns="" Requires="p14">
      <p:transition p14:dur="2000" advClick="1"/>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12290" name="Picture 2" descr="Экономика России может упасть на 6% в 2020 году - Российская газета"/>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10" name="Прямоугольник 9"/>
          <p:cNvSpPr/>
          <p:nvPr/>
        </p:nvSpPr>
        <p:spPr>
          <a:xfrm>
            <a:off x="0" y="0"/>
            <a:ext cx="4714876" cy="6858000"/>
          </a:xfrm>
          <a:prstGeom prst="rect">
            <a:avLst/>
          </a:prstGeom>
          <a:solidFill>
            <a:schemeClr val="accent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0" y="357166"/>
            <a:ext cx="4714876" cy="5262979"/>
          </a:xfrm>
          <a:prstGeom prst="rect">
            <a:avLst/>
          </a:prstGeom>
          <a:noFill/>
        </p:spPr>
        <p:txBody>
          <a:bodyPr wrap="square" rtlCol="0">
            <a:spAutoFit/>
          </a:bodyPr>
          <a:lstStyle/>
          <a:p>
            <a:pPr algn="just"/>
            <a:r>
              <a:rPr lang="ru-RU" sz="2800" dirty="0" smtClean="0">
                <a:solidFill>
                  <a:schemeClr val="bg1"/>
                </a:solidFill>
              </a:rPr>
              <a:t>Нами был проделан большой анализ. Мы собрали аналитические материалы, которые позволили нам изучить идеи, отражающие организацию ресторанов высокого уровня. Статистические данные позволили нам сделать вывод, какими будут расходы, сроки окупаемости проекта.</a:t>
            </a:r>
            <a:endParaRPr lang="ru-RU" sz="2800" dirty="0">
              <a:solidFill>
                <a:schemeClr val="bg1"/>
              </a:solidFill>
            </a:endParaRPr>
          </a:p>
        </p:txBody>
      </p:sp>
    </p:spTree>
  </p:cSld>
  <p:clrMapOvr>
    <a:masterClrMapping/>
  </p:clrMapOvr>
  <mc:AlternateContent xmlns:mc="http://schemas.openxmlformats.org/markup-compatibility/2006">
    <mc:Choice xmlns:p14="http://schemas.microsoft.com/office/powerpoint/2010/main" xmlns:w="http://schemas.openxmlformats.org/wordprocessingml/2006/main" xmlns:m="http://schemas.openxmlformats.org/officeDocument/2006/math" xmlns="" Requires="p14">
      <p:transition p14:dur="2000" advClick="1"/>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11266" name="Picture 2" descr="Подача блюд в ресторане – правила | ДеньгоДел"/>
          <p:cNvPicPr>
            <a:picLocks noChangeAspect="1" noChangeArrowheads="1"/>
          </p:cNvPicPr>
          <p:nvPr/>
        </p:nvPicPr>
        <p:blipFill>
          <a:blip r:embed="rId2" cstate="print"/>
          <a:srcRect r="7683"/>
          <a:stretch>
            <a:fillRect/>
          </a:stretch>
        </p:blipFill>
        <p:spPr bwMode="auto">
          <a:xfrm>
            <a:off x="0" y="0"/>
            <a:ext cx="9144000" cy="6858001"/>
          </a:xfrm>
          <a:prstGeom prst="rect">
            <a:avLst/>
          </a:prstGeom>
          <a:noFill/>
        </p:spPr>
      </p:pic>
      <p:sp>
        <p:nvSpPr>
          <p:cNvPr id="4" name="Прямоугольник 3"/>
          <p:cNvSpPr/>
          <p:nvPr/>
        </p:nvSpPr>
        <p:spPr>
          <a:xfrm>
            <a:off x="4429124" y="0"/>
            <a:ext cx="4714876" cy="6858000"/>
          </a:xfrm>
          <a:prstGeom prst="rect">
            <a:avLst/>
          </a:prstGeom>
          <a:solidFill>
            <a:schemeClr val="tx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p:cNvSpPr txBox="1"/>
          <p:nvPr/>
        </p:nvSpPr>
        <p:spPr>
          <a:xfrm>
            <a:off x="4429124" y="0"/>
            <a:ext cx="4714876" cy="4401205"/>
          </a:xfrm>
          <a:prstGeom prst="rect">
            <a:avLst/>
          </a:prstGeom>
          <a:noFill/>
        </p:spPr>
        <p:txBody>
          <a:bodyPr wrap="square" rtlCol="0">
            <a:spAutoFit/>
          </a:bodyPr>
          <a:lstStyle/>
          <a:p>
            <a:pPr algn="just"/>
            <a:r>
              <a:rPr lang="ru-RU" sz="2800" dirty="0" smtClean="0">
                <a:solidFill>
                  <a:schemeClr val="bg1"/>
                </a:solidFill>
              </a:rPr>
              <a:t>Самая главная часть в работе ресторана – это обслуживание клиентов.  Именно высоким уровнем обслуживания мы  и хотим отличаться от других.  Но это возможно только при использовании информационных технологий.</a:t>
            </a:r>
            <a:endParaRPr lang="ru-RU" sz="2800" dirty="0">
              <a:solidFill>
                <a:schemeClr val="bg1"/>
              </a:solidFill>
            </a:endParaRPr>
          </a:p>
        </p:txBody>
      </p:sp>
    </p:spTree>
  </p:cSld>
  <p:clrMapOvr>
    <a:masterClrMapping/>
  </p:clrMapOvr>
  <mc:AlternateContent xmlns:mc="http://schemas.openxmlformats.org/markup-compatibility/2006">
    <mc:Choice xmlns:p14="http://schemas.microsoft.com/office/powerpoint/2010/main" xmlns:w="http://schemas.openxmlformats.org/wordprocessingml/2006/main" xmlns:m="http://schemas.openxmlformats.org/officeDocument/2006/math" xmlns="" Requires="p14">
      <p:transition p14:dur="2000" advClick="1"/>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10248" name="Picture 8" descr="7,391,000+ Technology Pictures"/>
          <p:cNvPicPr>
            <a:picLocks noChangeAspect="1" noChangeArrowheads="1"/>
          </p:cNvPicPr>
          <p:nvPr/>
        </p:nvPicPr>
        <p:blipFill>
          <a:blip r:embed="rId2"/>
          <a:srcRect r="8874"/>
          <a:stretch>
            <a:fillRect/>
          </a:stretch>
        </p:blipFill>
        <p:spPr bwMode="auto">
          <a:xfrm>
            <a:off x="-20203" y="0"/>
            <a:ext cx="9164203" cy="6858000"/>
          </a:xfrm>
          <a:prstGeom prst="rect">
            <a:avLst/>
          </a:prstGeom>
          <a:noFill/>
        </p:spPr>
      </p:pic>
      <p:sp>
        <p:nvSpPr>
          <p:cNvPr id="10242" name="AutoShape 2" descr="For journalists - David Sainsbury - David Sainsbur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2" name="AutoShape 2" descr="Structured analysis and design technique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3" name="AutoShape 4" descr="Structured analysis and design technique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pic>
        <p:nvPicPr>
          <p:cNvPr id="10246" name="Picture 6" descr="https://upload.wikimedia.org/wikipedia/commons/thumb/e/e3/SADT.svg/240px-SADT.svg.png"/>
          <p:cNvPicPr>
            <a:picLocks noChangeAspect="1" noChangeArrowheads="1"/>
          </p:cNvPicPr>
          <p:nvPr/>
        </p:nvPicPr>
        <p:blipFill>
          <a:blip r:embed="rId3"/>
          <a:srcRect/>
          <a:stretch>
            <a:fillRect/>
          </a:stretch>
        </p:blipFill>
        <p:spPr bwMode="auto">
          <a:xfrm>
            <a:off x="2571736" y="2481538"/>
            <a:ext cx="6215090" cy="4376462"/>
          </a:xfrm>
          <a:prstGeom prst="rect">
            <a:avLst/>
          </a:prstGeom>
          <a:noFill/>
        </p:spPr>
      </p:pic>
      <p:sp>
        <p:nvSpPr>
          <p:cNvPr id="30" name="Прямоугольник 29"/>
          <p:cNvSpPr/>
          <p:nvPr/>
        </p:nvSpPr>
        <p:spPr>
          <a:xfrm>
            <a:off x="0" y="0"/>
            <a:ext cx="9144000" cy="2428868"/>
          </a:xfrm>
          <a:prstGeom prst="rect">
            <a:avLst/>
          </a:prstGeom>
          <a:solidFill>
            <a:schemeClr val="tx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TextBox 24"/>
          <p:cNvSpPr txBox="1"/>
          <p:nvPr/>
        </p:nvSpPr>
        <p:spPr>
          <a:xfrm>
            <a:off x="0" y="357166"/>
            <a:ext cx="8501122" cy="2062103"/>
          </a:xfrm>
          <a:prstGeom prst="rect">
            <a:avLst/>
          </a:prstGeom>
          <a:noFill/>
        </p:spPr>
        <p:txBody>
          <a:bodyPr wrap="square" rtlCol="0">
            <a:spAutoFit/>
          </a:bodyPr>
          <a:lstStyle/>
          <a:p>
            <a:r>
              <a:rPr lang="ru-RU" sz="3200" dirty="0" smtClean="0">
                <a:solidFill>
                  <a:schemeClr val="bg1"/>
                </a:solidFill>
              </a:rPr>
              <a:t>Одной из платформ, которые позволяют построить алгоритм и выработать код для автоматического управления системой, является диаграмма </a:t>
            </a:r>
            <a:r>
              <a:rPr lang="en-US" sz="3200" dirty="0" smtClean="0">
                <a:solidFill>
                  <a:schemeClr val="bg1"/>
                </a:solidFill>
              </a:rPr>
              <a:t>IDEF0.</a:t>
            </a:r>
            <a:endParaRPr lang="ru-RU" sz="3200" dirty="0">
              <a:solidFill>
                <a:schemeClr val="bg1"/>
              </a:solidFill>
            </a:endParaRPr>
          </a:p>
        </p:txBody>
      </p:sp>
    </p:spTree>
  </p:cSld>
  <p:clrMapOvr>
    <a:masterClrMapping/>
  </p:clrMapOvr>
  <mc:AlternateContent xmlns:mc="http://schemas.openxmlformats.org/markup-compatibility/2006">
    <mc:Choice xmlns:p14="http://schemas.microsoft.com/office/powerpoint/2010/main" xmlns:w="http://schemas.openxmlformats.org/wordprocessingml/2006/main" xmlns:m="http://schemas.openxmlformats.org/officeDocument/2006/math" xmlns="" Requires="p14">
      <p:transition p14:dur="2000" advClick="1"/>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descr="7,391,000+ Technology Pictures"/>
          <p:cNvPicPr>
            <a:picLocks noChangeAspect="1" noChangeArrowheads="1"/>
          </p:cNvPicPr>
          <p:nvPr/>
        </p:nvPicPr>
        <p:blipFill>
          <a:blip r:embed="rId2"/>
          <a:srcRect r="8874"/>
          <a:stretch>
            <a:fillRect/>
          </a:stretch>
        </p:blipFill>
        <p:spPr bwMode="auto">
          <a:xfrm>
            <a:off x="-20203" y="0"/>
            <a:ext cx="9164203" cy="6858000"/>
          </a:xfrm>
          <a:prstGeom prst="rect">
            <a:avLst/>
          </a:prstGeom>
          <a:noFill/>
        </p:spPr>
      </p:pic>
      <p:pic>
        <p:nvPicPr>
          <p:cNvPr id="9217" name="Picture 1"/>
          <p:cNvPicPr>
            <a:picLocks noChangeAspect="1" noChangeArrowheads="1"/>
          </p:cNvPicPr>
          <p:nvPr/>
        </p:nvPicPr>
        <p:blipFill>
          <a:blip r:embed="rId3"/>
          <a:srcRect l="1165" r="1145"/>
          <a:stretch>
            <a:fillRect/>
          </a:stretch>
        </p:blipFill>
        <p:spPr bwMode="auto">
          <a:xfrm>
            <a:off x="4345" y="642918"/>
            <a:ext cx="9139655" cy="367840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8" descr="7,391,000+ Technology Pictures"/>
          <p:cNvPicPr>
            <a:picLocks noChangeAspect="1" noChangeArrowheads="1"/>
          </p:cNvPicPr>
          <p:nvPr/>
        </p:nvPicPr>
        <p:blipFill>
          <a:blip r:embed="rId2"/>
          <a:srcRect r="8874"/>
          <a:stretch>
            <a:fillRect/>
          </a:stretch>
        </p:blipFill>
        <p:spPr bwMode="auto">
          <a:xfrm>
            <a:off x="-20203" y="0"/>
            <a:ext cx="9164203" cy="6858000"/>
          </a:xfrm>
          <a:prstGeom prst="rect">
            <a:avLst/>
          </a:prstGeom>
          <a:noFill/>
        </p:spPr>
      </p:pic>
      <p:pic>
        <p:nvPicPr>
          <p:cNvPr id="4" name="Picture 3" descr="C:\Users\ПК\Desktop\рамка1.png"/>
          <p:cNvPicPr>
            <a:picLocks noChangeAspect="1" noChangeArrowheads="1"/>
          </p:cNvPicPr>
          <p:nvPr/>
        </p:nvPicPr>
        <p:blipFill>
          <a:blip r:embed="rId3"/>
          <a:srcRect l="13049" t="41667" r="13879" b="41666"/>
          <a:stretch>
            <a:fillRect/>
          </a:stretch>
        </p:blipFill>
        <p:spPr bwMode="auto">
          <a:xfrm>
            <a:off x="0" y="714356"/>
            <a:ext cx="9144000" cy="870857"/>
          </a:xfrm>
          <a:prstGeom prst="rect">
            <a:avLst/>
          </a:prstGeom>
          <a:noFill/>
        </p:spPr>
      </p:pic>
      <p:pic>
        <p:nvPicPr>
          <p:cNvPr id="5" name="Рисунок 4" descr="ббббббббб.png"/>
          <p:cNvPicPr>
            <a:picLocks noChangeAspect="1"/>
          </p:cNvPicPr>
          <p:nvPr/>
        </p:nvPicPr>
        <p:blipFill>
          <a:blip r:embed="rId4"/>
          <a:srcRect/>
          <a:stretch>
            <a:fillRect/>
          </a:stretch>
        </p:blipFill>
        <p:spPr>
          <a:xfrm>
            <a:off x="0" y="1571612"/>
            <a:ext cx="9144000" cy="2922825"/>
          </a:xfrm>
          <a:prstGeom prst="rect">
            <a:avLst/>
          </a:prstGeom>
        </p:spPr>
      </p:pic>
      <p:sp>
        <p:nvSpPr>
          <p:cNvPr id="7" name="TextBox 6"/>
          <p:cNvSpPr txBox="1"/>
          <p:nvPr/>
        </p:nvSpPr>
        <p:spPr>
          <a:xfrm>
            <a:off x="1643042" y="785794"/>
            <a:ext cx="2997937" cy="253916"/>
          </a:xfrm>
          <a:prstGeom prst="rect">
            <a:avLst/>
          </a:prstGeom>
          <a:noFill/>
        </p:spPr>
        <p:txBody>
          <a:bodyPr wrap="none" rtlCol="0">
            <a:spAutoFit/>
          </a:bodyPr>
          <a:lstStyle/>
          <a:p>
            <a:r>
              <a:rPr lang="ru-RU" sz="1050" dirty="0" smtClean="0"/>
              <a:t>Комягин Д. Гордеев В. Пичайкин М. Марданов Р.</a:t>
            </a:r>
            <a:endParaRPr lang="ru-RU" sz="1050" dirty="0"/>
          </a:p>
        </p:txBody>
      </p:sp>
      <p:sp>
        <p:nvSpPr>
          <p:cNvPr id="8" name="TextBox 7"/>
          <p:cNvSpPr txBox="1"/>
          <p:nvPr/>
        </p:nvSpPr>
        <p:spPr>
          <a:xfrm>
            <a:off x="4929190" y="714356"/>
            <a:ext cx="732893" cy="276999"/>
          </a:xfrm>
          <a:prstGeom prst="rect">
            <a:avLst/>
          </a:prstGeom>
          <a:noFill/>
        </p:spPr>
        <p:txBody>
          <a:bodyPr wrap="none" rtlCol="0">
            <a:spAutoFit/>
          </a:bodyPr>
          <a:lstStyle/>
          <a:p>
            <a:r>
              <a:rPr lang="ru-RU" sz="1200" dirty="0" smtClean="0"/>
              <a:t>21.02.24</a:t>
            </a:r>
            <a:endParaRPr lang="ru-RU" sz="1200" dirty="0"/>
          </a:p>
        </p:txBody>
      </p:sp>
      <p:sp>
        <p:nvSpPr>
          <p:cNvPr id="9" name="TextBox 8"/>
          <p:cNvSpPr txBox="1"/>
          <p:nvPr/>
        </p:nvSpPr>
        <p:spPr>
          <a:xfrm>
            <a:off x="1714480" y="928670"/>
            <a:ext cx="2605200" cy="276999"/>
          </a:xfrm>
          <a:prstGeom prst="rect">
            <a:avLst/>
          </a:prstGeom>
          <a:noFill/>
        </p:spPr>
        <p:txBody>
          <a:bodyPr wrap="none" rtlCol="0">
            <a:spAutoFit/>
          </a:bodyPr>
          <a:lstStyle/>
          <a:p>
            <a:r>
              <a:rPr lang="ru-RU" sz="1200" dirty="0" smtClean="0"/>
              <a:t>Создание модели работы заведения</a:t>
            </a:r>
            <a:endParaRPr lang="ru-RU" sz="1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8" descr="7,391,000+ Technology Pictures"/>
          <p:cNvPicPr>
            <a:picLocks noChangeAspect="1" noChangeArrowheads="1"/>
          </p:cNvPicPr>
          <p:nvPr/>
        </p:nvPicPr>
        <p:blipFill>
          <a:blip r:embed="rId2"/>
          <a:srcRect r="8874"/>
          <a:stretch>
            <a:fillRect/>
          </a:stretch>
        </p:blipFill>
        <p:spPr bwMode="auto">
          <a:xfrm>
            <a:off x="-20203" y="0"/>
            <a:ext cx="9164203" cy="6858000"/>
          </a:xfrm>
          <a:prstGeom prst="rect">
            <a:avLst/>
          </a:prstGeom>
          <a:noFill/>
        </p:spPr>
      </p:pic>
      <p:pic>
        <p:nvPicPr>
          <p:cNvPr id="4" name="Picture 3" descr="C:\Users\ПК\Desktop\рамка1.png"/>
          <p:cNvPicPr>
            <a:picLocks noChangeAspect="1" noChangeArrowheads="1"/>
          </p:cNvPicPr>
          <p:nvPr/>
        </p:nvPicPr>
        <p:blipFill>
          <a:blip r:embed="rId3"/>
          <a:srcRect l="13049" t="41667" r="13879" b="41666"/>
          <a:stretch>
            <a:fillRect/>
          </a:stretch>
        </p:blipFill>
        <p:spPr bwMode="auto">
          <a:xfrm>
            <a:off x="0" y="928670"/>
            <a:ext cx="9144000" cy="870857"/>
          </a:xfrm>
          <a:prstGeom prst="rect">
            <a:avLst/>
          </a:prstGeom>
          <a:noFill/>
        </p:spPr>
      </p:pic>
      <p:pic>
        <p:nvPicPr>
          <p:cNvPr id="5" name="Рисунок 4" descr="ююююююююю.png"/>
          <p:cNvPicPr>
            <a:picLocks noChangeAspect="1"/>
          </p:cNvPicPr>
          <p:nvPr/>
        </p:nvPicPr>
        <p:blipFill>
          <a:blip r:embed="rId4"/>
          <a:stretch>
            <a:fillRect/>
          </a:stretch>
        </p:blipFill>
        <p:spPr>
          <a:xfrm>
            <a:off x="0" y="1714488"/>
            <a:ext cx="9144000" cy="3119358"/>
          </a:xfrm>
          <a:prstGeom prst="rect">
            <a:avLst/>
          </a:prstGeom>
        </p:spPr>
      </p:pic>
      <p:sp>
        <p:nvSpPr>
          <p:cNvPr id="7" name="TextBox 6"/>
          <p:cNvSpPr txBox="1"/>
          <p:nvPr/>
        </p:nvSpPr>
        <p:spPr>
          <a:xfrm>
            <a:off x="1714480" y="1142984"/>
            <a:ext cx="2605200" cy="276999"/>
          </a:xfrm>
          <a:prstGeom prst="rect">
            <a:avLst/>
          </a:prstGeom>
          <a:noFill/>
        </p:spPr>
        <p:txBody>
          <a:bodyPr wrap="none" rtlCol="0">
            <a:spAutoFit/>
          </a:bodyPr>
          <a:lstStyle/>
          <a:p>
            <a:r>
              <a:rPr lang="ru-RU" sz="1200" dirty="0" smtClean="0"/>
              <a:t>Создание модели работы заведения</a:t>
            </a:r>
            <a:endParaRPr lang="ru-RU" sz="1200" dirty="0"/>
          </a:p>
        </p:txBody>
      </p:sp>
      <p:sp>
        <p:nvSpPr>
          <p:cNvPr id="9" name="TextBox 8"/>
          <p:cNvSpPr txBox="1"/>
          <p:nvPr/>
        </p:nvSpPr>
        <p:spPr>
          <a:xfrm>
            <a:off x="1643042" y="1000108"/>
            <a:ext cx="2997937" cy="253916"/>
          </a:xfrm>
          <a:prstGeom prst="rect">
            <a:avLst/>
          </a:prstGeom>
          <a:noFill/>
        </p:spPr>
        <p:txBody>
          <a:bodyPr wrap="none" rtlCol="0">
            <a:spAutoFit/>
          </a:bodyPr>
          <a:lstStyle/>
          <a:p>
            <a:r>
              <a:rPr lang="ru-RU" sz="1050" dirty="0" smtClean="0"/>
              <a:t>Комягин Д. Гордеев В. Пичайкин М. Марданов Р.</a:t>
            </a:r>
            <a:endParaRPr lang="ru-RU" sz="1050" dirty="0"/>
          </a:p>
        </p:txBody>
      </p:sp>
      <p:sp>
        <p:nvSpPr>
          <p:cNvPr id="10" name="TextBox 9"/>
          <p:cNvSpPr txBox="1"/>
          <p:nvPr/>
        </p:nvSpPr>
        <p:spPr>
          <a:xfrm>
            <a:off x="4857752" y="928670"/>
            <a:ext cx="732893" cy="276999"/>
          </a:xfrm>
          <a:prstGeom prst="rect">
            <a:avLst/>
          </a:prstGeom>
          <a:noFill/>
        </p:spPr>
        <p:txBody>
          <a:bodyPr wrap="none" rtlCol="0">
            <a:spAutoFit/>
          </a:bodyPr>
          <a:lstStyle/>
          <a:p>
            <a:r>
              <a:rPr lang="ru-RU" sz="1200" dirty="0" smtClean="0"/>
              <a:t>21.02.24</a:t>
            </a:r>
            <a:endParaRPr lang="ru-RU" sz="1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Arial"/>
        <a:cs typeface="Arial"/>
      </a:majorFont>
      <a:minorFont>
        <a:latin typeface="Calibri"/>
        <a:ea typeface="Arial"/>
        <a:cs typeface="Arial"/>
      </a:minorFont>
    </a:fontScheme>
    <a:fmtScheme name="Стандартная">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569</TotalTime>
  <Words>223</Words>
  <Application>R7-Office/7.0.1.62</Application>
  <DocSecurity>0</DocSecurity>
  <PresentationFormat>Экран (4:3)</PresentationFormat>
  <Paragraphs>22</Paragraphs>
  <Slides>10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10</vt:i4>
      </vt:variant>
    </vt:vector>
  </HeadingPairs>
  <TitlesOfParts>
    <vt:vector size="11" baseType="lpstr">
      <vt:lpstr>Тема Office</vt:lpstr>
      <vt:lpstr>Слайд 1</vt:lpstr>
      <vt:lpstr>Слайд 2</vt:lpstr>
      <vt:lpstr>Слайд 3</vt:lpstr>
      <vt:lpstr>Слайд 4</vt:lpstr>
      <vt:lpstr>Слайд 5</vt:lpstr>
      <vt:lpstr>Слайд 6</vt:lpstr>
      <vt:lpstr>Слайд 7</vt:lpstr>
      <vt:lpstr>Слайд 8</vt:lpstr>
      <vt:lpstr>Слайд 9</vt:lpstr>
      <vt:lpstr>Слайд 10</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sega</dc:creator>
  <cp:lastModifiedBy>ПК</cp:lastModifiedBy>
  <cp:revision>200</cp:revision>
  <dcterms:created xsi:type="dcterms:W3CDTF">2020-12-06T14:51:05Z</dcterms:created>
  <dcterms:modified xsi:type="dcterms:W3CDTF">2024-02-21T06:26:52Z</dcterms:modified>
  <dc:identifier/>
  <dc:language/>
  <cp:version/>
</cp:coreProperties>
</file>