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Proxima Nova"/>
      <p:regular r:id="rId16"/>
      <p:bold r:id="rId17"/>
      <p:italic r:id="rId18"/>
      <p:boldItalic r:id="rId19"/>
    </p:embeddedFont>
    <p:embeddedFont>
      <p:font typeface="Song Myung"/>
      <p:regular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ngMyung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roximaNova-bold.fntdata"/><Relationship Id="rId16" Type="http://schemas.openxmlformats.org/officeDocument/2006/relationships/font" Target="fonts/ProximaNova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ProximaNova-boldItalic.fntdata"/><Relationship Id="rId6" Type="http://schemas.openxmlformats.org/officeDocument/2006/relationships/slide" Target="slides/slide1.xml"/><Relationship Id="rId18" Type="http://schemas.openxmlformats.org/officeDocument/2006/relationships/font" Target="fonts/ProximaNova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58b37c8f4f_0_8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58b37c8f4f_0_8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58b37c8f4f_0_5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58b37c8f4f_0_5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58b37c8f4f_0_7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58b37c8f4f_0_7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58b37c8f4f_0_7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58b37c8f4f_0_7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58b37c8f4f_0_7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58b37c8f4f_0_7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58b37c8f4f_0_8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58b37c8f4f_0_8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58b37c8f4f_0_8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58b37c8f4f_0_8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58b37c8f4f_0_8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58b37c8f4f_0_8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58b37c8f4f_0_8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58b37c8f4f_0_8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Song Myung"/>
                <a:ea typeface="Song Myung"/>
                <a:cs typeface="Song Myung"/>
                <a:sym typeface="Song Myung"/>
              </a:rPr>
              <a:t>충주호 데이터 분석 보고서</a:t>
            </a:r>
            <a:endParaRPr>
              <a:latin typeface="Song Myung"/>
              <a:ea typeface="Song Myung"/>
              <a:cs typeface="Song Myung"/>
              <a:sym typeface="Song Myung"/>
            </a:endParaRPr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Song Myung"/>
                <a:ea typeface="Song Myung"/>
                <a:cs typeface="Song Myung"/>
                <a:sym typeface="Song Myung"/>
              </a:rPr>
              <a:t>김병주_이재혁_이한별</a:t>
            </a:r>
            <a:endParaRPr>
              <a:latin typeface="Song Myung"/>
              <a:ea typeface="Song Myung"/>
              <a:cs typeface="Song Myung"/>
              <a:sym typeface="Song Myung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Song Myung"/>
                <a:ea typeface="Song Myung"/>
                <a:cs typeface="Song Myung"/>
                <a:sym typeface="Song Myung"/>
              </a:rPr>
              <a:t>감정분석</a:t>
            </a:r>
            <a:endParaRPr>
              <a:latin typeface="Song Myung"/>
              <a:ea typeface="Song Myung"/>
              <a:cs typeface="Song Myung"/>
              <a:sym typeface="Song Myung"/>
            </a:endParaRPr>
          </a:p>
        </p:txBody>
      </p:sp>
      <p:sp>
        <p:nvSpPr>
          <p:cNvPr id="125" name="Google Shape;125;p22"/>
          <p:cNvSpPr txBox="1"/>
          <p:nvPr>
            <p:ph idx="1" type="body"/>
          </p:nvPr>
        </p:nvSpPr>
        <p:spPr>
          <a:xfrm>
            <a:off x="311700" y="4318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ko"/>
              <a:t>감정 분석 점수를 시그모이드에 넣은 값이 0.5 이상이면 긍정, 아니면 부정</a:t>
            </a:r>
            <a:endParaRPr/>
          </a:p>
        </p:txBody>
      </p:sp>
      <p:pic>
        <p:nvPicPr>
          <p:cNvPr id="126" name="Google Shape;12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7999" y="815100"/>
            <a:ext cx="4248000" cy="351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29550" y="1326675"/>
            <a:ext cx="2314450" cy="2318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825" y="1424875"/>
            <a:ext cx="2289637" cy="229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Song Myung"/>
                <a:ea typeface="Song Myung"/>
                <a:cs typeface="Song Myung"/>
                <a:sym typeface="Song Myung"/>
              </a:rPr>
              <a:t>데이터 : 충주호</a:t>
            </a:r>
            <a:endParaRPr>
              <a:latin typeface="Song Myung"/>
              <a:ea typeface="Song Myung"/>
              <a:cs typeface="Song Myung"/>
              <a:sym typeface="Song Myung"/>
            </a:endParaRPr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algun Gothic"/>
              <a:buChar char="-"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데이터가 가장 많고,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algun Gothic"/>
              <a:buChar char="-"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가장 중요하다고 생각되는 ‘내용’ 칼럼의 결측치가 적어서 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algun Gothic"/>
              <a:buChar char="-"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데이터의 특징이 잘 드러날 것 같아서 선택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Song Myung"/>
                <a:ea typeface="Song Myung"/>
                <a:cs typeface="Song Myung"/>
                <a:sym typeface="Song Myung"/>
              </a:rPr>
              <a:t>전처리</a:t>
            </a:r>
            <a:endParaRPr>
              <a:latin typeface="Song Myung"/>
              <a:ea typeface="Song Myung"/>
              <a:cs typeface="Song Myung"/>
              <a:sym typeface="Song Myung"/>
            </a:endParaRPr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109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algun Gothic"/>
              <a:buChar char="-"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‘글쓴이’, ‘제목’, ‘내용’, ‘태그’, ‘공감수’, ‘댓글수’ 로 나뉜 칼럼을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algun Gothic"/>
              <a:buChar char="-"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‘댓글수’ 칼럼 삭제하고, ‘제목’, ‘내용’, ‘태그’를 통합하여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algun Gothic"/>
              <a:buChar char="-"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‘글쓴이’, ‘제목 + 내용 + 태그’ 로 변환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14638" y="3778288"/>
            <a:ext cx="3314700" cy="79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571750"/>
            <a:ext cx="8520601" cy="398687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3219900" y="2824000"/>
            <a:ext cx="27042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0">
                <a:latin typeface="Proxima Nova"/>
                <a:ea typeface="Proxima Nova"/>
                <a:cs typeface="Proxima Nova"/>
                <a:sym typeface="Proxima Nova"/>
              </a:rPr>
              <a:t>↓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Song Myung"/>
                <a:ea typeface="Song Myung"/>
                <a:cs typeface="Song Myung"/>
                <a:sym typeface="Song Myung"/>
              </a:rPr>
              <a:t>금칙단어 선정</a:t>
            </a:r>
            <a:endParaRPr>
              <a:latin typeface="Song Myung"/>
              <a:ea typeface="Song Myung"/>
              <a:cs typeface="Song Myung"/>
              <a:sym typeface="Song Myung"/>
            </a:endParaRPr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algun Gothic"/>
              <a:buChar char="-"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조원 개개인이 내용을 보고, 금칙단어 리스트를 만들어서 통합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Font typeface="Malgun Gothic"/>
              <a:buChar char="-"/>
            </a:pPr>
            <a:r>
              <a:rPr lang="ko" sz="1700">
                <a:latin typeface="Malgun Gothic"/>
                <a:ea typeface="Malgun Gothic"/>
                <a:cs typeface="Malgun Gothic"/>
                <a:sym typeface="Malgun Gothic"/>
              </a:rPr>
              <a:t>글쓴이</a:t>
            </a:r>
            <a:endParaRPr sz="17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Font typeface="Malgun Gothic"/>
              <a:buChar char="-"/>
            </a:pPr>
            <a:r>
              <a:rPr lang="ko" sz="1700">
                <a:latin typeface="Malgun Gothic"/>
                <a:ea typeface="Malgun Gothic"/>
                <a:cs typeface="Malgun Gothic"/>
                <a:sym typeface="Malgun Gothic"/>
              </a:rPr>
              <a:t>키워드</a:t>
            </a:r>
            <a:endParaRPr sz="17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Font typeface="Malgun Gothic"/>
              <a:buChar char="-"/>
            </a:pPr>
            <a:r>
              <a:rPr lang="ko" sz="1700">
                <a:latin typeface="Malgun Gothic"/>
                <a:ea typeface="Malgun Gothic"/>
                <a:cs typeface="Malgun Gothic"/>
                <a:sym typeface="Malgun Gothic"/>
              </a:rPr>
              <a:t>태</a:t>
            </a:r>
            <a:r>
              <a:rPr lang="ko" sz="1700">
                <a:latin typeface="Malgun Gothic"/>
                <a:ea typeface="Malgun Gothic"/>
                <a:cs typeface="Malgun Gothic"/>
                <a:sym typeface="Malgun Gothic"/>
              </a:rPr>
              <a:t>그</a:t>
            </a:r>
            <a:endParaRPr sz="1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Song Myung"/>
                <a:ea typeface="Song Myung"/>
                <a:cs typeface="Song Myung"/>
                <a:sym typeface="Song Myung"/>
              </a:rPr>
              <a:t>데이터 처리 </a:t>
            </a:r>
            <a:r>
              <a:rPr lang="ko">
                <a:latin typeface="Song Myung"/>
                <a:ea typeface="Song Myung"/>
                <a:cs typeface="Song Myung"/>
                <a:sym typeface="Song Myung"/>
              </a:rPr>
              <a:t>규칙</a:t>
            </a:r>
            <a:endParaRPr>
              <a:latin typeface="Song Myung"/>
              <a:ea typeface="Song Myung"/>
              <a:cs typeface="Song Myung"/>
              <a:sym typeface="Song Myung"/>
            </a:endParaRPr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algun Gothic"/>
              <a:buChar char="-"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‘글쓴이’나 ‘제목 + 내용 + 태그’에 키워드가 들어간다면, 그 행을 삭제한다.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algun Gothic"/>
              <a:buChar char="-"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‘제목 + 내용 + 태그’ 칼럼을 형태소 분석기에 넣은 단어를 수집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algun Gothic"/>
              <a:buChar char="-"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전체 글 중에서 나온 단어의 빈도를 분석함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Song Myung"/>
                <a:ea typeface="Song Myung"/>
                <a:cs typeface="Song Myung"/>
                <a:sym typeface="Song Myung"/>
              </a:rPr>
              <a:t>명사 분석 1 : 충주호 관광지</a:t>
            </a:r>
            <a:endParaRPr>
              <a:latin typeface="Song Myung"/>
              <a:ea typeface="Song Myung"/>
              <a:cs typeface="Song Myung"/>
              <a:sym typeface="Song Myung"/>
            </a:endParaRPr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3514725"/>
            <a:ext cx="4260300" cy="15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algun Gothic"/>
              <a:buChar char="-"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길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우리나라에서 제일 큰 호수인 충주호를 따라 펼쳐지는 아름다운 숲</a:t>
            </a:r>
            <a:r>
              <a:rPr b="1" i="1" lang="ko">
                <a:latin typeface="Malgun Gothic"/>
                <a:ea typeface="Malgun Gothic"/>
                <a:cs typeface="Malgun Gothic"/>
                <a:sym typeface="Malgun Gothic"/>
              </a:rPr>
              <a:t>길</a:t>
            </a: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을 걷는 충주 풍경</a:t>
            </a:r>
            <a:r>
              <a:rPr b="1" i="1" lang="ko">
                <a:latin typeface="Malgun Gothic"/>
                <a:ea typeface="Malgun Gothic"/>
                <a:cs typeface="Malgun Gothic"/>
                <a:sym typeface="Malgun Gothic"/>
              </a:rPr>
              <a:t>길</a:t>
            </a: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의 한 곳인 종댕이</a:t>
            </a:r>
            <a:r>
              <a:rPr b="1" i="1" lang="ko">
                <a:latin typeface="Malgun Gothic"/>
                <a:ea typeface="Malgun Gothic"/>
                <a:cs typeface="Malgun Gothic"/>
                <a:sym typeface="Malgun Gothic"/>
              </a:rPr>
              <a:t>길</a:t>
            </a:r>
            <a:endParaRPr b="1" i="1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가볍게 걸을만한</a:t>
            </a:r>
            <a:r>
              <a:rPr b="1" i="1" lang="ko">
                <a:latin typeface="Malgun Gothic"/>
                <a:ea typeface="Malgun Gothic"/>
                <a:cs typeface="Malgun Gothic"/>
                <a:sym typeface="Malgun Gothic"/>
              </a:rPr>
              <a:t>길</a:t>
            </a: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을 찿다가 충주호 종댕이</a:t>
            </a:r>
            <a:r>
              <a:rPr b="1" i="1" lang="ko">
                <a:latin typeface="Malgun Gothic"/>
                <a:ea typeface="Malgun Gothic"/>
                <a:cs typeface="Malgun Gothic"/>
                <a:sym typeface="Malgun Gothic"/>
              </a:rPr>
              <a:t>길</a:t>
            </a: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을 선택했다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4572000" y="3514725"/>
            <a:ext cx="4260300" cy="15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Malgun Gothic"/>
              <a:buChar char="-"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유람선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중식후 </a:t>
            </a:r>
            <a:r>
              <a:rPr b="1" i="1" lang="ko">
                <a:latin typeface="Malgun Gothic"/>
                <a:ea typeface="Malgun Gothic"/>
                <a:cs typeface="Malgun Gothic"/>
                <a:sym typeface="Malgun Gothic"/>
              </a:rPr>
              <a:t>유람선</a:t>
            </a: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을 타고 서호를 구경하였다.</a:t>
            </a:r>
            <a:endParaRPr b="1" i="1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충북 단양에서 충주호 </a:t>
            </a:r>
            <a:r>
              <a:rPr b="1" i="1" lang="ko">
                <a:latin typeface="Malgun Gothic"/>
                <a:ea typeface="Malgun Gothic"/>
                <a:cs typeface="Malgun Gothic"/>
                <a:sym typeface="Malgun Gothic"/>
              </a:rPr>
              <a:t>유람선</a:t>
            </a: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타고 옥순봉 구담봉 구경하기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b="1" i="1" lang="ko">
                <a:latin typeface="Malgun Gothic"/>
                <a:ea typeface="Malgun Gothic"/>
                <a:cs typeface="Malgun Gothic"/>
                <a:sym typeface="Malgun Gothic"/>
              </a:rPr>
              <a:t>유람선</a:t>
            </a: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이 물살을 가르는서 서서히 출발 하자 한폭의 산수화가 우리를 맞이 하고 있다.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138" y="869225"/>
            <a:ext cx="8727725" cy="270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Song Myung"/>
                <a:ea typeface="Song Myung"/>
                <a:cs typeface="Song Myung"/>
                <a:sym typeface="Song Myung"/>
              </a:rPr>
              <a:t>명사 분석 2 : 주변 관광지</a:t>
            </a:r>
            <a:endParaRPr>
              <a:latin typeface="Song Myung"/>
              <a:ea typeface="Song Myung"/>
              <a:cs typeface="Song Myung"/>
              <a:sym typeface="Song Myung"/>
            </a:endParaRPr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11700" y="3404925"/>
            <a:ext cx="8520600" cy="17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충주, 단양, 제천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주요경로안내 : 서울(강변역) - </a:t>
            </a:r>
            <a:r>
              <a:rPr b="1" i="1" lang="ko"/>
              <a:t>제천</a:t>
            </a:r>
            <a:r>
              <a:rPr lang="ko"/>
              <a:t>(박달재, 의림지, 충주호) - </a:t>
            </a:r>
            <a:r>
              <a:rPr b="1" i="1" lang="ko"/>
              <a:t>단양</a:t>
            </a:r>
            <a:r>
              <a:rPr lang="ko"/>
              <a:t>(도담삼봉)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즉흥적으로 그냥 </a:t>
            </a:r>
            <a:r>
              <a:rPr b="1" i="1" lang="ko"/>
              <a:t>단양</a:t>
            </a:r>
            <a:r>
              <a:rPr lang="ko"/>
              <a:t>으로 이동!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여행자 본능을 발동시켜 꽃동네, </a:t>
            </a:r>
            <a:r>
              <a:rPr b="1" i="1" lang="ko"/>
              <a:t>제천</a:t>
            </a:r>
            <a:r>
              <a:rPr lang="ko"/>
              <a:t> 구담봉을 둘러 봤다.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이 유람선을 2014년에 </a:t>
            </a:r>
            <a:r>
              <a:rPr b="1" i="1" lang="ko"/>
              <a:t>제천</a:t>
            </a:r>
            <a:r>
              <a:rPr lang="ko"/>
              <a:t>에서 처음 탔고 2015년에 </a:t>
            </a:r>
            <a:r>
              <a:rPr b="1" i="1" lang="ko"/>
              <a:t>단양</a:t>
            </a:r>
            <a:r>
              <a:rPr lang="ko"/>
              <a:t>에서 또 탔다.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아무튼 뭐 유람선은 </a:t>
            </a:r>
            <a:r>
              <a:rPr b="1" i="1" lang="ko"/>
              <a:t>단양</a:t>
            </a:r>
            <a:r>
              <a:rPr lang="ko"/>
              <a:t>에서 탔을 때 날씨가 더 추워서 </a:t>
            </a:r>
            <a:r>
              <a:rPr b="1" i="1" lang="ko"/>
              <a:t>제천</a:t>
            </a:r>
            <a:r>
              <a:rPr lang="ko"/>
              <a:t>에서 탔을 때가 더 좋았던 것 같다.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i="1" lang="ko"/>
              <a:t>제천</a:t>
            </a:r>
            <a:r>
              <a:rPr lang="ko"/>
              <a:t>에서는 청풍호, </a:t>
            </a:r>
            <a:r>
              <a:rPr b="1" i="1" lang="ko"/>
              <a:t>충주</a:t>
            </a:r>
            <a:r>
              <a:rPr lang="ko"/>
              <a:t>에서는 충주호라고 불리는 이곳</a:t>
            </a:r>
            <a:endParaRPr/>
          </a:p>
        </p:txBody>
      </p:sp>
      <p:pic>
        <p:nvPicPr>
          <p:cNvPr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9825" y="899850"/>
            <a:ext cx="4324350" cy="250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Song Myung"/>
                <a:ea typeface="Song Myung"/>
                <a:cs typeface="Song Myung"/>
                <a:sym typeface="Song Myung"/>
              </a:rPr>
              <a:t>명사</a:t>
            </a:r>
            <a:r>
              <a:rPr lang="ko">
                <a:latin typeface="Song Myung"/>
                <a:ea typeface="Song Myung"/>
                <a:cs typeface="Song Myung"/>
                <a:sym typeface="Song Myung"/>
              </a:rPr>
              <a:t> 분석 1 : 충주호에 대한 감상</a:t>
            </a:r>
            <a:endParaRPr>
              <a:latin typeface="Song Myung"/>
              <a:ea typeface="Song Myung"/>
              <a:cs typeface="Song Myung"/>
              <a:sym typeface="Song Myung"/>
            </a:endParaRPr>
          </a:p>
        </p:txBody>
      </p:sp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311700" y="3514725"/>
            <a:ext cx="2900100" cy="15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ko"/>
              <a:t>크다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ko"/>
              <a:t>충주호가 뭐이렇게 </a:t>
            </a:r>
            <a:r>
              <a:rPr b="1" i="1" lang="ko"/>
              <a:t>큰</a:t>
            </a:r>
            <a:r>
              <a:rPr lang="ko"/>
              <a:t>거죠?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ko"/>
              <a:t>소양호 다음으로 </a:t>
            </a:r>
            <a:r>
              <a:rPr b="1" i="1" lang="ko"/>
              <a:t>큰</a:t>
            </a:r>
            <a:r>
              <a:rPr lang="ko"/>
              <a:t> 담수량을 자랑해 마치 바다를 만나는 듯한 기분을 느끼게 됩니다.</a:t>
            </a:r>
            <a:endParaRPr/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5915025" y="3514725"/>
            <a:ext cx="2917200" cy="15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ko"/>
              <a:t>멋지다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ko"/>
              <a:t>이렇게나 </a:t>
            </a:r>
            <a:r>
              <a:rPr b="1" i="1" lang="ko"/>
              <a:t>멋지</a:t>
            </a:r>
            <a:r>
              <a:rPr lang="ko"/>
              <a:t>더라구요정말 </a:t>
            </a:r>
            <a:r>
              <a:rPr b="1" i="1" lang="ko"/>
              <a:t>멋지죠</a:t>
            </a:r>
            <a:r>
              <a:rPr lang="ko"/>
              <a:t>~충추호가 보이는데 기분이 탁 트이고 좋더라구요</a:t>
            </a:r>
            <a:endParaRPr b="1" i="1"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ko"/>
              <a:t>주변 관경이 참 </a:t>
            </a:r>
            <a:r>
              <a:rPr b="1" i="1" lang="ko"/>
              <a:t>멋지다</a:t>
            </a:r>
            <a:r>
              <a:rPr lang="ko"/>
              <a:t>.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ko"/>
              <a:t>모든 명승지들이 참 </a:t>
            </a:r>
            <a:r>
              <a:rPr b="1" i="1" lang="ko"/>
              <a:t>멋지긴</a:t>
            </a:r>
            <a:r>
              <a:rPr lang="ko"/>
              <a:t> 하더라고요~</a:t>
            </a:r>
            <a:endParaRPr/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3121963" y="3514725"/>
            <a:ext cx="2900100" cy="15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ko"/>
              <a:t>아름답다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ko"/>
              <a:t>청풍은 생각보다 너무 </a:t>
            </a:r>
            <a:r>
              <a:rPr b="1" i="1" lang="ko"/>
              <a:t>아름다운</a:t>
            </a:r>
            <a:r>
              <a:rPr lang="ko"/>
              <a:t> 자연 뷰를 갖고 있었어요.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ko"/>
              <a:t>옥순봉과 옥순대교, 그리고 유람선..그 뒤로 펼쳐진 </a:t>
            </a:r>
            <a:r>
              <a:rPr b="1" i="1" lang="ko"/>
              <a:t>아름다운</a:t>
            </a:r>
            <a:r>
              <a:rPr lang="ko"/>
              <a:t> 충주호~</a:t>
            </a:r>
            <a:endParaRPr/>
          </a:p>
        </p:txBody>
      </p:sp>
      <p:pic>
        <p:nvPicPr>
          <p:cNvPr id="111" name="Google Shape;11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876326"/>
            <a:ext cx="8520600" cy="26812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Song Myung"/>
                <a:ea typeface="Song Myung"/>
                <a:cs typeface="Song Myung"/>
                <a:sym typeface="Song Myung"/>
              </a:rPr>
              <a:t>명사 분석 2 : 충주호 주변에 대한 감상</a:t>
            </a:r>
            <a:endParaRPr>
              <a:latin typeface="Song Myung"/>
              <a:ea typeface="Song Myung"/>
              <a:cs typeface="Song Myung"/>
              <a:sym typeface="Song Myung"/>
            </a:endParaRPr>
          </a:p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311700" y="3514725"/>
            <a:ext cx="4260300" cy="15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즐겁다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에코힐링레포츠투어와 에코힐링투어까지 더해져 여행의 </a:t>
            </a:r>
            <a:r>
              <a:rPr b="1" i="1" lang="ko"/>
              <a:t>즐거움</a:t>
            </a:r>
            <a:r>
              <a:rPr lang="ko"/>
              <a:t>을 한껏 느낄 수 있습니다.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캠핑오면 제일 </a:t>
            </a:r>
            <a:r>
              <a:rPr b="1" i="1" lang="ko"/>
              <a:t>즐거운</a:t>
            </a:r>
            <a:r>
              <a:rPr lang="ko"/>
              <a:t> 우리 아들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출렁 다리를 건너며 </a:t>
            </a:r>
            <a:r>
              <a:rPr b="1" i="1" lang="ko"/>
              <a:t>즐거움</a:t>
            </a:r>
            <a:r>
              <a:rPr lang="ko"/>
              <a:t>을 더한다.</a:t>
            </a:r>
            <a:endParaRPr/>
          </a:p>
        </p:txBody>
      </p:sp>
      <p:sp>
        <p:nvSpPr>
          <p:cNvPr id="118" name="Google Shape;118;p21"/>
          <p:cNvSpPr txBox="1"/>
          <p:nvPr>
            <p:ph idx="1" type="body"/>
          </p:nvPr>
        </p:nvSpPr>
        <p:spPr>
          <a:xfrm>
            <a:off x="4571925" y="3514725"/>
            <a:ext cx="4260300" cy="15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ko"/>
              <a:t>유명하</a:t>
            </a:r>
            <a:r>
              <a:rPr lang="ko"/>
              <a:t>다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ko"/>
              <a:t>단양팔경으로 </a:t>
            </a:r>
            <a:r>
              <a:rPr b="1" i="1" lang="ko"/>
              <a:t>유명하다</a:t>
            </a:r>
            <a:r>
              <a:rPr lang="ko"/>
              <a:t>는 것까지만 알고 출발한 여행.</a:t>
            </a:r>
            <a:endParaRPr b="1" i="1"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ko"/>
              <a:t>[구경시장]마늘만두가  </a:t>
            </a:r>
            <a:r>
              <a:rPr b="1" i="1" lang="ko"/>
              <a:t>유명하다</a:t>
            </a:r>
            <a:r>
              <a:rPr lang="ko"/>
              <a:t>고 찾아간 시장흑마늘빵 대기 30분마늘만두 대기 1시간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ko"/>
              <a:t>청풍에 도착하여 문화재단지 관람을 합니다.이곳은 각종 드라마 영화촬영으로도 </a:t>
            </a:r>
            <a:r>
              <a:rPr b="1" i="1" lang="ko"/>
              <a:t>유명하고</a:t>
            </a:r>
            <a:r>
              <a:rPr lang="ko"/>
              <a:t>,</a:t>
            </a:r>
            <a:endParaRPr/>
          </a:p>
        </p:txBody>
      </p:sp>
      <p:pic>
        <p:nvPicPr>
          <p:cNvPr id="119" name="Google Shape;11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4350" y="882475"/>
            <a:ext cx="4855299" cy="273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