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7FDF8-AA90-F418-32A7-A8C99FE1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94AA0-9E01-33C4-24CD-C800DDB7E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40EB9-F3CD-1B10-1D93-F1A2828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12B-FCEC-4F92-B2C2-2411E82F504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74F7C-AA67-4E65-DE86-3870D080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D2D55-FCCF-8921-53F4-C2EFA533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C9B-19B9-4129-BA66-327C8FFB4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9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923C-827F-2F99-6879-645B3E5A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02F4F7-D517-15A1-4B0D-CBF3BBE04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3914A-70A6-919D-6831-57FD74EE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12B-FCEC-4F92-B2C2-2411E82F504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2A9FD-13CE-91AD-76C4-24C58F93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783B2-B68C-07A9-477F-8F839249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C9B-19B9-4129-BA66-327C8FFB4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166176-3164-13AC-91BB-F20005FE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0E96-C0A3-D986-BF3B-1FB066C37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6FC0D-BCF1-FEDD-2FDC-22E4A733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12B-FCEC-4F92-B2C2-2411E82F504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02C22-B4EE-A33F-7675-4A8941A1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630A7-D0DD-2E28-1755-D814F318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C9B-19B9-4129-BA66-327C8FFB4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6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E3EF1-9844-360F-5F95-CD60E94D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418B0-DDD7-AF39-AF65-E57D09DA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726DB-9563-46B3-42C8-44A432B7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12B-FCEC-4F92-B2C2-2411E82F504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27F57-50C7-AD1C-0393-3B4EBF0D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AE4A2-E149-FE0E-F936-F8DD3623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C9B-19B9-4129-BA66-327C8FFB4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5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D5E3C-EE2E-B37E-785C-6455FBF2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C84D4-365F-0E15-B718-3E071E3A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D4387-790D-4C8F-06D7-F95B4EDC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12B-FCEC-4F92-B2C2-2411E82F504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7191-F147-A492-294D-D4D5BCC7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9FD87-C868-204E-BC26-42018A4E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C9B-19B9-4129-BA66-327C8FFB4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3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BE332-A420-02BC-6B52-C4A5361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74816-A860-F838-D633-B6F2F3377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A4221-74E3-3E09-00F0-7B01AA5B9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01582-03F9-A903-4B03-D41CC71B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12B-FCEC-4F92-B2C2-2411E82F504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AA1B6-E272-4681-1E66-2F686935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48743-8BDB-38FC-47D2-C50BC7D3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C9B-19B9-4129-BA66-327C8FFB4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759BA-4248-711A-B2DD-C9A614F0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C3256-4CC5-0169-B158-2F1FF3EB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CE07D-837F-E1E9-AD9F-1473704DA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D7DBD9-EC13-3C1C-2EC3-60B391372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8CB2AC-1C8F-8958-86BB-910A761D0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6F8C2E-CDEF-0FDD-2DA2-CD457453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12B-FCEC-4F92-B2C2-2411E82F504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6B2C8A-008C-C62F-0919-AABCEF9D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AC378A-E846-9DA5-A8E1-837039DC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C9B-19B9-4129-BA66-327C8FFB4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2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C4FE1-A61B-7956-B339-EF9CB2B3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B8FFC9-08FC-5697-5B74-17E23436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12B-FCEC-4F92-B2C2-2411E82F504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622968-6C84-EAA3-B86D-743AC263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077CAB-CAAE-2792-DED0-DC7C0013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C9B-19B9-4129-BA66-327C8FFB4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05B9D5-E3FF-CA7D-DC56-4E73118C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12B-FCEC-4F92-B2C2-2411E82F504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F9A3C6-4057-648D-E81D-20025F8D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3EE74-F377-D386-7D65-B8136B6C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C9B-19B9-4129-BA66-327C8FFB4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7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6AA8E-AD10-5F6B-0F1B-16D23462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CE96C-D9B6-F4B1-AAF4-5DB67AD00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78A93-5F74-9EFF-8D75-2417F4DF6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7C07E-020A-9266-02CC-B2B5155C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12B-FCEC-4F92-B2C2-2411E82F504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E7D3A-FBC2-2823-61E8-053A69C6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018CB-C837-A074-DF6F-5C732E42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C9B-19B9-4129-BA66-327C8FFB4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83E38-2BC4-A0AD-B6D3-17E17F9A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EEAC8D-4685-7C64-D34D-86A894432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4C8D0-3176-6D36-2E9D-3429D7C9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5F7D5-F680-5FED-E769-2AAB7603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12B-FCEC-4F92-B2C2-2411E82F504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F89C9-8E2B-6FD0-6C75-BE15FB64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A765A-AF7A-930D-4776-C246314D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4C9B-19B9-4129-BA66-327C8FFB4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3E200A-3EFE-5D4E-7C86-0780809A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40EB8-4844-CDB4-2FC6-8FDF3374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06556-B6D8-BF61-4E6C-0A11CEE04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812B-FCEC-4F92-B2C2-2411E82F504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42604-B61F-2B38-A8C2-1EB9A391C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9BE7D-8CC8-4A51-ED4D-45D203E6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4C9B-19B9-4129-BA66-327C8FFB4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8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FB23-4AD1-5B38-B3D7-B6F61845C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빈도분석 및 감성분석 </a:t>
            </a:r>
            <a:br>
              <a:rPr lang="en-US" altLang="ko-KR" dirty="0"/>
            </a:br>
            <a:r>
              <a:rPr lang="ko-KR" altLang="en-US" dirty="0"/>
              <a:t>분석보고서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663E8-913F-E0BA-A5F5-42888BBF1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266"/>
            <a:ext cx="9144000" cy="1090534"/>
          </a:xfrm>
        </p:spPr>
        <p:txBody>
          <a:bodyPr/>
          <a:lstStyle/>
          <a:p>
            <a:pPr algn="r"/>
            <a:r>
              <a:rPr lang="ko-KR" altLang="en-US" dirty="0"/>
              <a:t>감성분석 </a:t>
            </a:r>
            <a:r>
              <a:rPr lang="en-US" altLang="ko-KR" dirty="0"/>
              <a:t>2</a:t>
            </a:r>
            <a:r>
              <a:rPr lang="ko-KR" altLang="en-US" dirty="0"/>
              <a:t>팀 김영범 </a:t>
            </a:r>
            <a:r>
              <a:rPr lang="ko-KR" altLang="en-US" dirty="0" err="1"/>
              <a:t>배연철</a:t>
            </a:r>
            <a:r>
              <a:rPr lang="ko-KR" altLang="en-US" dirty="0"/>
              <a:t> </a:t>
            </a:r>
            <a:r>
              <a:rPr lang="ko-KR" altLang="en-US" dirty="0" err="1"/>
              <a:t>정우현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88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A4A3-1401-69FD-9335-2135E569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1B4143-8821-F097-3364-FB860D543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916617"/>
          </a:xfrm>
        </p:spPr>
      </p:pic>
    </p:spTree>
    <p:extLst>
      <p:ext uri="{BB962C8B-B14F-4D97-AF65-F5344CB8AC3E}">
        <p14:creationId xmlns:p14="http://schemas.microsoft.com/office/powerpoint/2010/main" val="90486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4DDC6-F5B9-B216-D264-AE58A9F3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선정조건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09AFB-118D-FF72-56AF-7CC2138F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개수</a:t>
            </a:r>
            <a:endParaRPr lang="en-US" altLang="ko-KR" dirty="0"/>
          </a:p>
          <a:p>
            <a:r>
              <a:rPr lang="ko-KR" altLang="en-US" dirty="0" err="1"/>
              <a:t>결측치</a:t>
            </a:r>
            <a:r>
              <a:rPr lang="ko-KR" altLang="en-US" dirty="0"/>
              <a:t> 비율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553577-DC8E-2377-65A2-DFC7F151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75" y="1462225"/>
            <a:ext cx="2933076" cy="471473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6FBED3-B0D8-22E3-186F-1BD8D38ABC57}"/>
              </a:ext>
            </a:extLst>
          </p:cNvPr>
          <p:cNvSpPr txBox="1">
            <a:spLocks/>
          </p:cNvSpPr>
          <p:nvPr/>
        </p:nvSpPr>
        <p:spPr>
          <a:xfrm>
            <a:off x="4858062" y="1495467"/>
            <a:ext cx="3236626" cy="5518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법주사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산막이 옛길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청남대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충주호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화양구곡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208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CE233-FD10-1623-9500-0088922E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78475-43CB-608A-35B9-404DFB21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2418" cy="4351338"/>
          </a:xfrm>
        </p:spPr>
        <p:txBody>
          <a:bodyPr/>
          <a:lstStyle/>
          <a:p>
            <a:r>
              <a:rPr lang="ko-KR" altLang="en-US" dirty="0"/>
              <a:t>내용 컬럼에 대해 </a:t>
            </a:r>
            <a:r>
              <a:rPr lang="en-US" altLang="ko-KR" dirty="0" err="1"/>
              <a:t>NaN</a:t>
            </a:r>
            <a:r>
              <a:rPr lang="ko-KR" altLang="en-US" dirty="0"/>
              <a:t>행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광고</a:t>
            </a:r>
            <a:r>
              <a:rPr lang="en-US" altLang="ko-KR" dirty="0"/>
              <a:t>/ </a:t>
            </a:r>
            <a:r>
              <a:rPr lang="ko-KR" altLang="en-US" dirty="0"/>
              <a:t>내용과 무관한 내용 처리방법</a:t>
            </a:r>
            <a:endParaRPr lang="en-US" altLang="ko-KR" dirty="0"/>
          </a:p>
          <a:p>
            <a:pPr lvl="1"/>
            <a:r>
              <a:rPr lang="ko-KR" altLang="en-US" dirty="0"/>
              <a:t>글쓴이의 게시글 수 기준</a:t>
            </a:r>
            <a:endParaRPr lang="en-US" altLang="ko-KR" dirty="0"/>
          </a:p>
          <a:p>
            <a:pPr lvl="1"/>
            <a:r>
              <a:rPr lang="ko-KR" altLang="en-US" dirty="0"/>
              <a:t>일정 기준 이상의 글쓴이는 제외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작성자비율 </a:t>
            </a:r>
            <a:r>
              <a:rPr lang="en-US" altLang="ko-KR" dirty="0"/>
              <a:t>99%, </a:t>
            </a:r>
            <a:r>
              <a:rPr lang="ko-KR" altLang="en-US" dirty="0" err="1"/>
              <a:t>게시글비율</a:t>
            </a:r>
            <a:r>
              <a:rPr lang="ko-KR" altLang="en-US" dirty="0"/>
              <a:t> </a:t>
            </a:r>
            <a:r>
              <a:rPr lang="en-US" altLang="ko-KR" dirty="0"/>
              <a:t>90%</a:t>
            </a:r>
            <a:r>
              <a:rPr lang="ko-KR" altLang="en-US" dirty="0"/>
              <a:t>가 남는 </a:t>
            </a:r>
            <a:r>
              <a:rPr lang="en-US" altLang="ko-KR" dirty="0"/>
              <a:t>7</a:t>
            </a:r>
            <a:r>
              <a:rPr lang="ko-KR" altLang="en-US" dirty="0"/>
              <a:t>개의 게시물을 기준으로 삼음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024E53-E5E3-6B1E-E76B-1A72AF50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91" y="0"/>
            <a:ext cx="2999509" cy="67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2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C9242B-07C8-0A93-8733-CA0FEC02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빈도분석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1CF5-9D6D-7D9B-D9EE-F0585CF5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2862621" cy="439398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전처리</a:t>
            </a:r>
            <a:r>
              <a:rPr lang="ko-KR" altLang="en-US" sz="2000" dirty="0"/>
              <a:t> 기준인 </a:t>
            </a:r>
            <a:r>
              <a:rPr lang="en-US" altLang="ko-KR" sz="2000" dirty="0"/>
              <a:t>7</a:t>
            </a:r>
            <a:r>
              <a:rPr lang="ko-KR" altLang="en-US" sz="2000" dirty="0"/>
              <a:t>개 이하와 초과 텍스트간 </a:t>
            </a:r>
            <a:r>
              <a:rPr lang="ko-KR" altLang="en-US" sz="2000" dirty="0" err="1"/>
              <a:t>발생단어빈도의</a:t>
            </a:r>
            <a:r>
              <a:rPr lang="ko-KR" altLang="en-US" sz="2000" dirty="0"/>
              <a:t> 차이를 분석</a:t>
            </a:r>
            <a:endParaRPr lang="en-US" altLang="ko-KR" sz="2000" dirty="0"/>
          </a:p>
          <a:p>
            <a:r>
              <a:rPr lang="ko-KR" altLang="en-US" sz="2000" dirty="0"/>
              <a:t>상위 출현 </a:t>
            </a:r>
            <a:r>
              <a:rPr lang="en-US" altLang="ko-KR" sz="2000" dirty="0"/>
              <a:t>100</a:t>
            </a:r>
            <a:r>
              <a:rPr lang="ko-KR" altLang="en-US" sz="2000" dirty="0"/>
              <a:t>개 단어 중 중복단어 </a:t>
            </a:r>
            <a:r>
              <a:rPr lang="en-US" altLang="ko-KR" sz="2000" dirty="0"/>
              <a:t>72</a:t>
            </a:r>
            <a:r>
              <a:rPr lang="ko-KR" altLang="en-US" sz="2000" dirty="0"/>
              <a:t>개 추출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57CA0C0-BAE4-0C4F-047C-C4DAB915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39" y="413830"/>
            <a:ext cx="8031212" cy="590102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10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353D2C-2522-86A5-3E94-270B41FEF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75359"/>
            <a:ext cx="10905066" cy="490728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4D4B-F159-CC4A-D08D-69C8241F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307C-8045-32E5-B6CB-46CADEA8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87E927-2479-18AD-10A5-42E51235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7" y="0"/>
            <a:ext cx="10976505" cy="68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D35A-557D-9D08-A139-FA169A2B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B1045-B5EF-873A-878C-8EEB1751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8E147C-278C-9EAD-84EA-C1525691D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9" y="0"/>
            <a:ext cx="12098806" cy="71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0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FF778-70FA-D446-4D70-8BB1970C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A91DB-7B39-62C4-0D42-814F3BBD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89CDD-DFC4-126D-B06C-488CD2B27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493333" cy="70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4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FBC0C-E82F-8543-592A-C99E337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94EA4-C5EE-6F00-8643-C371FCCF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A01194-71CF-1D61-8DF9-8F902405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32673" cy="68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1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81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빈도분석 및 감성분석  분석보고서</vt:lpstr>
      <vt:lpstr>데이터 선정조건</vt:lpstr>
      <vt:lpstr>데이터 전처리 방법</vt:lpstr>
      <vt:lpstr>빈도분석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빈도분석 및 감성분석  분석보고서</dc:title>
  <dc:creator>김영범</dc:creator>
  <cp:lastModifiedBy>김 영범</cp:lastModifiedBy>
  <cp:revision>1</cp:revision>
  <dcterms:created xsi:type="dcterms:W3CDTF">2022-09-23T06:56:48Z</dcterms:created>
  <dcterms:modified xsi:type="dcterms:W3CDTF">2022-09-23T07:47:06Z</dcterms:modified>
</cp:coreProperties>
</file>