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81" r:id="rId7"/>
    <p:sldId id="264" r:id="rId8"/>
    <p:sldId id="282" r:id="rId9"/>
    <p:sldId id="283" r:id="rId10"/>
    <p:sldId id="268" r:id="rId11"/>
    <p:sldId id="269" r:id="rId12"/>
    <p:sldId id="284" r:id="rId13"/>
    <p:sldId id="287" r:id="rId14"/>
    <p:sldId id="288" r:id="rId15"/>
    <p:sldId id="274" r:id="rId16"/>
    <p:sldId id="289" r:id="rId17"/>
    <p:sldId id="290" r:id="rId18"/>
    <p:sldId id="291" r:id="rId19"/>
    <p:sldId id="296" r:id="rId20"/>
    <p:sldId id="297" r:id="rId21"/>
    <p:sldId id="298" r:id="rId22"/>
    <p:sldId id="299" r:id="rId23"/>
    <p:sldId id="25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B7"/>
    <a:srgbClr val="039ABD"/>
    <a:srgbClr val="C2F1FE"/>
    <a:srgbClr val="02576C"/>
    <a:srgbClr val="FDBB63"/>
    <a:srgbClr val="D9D7D6"/>
    <a:srgbClr val="6C6B71"/>
    <a:srgbClr val="F5DDBD"/>
    <a:srgbClr val="2E84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3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plotArea>
      <cx:plotAreaRegion/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1674588" y="802271"/>
            <a:ext cx="86485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solidFill>
                  <a:schemeClr val="bg1"/>
                </a:solidFill>
              </a:rPr>
              <a:t>연습문제 발표자료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6520E3-E257-CB66-570F-68E609BF0363}"/>
              </a:ext>
            </a:extLst>
          </p:cNvPr>
          <p:cNvSpPr txBox="1"/>
          <p:nvPr/>
        </p:nvSpPr>
        <p:spPr>
          <a:xfrm>
            <a:off x="9476246" y="5382767"/>
            <a:ext cx="26965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3</a:t>
            </a:r>
            <a:r>
              <a:rPr lang="ko-KR" altLang="en-US" sz="3000" b="1" dirty="0">
                <a:solidFill>
                  <a:schemeClr val="bg1"/>
                </a:solidFill>
              </a:rPr>
              <a:t>조</a:t>
            </a:r>
            <a:endParaRPr lang="en-US" altLang="ko-KR" sz="3000" b="1" dirty="0">
              <a:solidFill>
                <a:schemeClr val="bg1"/>
              </a:solidFill>
            </a:endParaRPr>
          </a:p>
          <a:p>
            <a:r>
              <a:rPr lang="ko-KR" altLang="en-US" sz="3000" b="1" dirty="0">
                <a:solidFill>
                  <a:schemeClr val="bg1"/>
                </a:solidFill>
              </a:rPr>
              <a:t>박지호</a:t>
            </a:r>
            <a:r>
              <a:rPr lang="en-US" altLang="ko-KR" sz="3000" b="1" dirty="0">
                <a:solidFill>
                  <a:schemeClr val="bg1"/>
                </a:solidFill>
              </a:rPr>
              <a:t>, </a:t>
            </a:r>
            <a:r>
              <a:rPr lang="ko-KR" altLang="en-US" sz="3000" b="1" dirty="0" err="1">
                <a:solidFill>
                  <a:schemeClr val="bg1"/>
                </a:solidFill>
              </a:rPr>
              <a:t>백현선</a:t>
            </a:r>
            <a:endParaRPr lang="en-US" altLang="ko-KR" sz="3000" b="1" dirty="0">
              <a:solidFill>
                <a:schemeClr val="bg1"/>
              </a:solidFill>
            </a:endParaRPr>
          </a:p>
          <a:p>
            <a:r>
              <a:rPr lang="ko-KR" altLang="en-US" sz="3000" b="1" dirty="0" err="1">
                <a:solidFill>
                  <a:schemeClr val="bg1"/>
                </a:solidFill>
              </a:rPr>
              <a:t>임철성</a:t>
            </a:r>
            <a:r>
              <a:rPr lang="en-US" altLang="ko-KR" sz="3000" b="1" dirty="0">
                <a:solidFill>
                  <a:schemeClr val="bg1"/>
                </a:solidFill>
              </a:rPr>
              <a:t>, </a:t>
            </a:r>
            <a:r>
              <a:rPr lang="ko-KR" altLang="en-US" sz="3000" b="1" dirty="0" err="1">
                <a:solidFill>
                  <a:schemeClr val="bg1"/>
                </a:solidFill>
              </a:rPr>
              <a:t>하지성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감성분석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C9999C14-56A5-4554-B69B-4723B64FC72A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5429156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561D17A3-9F76-46E4-847A-47975F1D8EB7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1799977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98019-13EB-4DA8-9B28-43F7B9167B0D}"/>
              </a:ext>
            </a:extLst>
          </p:cNvPr>
          <p:cNvSpPr txBox="1"/>
          <p:nvPr/>
        </p:nvSpPr>
        <p:spPr>
          <a:xfrm>
            <a:off x="1644794" y="3016993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83%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6" name="テキスト ボックス 17">
            <a:extLst>
              <a:ext uri="{FF2B5EF4-FFF2-40B4-BE49-F238E27FC236}">
                <a16:creationId xmlns:a16="http://schemas.microsoft.com/office/drawing/2014/main" id="{D9509096-E5A2-43B6-9426-484EDD85EB9D}"/>
              </a:ext>
            </a:extLst>
          </p:cNvPr>
          <p:cNvSpPr txBox="1"/>
          <p:nvPr/>
        </p:nvSpPr>
        <p:spPr>
          <a:xfrm>
            <a:off x="1461705" y="5449075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>
                <a:latin typeface="+mn-ea"/>
              </a:rPr>
              <a:t>긍정문 비율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1D92F511-4E45-4C9E-83F4-DDC100A288B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9463195"/>
              <a:gd name="adj2" fmla="val 18448117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3EF09601-F098-48A2-AE68-AD8083FE87FF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1801231"/>
              <a:gd name="adj2" fmla="val 3599683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2C6C6B-494B-4109-ACD9-04DACD89959A}"/>
              </a:ext>
            </a:extLst>
          </p:cNvPr>
          <p:cNvSpPr txBox="1"/>
          <p:nvPr/>
        </p:nvSpPr>
        <p:spPr>
          <a:xfrm>
            <a:off x="5743549" y="3016993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9%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0" name="テキスト ボックス 17">
            <a:extLst>
              <a:ext uri="{FF2B5EF4-FFF2-40B4-BE49-F238E27FC236}">
                <a16:creationId xmlns:a16="http://schemas.microsoft.com/office/drawing/2014/main" id="{7830AF58-86B5-4789-869A-020093256342}"/>
              </a:ext>
            </a:extLst>
          </p:cNvPr>
          <p:cNvSpPr txBox="1"/>
          <p:nvPr/>
        </p:nvSpPr>
        <p:spPr>
          <a:xfrm>
            <a:off x="5436078" y="5449075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>
                <a:latin typeface="+mn-ea"/>
              </a:rPr>
              <a:t>중립문</a:t>
            </a:r>
            <a:r>
              <a:rPr lang="ko-KR" altLang="en-US" spc="-150" dirty="0">
                <a:latin typeface="+mn-ea"/>
              </a:rPr>
              <a:t> 비율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83F59BA-E078-4BC3-83EA-3B63FA914670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원호 31">
            <a:extLst>
              <a:ext uri="{FF2B5EF4-FFF2-40B4-BE49-F238E27FC236}">
                <a16:creationId xmlns:a16="http://schemas.microsoft.com/office/drawing/2014/main" id="{FE29F05F-40E3-44BE-A0FC-6E9A92D5929E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21299481"/>
              <a:gd name="adj2" fmla="val 20630701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id="{14D74AC7-6C91-4E68-8C1F-B0380A1FFBF6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3514969"/>
              <a:gd name="adj2" fmla="val 532525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6AD670-46DC-4BB4-B110-62E9C73CAF18}"/>
              </a:ext>
            </a:extLst>
          </p:cNvPr>
          <p:cNvSpPr txBox="1"/>
          <p:nvPr/>
        </p:nvSpPr>
        <p:spPr>
          <a:xfrm>
            <a:off x="9726085" y="3016993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8%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5" name="テキスト ボックス 17">
            <a:extLst>
              <a:ext uri="{FF2B5EF4-FFF2-40B4-BE49-F238E27FC236}">
                <a16:creationId xmlns:a16="http://schemas.microsoft.com/office/drawing/2014/main" id="{342DAAEB-ADAA-40B7-A525-4068EDE2F35A}"/>
              </a:ext>
            </a:extLst>
          </p:cNvPr>
          <p:cNvSpPr txBox="1"/>
          <p:nvPr/>
        </p:nvSpPr>
        <p:spPr>
          <a:xfrm>
            <a:off x="9467598" y="5449075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>
                <a:latin typeface="+mn-ea"/>
              </a:rPr>
              <a:t>부정문 비율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04E884A-FFF2-4448-B39D-57925465BB83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098E86D-49DA-4243-A4D9-A4801D02B449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</p:spTree>
    <p:extLst>
      <p:ext uri="{BB962C8B-B14F-4D97-AF65-F5344CB8AC3E}">
        <p14:creationId xmlns:p14="http://schemas.microsoft.com/office/powerpoint/2010/main" val="370808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3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3885824" y="3105834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>
                <a:solidFill>
                  <a:schemeClr val="bg2">
                    <a:lumMod val="10000"/>
                  </a:schemeClr>
                </a:solidFill>
              </a:rPr>
              <a:t>빈도분석</a:t>
            </a:r>
            <a:endParaRPr lang="ko-KR" altLang="en-US" sz="3600" spc="-3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84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빈도분석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26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4DB83F-0249-CBE4-9083-5B267D0E232C}"/>
              </a:ext>
            </a:extLst>
          </p:cNvPr>
          <p:cNvSpPr/>
          <p:nvPr/>
        </p:nvSpPr>
        <p:spPr>
          <a:xfrm>
            <a:off x="481567" y="1495581"/>
            <a:ext cx="5413594" cy="52792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FCD4B1-82FF-7A06-2C78-B0E31FBE333D}"/>
              </a:ext>
            </a:extLst>
          </p:cNvPr>
          <p:cNvSpPr/>
          <p:nvPr/>
        </p:nvSpPr>
        <p:spPr>
          <a:xfrm>
            <a:off x="6296839" y="1495581"/>
            <a:ext cx="5413594" cy="52792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8E6E5A-AA79-59A6-5373-B472124123C1}"/>
              </a:ext>
            </a:extLst>
          </p:cNvPr>
          <p:cNvSpPr/>
          <p:nvPr/>
        </p:nvSpPr>
        <p:spPr>
          <a:xfrm>
            <a:off x="1299722" y="2221321"/>
            <a:ext cx="1099097" cy="505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232A24-6D7D-D009-7E75-1C67CCA83E72}"/>
              </a:ext>
            </a:extLst>
          </p:cNvPr>
          <p:cNvSpPr txBox="1"/>
          <p:nvPr/>
        </p:nvSpPr>
        <p:spPr>
          <a:xfrm>
            <a:off x="1397048" y="2300770"/>
            <a:ext cx="825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긍정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F9E776-FD9E-997E-C72E-2FB7448CBBF4}"/>
              </a:ext>
            </a:extLst>
          </p:cNvPr>
          <p:cNvSpPr/>
          <p:nvPr/>
        </p:nvSpPr>
        <p:spPr>
          <a:xfrm>
            <a:off x="3549105" y="2221321"/>
            <a:ext cx="1099097" cy="505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4E7322-2141-9ADB-5797-E7BA03D82244}"/>
              </a:ext>
            </a:extLst>
          </p:cNvPr>
          <p:cNvSpPr txBox="1"/>
          <p:nvPr/>
        </p:nvSpPr>
        <p:spPr>
          <a:xfrm>
            <a:off x="3654097" y="2309479"/>
            <a:ext cx="825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부정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D38F03-BDD3-1153-0DF1-CDD244483D41}"/>
              </a:ext>
            </a:extLst>
          </p:cNvPr>
          <p:cNvSpPr/>
          <p:nvPr/>
        </p:nvSpPr>
        <p:spPr>
          <a:xfrm>
            <a:off x="1029530" y="1595122"/>
            <a:ext cx="4252763" cy="505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F75C3E-23C7-88FF-B8B8-D623C516CB46}"/>
              </a:ext>
            </a:extLst>
          </p:cNvPr>
          <p:cNvSpPr txBox="1"/>
          <p:nvPr/>
        </p:nvSpPr>
        <p:spPr>
          <a:xfrm>
            <a:off x="1946912" y="1574824"/>
            <a:ext cx="182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전체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64054F-554A-058B-8D49-034D478F2C7D}"/>
              </a:ext>
            </a:extLst>
          </p:cNvPr>
          <p:cNvSpPr/>
          <p:nvPr/>
        </p:nvSpPr>
        <p:spPr>
          <a:xfrm>
            <a:off x="7179899" y="2265934"/>
            <a:ext cx="1099097" cy="505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27DE55-8B5B-1236-9B3C-A2F59CA2487A}"/>
              </a:ext>
            </a:extLst>
          </p:cNvPr>
          <p:cNvSpPr txBox="1"/>
          <p:nvPr/>
        </p:nvSpPr>
        <p:spPr>
          <a:xfrm>
            <a:off x="7277225" y="2345383"/>
            <a:ext cx="825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긍정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16EA94-12A6-663E-0CBA-1C35D519DE0C}"/>
              </a:ext>
            </a:extLst>
          </p:cNvPr>
          <p:cNvSpPr/>
          <p:nvPr/>
        </p:nvSpPr>
        <p:spPr>
          <a:xfrm>
            <a:off x="9429282" y="2265934"/>
            <a:ext cx="1099097" cy="505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6375D7-69E4-5C30-53D6-4D415469B364}"/>
              </a:ext>
            </a:extLst>
          </p:cNvPr>
          <p:cNvSpPr txBox="1"/>
          <p:nvPr/>
        </p:nvSpPr>
        <p:spPr>
          <a:xfrm>
            <a:off x="9534274" y="2354092"/>
            <a:ext cx="825867" cy="50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부정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0C93897-7817-A77B-2AB1-F2194254740F}"/>
              </a:ext>
            </a:extLst>
          </p:cNvPr>
          <p:cNvSpPr/>
          <p:nvPr/>
        </p:nvSpPr>
        <p:spPr>
          <a:xfrm>
            <a:off x="6909707" y="1639735"/>
            <a:ext cx="4252763" cy="505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 dirty="0"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B1CA9B-46C7-2003-D838-15A1B7297423}"/>
              </a:ext>
            </a:extLst>
          </p:cNvPr>
          <p:cNvSpPr txBox="1"/>
          <p:nvPr/>
        </p:nvSpPr>
        <p:spPr>
          <a:xfrm>
            <a:off x="7647475" y="1627601"/>
            <a:ext cx="2701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상위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 단어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C21A735F-F284-0B49-D22A-C015AA64FECB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10509" y="2915929"/>
            <a:ext cx="1332000" cy="37728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F538F1C-8059-9E29-F371-E2D687652EDD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299595" y="2912906"/>
            <a:ext cx="1332000" cy="3772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D962B5-4603-F91F-FEC1-739B0AE08D9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8" y="2992367"/>
            <a:ext cx="1616400" cy="3546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CB2D542-4608-297D-5ABD-CF66115FA9D4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356268" y="2912906"/>
            <a:ext cx="1616400" cy="35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94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빈도분석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26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67F8F37-7791-CFAC-F2DA-4E9408953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" y="1280097"/>
            <a:ext cx="11839500" cy="54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80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빈도분석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26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D4E96E-B4CD-54F5-87C8-1B3E4D14D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0384"/>
            <a:ext cx="12122331" cy="53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61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4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091312" y="3105834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9098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결론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26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DD81CA-0232-5970-11E0-FFB12EAD8BDA}"/>
              </a:ext>
            </a:extLst>
          </p:cNvPr>
          <p:cNvSpPr/>
          <p:nvPr/>
        </p:nvSpPr>
        <p:spPr>
          <a:xfrm>
            <a:off x="368350" y="1460745"/>
            <a:ext cx="11544976" cy="52792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96EB56-1AB4-1459-0C24-94F7CAD6FCCA}"/>
              </a:ext>
            </a:extLst>
          </p:cNvPr>
          <p:cNvSpPr/>
          <p:nvPr/>
        </p:nvSpPr>
        <p:spPr>
          <a:xfrm>
            <a:off x="1295845" y="1603811"/>
            <a:ext cx="1168400" cy="79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DF86B4-2D84-BDEF-03BA-C613A87C3AC2}"/>
              </a:ext>
            </a:extLst>
          </p:cNvPr>
          <p:cNvSpPr/>
          <p:nvPr/>
        </p:nvSpPr>
        <p:spPr>
          <a:xfrm>
            <a:off x="2705545" y="1603811"/>
            <a:ext cx="8242300" cy="79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1363B4-FC43-6FCA-A7BC-387DB3AC2FB7}"/>
              </a:ext>
            </a:extLst>
          </p:cNvPr>
          <p:cNvSpPr txBox="1"/>
          <p:nvPr/>
        </p:nvSpPr>
        <p:spPr>
          <a:xfrm>
            <a:off x="1631205" y="1660056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A8331-998D-EAE5-0E5A-2DBC24C8F7AB}"/>
              </a:ext>
            </a:extLst>
          </p:cNvPr>
          <p:cNvSpPr txBox="1"/>
          <p:nvPr/>
        </p:nvSpPr>
        <p:spPr>
          <a:xfrm>
            <a:off x="2962639" y="1668247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계절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DD7FDB-1095-2A1F-1E46-02F74C7043DF}"/>
              </a:ext>
            </a:extLst>
          </p:cNvPr>
          <p:cNvSpPr/>
          <p:nvPr/>
        </p:nvSpPr>
        <p:spPr>
          <a:xfrm>
            <a:off x="1308905" y="2548697"/>
            <a:ext cx="1168400" cy="79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0CFA755-FA0B-0C7B-5CDB-96049263B6E0}"/>
              </a:ext>
            </a:extLst>
          </p:cNvPr>
          <p:cNvSpPr/>
          <p:nvPr/>
        </p:nvSpPr>
        <p:spPr>
          <a:xfrm>
            <a:off x="2718605" y="2548697"/>
            <a:ext cx="8242300" cy="79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FBC195-25DB-7C1E-7BE5-76A3B6A546F4}"/>
              </a:ext>
            </a:extLst>
          </p:cNvPr>
          <p:cNvSpPr txBox="1"/>
          <p:nvPr/>
        </p:nvSpPr>
        <p:spPr>
          <a:xfrm>
            <a:off x="1644265" y="260494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B92B5D-0FB1-18D1-69B1-15B4A81A3043}"/>
              </a:ext>
            </a:extLst>
          </p:cNvPr>
          <p:cNvSpPr txBox="1"/>
          <p:nvPr/>
        </p:nvSpPr>
        <p:spPr>
          <a:xfrm>
            <a:off x="2975699" y="2613133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숙박시설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4AF5BBA-5C46-74C0-A29E-0A4D6023C03C}"/>
              </a:ext>
            </a:extLst>
          </p:cNvPr>
          <p:cNvSpPr/>
          <p:nvPr/>
        </p:nvSpPr>
        <p:spPr>
          <a:xfrm>
            <a:off x="1304549" y="3519706"/>
            <a:ext cx="1168400" cy="79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B93CF1B-7715-B031-8CF9-C1B09F0EC469}"/>
              </a:ext>
            </a:extLst>
          </p:cNvPr>
          <p:cNvSpPr/>
          <p:nvPr/>
        </p:nvSpPr>
        <p:spPr>
          <a:xfrm>
            <a:off x="2714249" y="3519706"/>
            <a:ext cx="8242300" cy="79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BA897A-D3C8-9D91-F5A4-5820258B7DD9}"/>
              </a:ext>
            </a:extLst>
          </p:cNvPr>
          <p:cNvSpPr txBox="1"/>
          <p:nvPr/>
        </p:nvSpPr>
        <p:spPr>
          <a:xfrm>
            <a:off x="1639910" y="3575951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7854CC-828F-3828-13DC-A719F1F4E590}"/>
              </a:ext>
            </a:extLst>
          </p:cNvPr>
          <p:cNvSpPr txBox="1"/>
          <p:nvPr/>
        </p:nvSpPr>
        <p:spPr>
          <a:xfrm>
            <a:off x="2971343" y="3584142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활동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FC78E0-D170-25B4-30C2-29FD40B3C15F}"/>
              </a:ext>
            </a:extLst>
          </p:cNvPr>
          <p:cNvSpPr/>
          <p:nvPr/>
        </p:nvSpPr>
        <p:spPr>
          <a:xfrm>
            <a:off x="1300193" y="4464589"/>
            <a:ext cx="1168400" cy="79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D2014F6-0C69-79F0-536B-F1EE3B4EA506}"/>
              </a:ext>
            </a:extLst>
          </p:cNvPr>
          <p:cNvSpPr/>
          <p:nvPr/>
        </p:nvSpPr>
        <p:spPr>
          <a:xfrm>
            <a:off x="2709893" y="4464589"/>
            <a:ext cx="8242300" cy="79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7CC30C-5464-3CB2-98FC-7FA8618C9173}"/>
              </a:ext>
            </a:extLst>
          </p:cNvPr>
          <p:cNvSpPr txBox="1"/>
          <p:nvPr/>
        </p:nvSpPr>
        <p:spPr>
          <a:xfrm>
            <a:off x="1635554" y="4520834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DAE684-CE38-BA57-EB4D-6F14869E992E}"/>
              </a:ext>
            </a:extLst>
          </p:cNvPr>
          <p:cNvSpPr txBox="1"/>
          <p:nvPr/>
        </p:nvSpPr>
        <p:spPr>
          <a:xfrm>
            <a:off x="2966987" y="4529025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동행자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B642C9A-6CAE-12AD-BCC9-04FECABB7742}"/>
              </a:ext>
            </a:extLst>
          </p:cNvPr>
          <p:cNvSpPr/>
          <p:nvPr/>
        </p:nvSpPr>
        <p:spPr>
          <a:xfrm>
            <a:off x="1304549" y="5461722"/>
            <a:ext cx="1168400" cy="79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B173F98-7899-2261-25A8-5FC644CA7893}"/>
              </a:ext>
            </a:extLst>
          </p:cNvPr>
          <p:cNvSpPr/>
          <p:nvPr/>
        </p:nvSpPr>
        <p:spPr>
          <a:xfrm>
            <a:off x="2714249" y="5461722"/>
            <a:ext cx="8242300" cy="79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590A4F-230E-F9E5-F482-F44F330EA64B}"/>
              </a:ext>
            </a:extLst>
          </p:cNvPr>
          <p:cNvSpPr txBox="1"/>
          <p:nvPr/>
        </p:nvSpPr>
        <p:spPr>
          <a:xfrm>
            <a:off x="1639910" y="5517967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A56C0C-8871-E65B-0C00-172A6C9F845F}"/>
              </a:ext>
            </a:extLst>
          </p:cNvPr>
          <p:cNvSpPr txBox="1"/>
          <p:nvPr/>
        </p:nvSpPr>
        <p:spPr>
          <a:xfrm>
            <a:off x="2971343" y="5526158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이동수단</a:t>
            </a:r>
          </a:p>
        </p:txBody>
      </p:sp>
    </p:spTree>
    <p:extLst>
      <p:ext uri="{BB962C8B-B14F-4D97-AF65-F5344CB8AC3E}">
        <p14:creationId xmlns:p14="http://schemas.microsoft.com/office/powerpoint/2010/main" val="3237740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계절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26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DD81CA-0232-5970-11E0-FFB12EAD8BDA}"/>
              </a:ext>
            </a:extLst>
          </p:cNvPr>
          <p:cNvSpPr/>
          <p:nvPr/>
        </p:nvSpPr>
        <p:spPr>
          <a:xfrm>
            <a:off x="368350" y="1460745"/>
            <a:ext cx="11544976" cy="52792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B60385DC-6770-EE34-1E6E-19D653A511F5}"/>
              </a:ext>
            </a:extLst>
          </p:cNvPr>
          <p:cNvSpPr/>
          <p:nvPr/>
        </p:nvSpPr>
        <p:spPr>
          <a:xfrm rot="5400000">
            <a:off x="860643" y="2289719"/>
            <a:ext cx="1965434" cy="1965434"/>
          </a:xfrm>
          <a:prstGeom prst="arc">
            <a:avLst>
              <a:gd name="adj1" fmla="val 10666761"/>
              <a:gd name="adj2" fmla="val 649503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56437D1A-CF47-933A-BF95-572BC7F85C44}"/>
              </a:ext>
            </a:extLst>
          </p:cNvPr>
          <p:cNvSpPr/>
          <p:nvPr/>
        </p:nvSpPr>
        <p:spPr>
          <a:xfrm>
            <a:off x="860643" y="2289719"/>
            <a:ext cx="1965434" cy="1965434"/>
          </a:xfrm>
          <a:prstGeom prst="arc">
            <a:avLst>
              <a:gd name="adj1" fmla="val 5320067"/>
              <a:gd name="adj2" fmla="val 16390203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8F031-3E19-5584-583F-092FAA25BB4D}"/>
              </a:ext>
            </a:extLst>
          </p:cNvPr>
          <p:cNvSpPr txBox="1"/>
          <p:nvPr/>
        </p:nvSpPr>
        <p:spPr>
          <a:xfrm>
            <a:off x="1339856" y="2980048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50%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4DBE2537-5393-886A-FFDD-6F0EB327D481}"/>
              </a:ext>
            </a:extLst>
          </p:cNvPr>
          <p:cNvSpPr txBox="1"/>
          <p:nvPr/>
        </p:nvSpPr>
        <p:spPr>
          <a:xfrm>
            <a:off x="1156767" y="54121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여름 비율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64A7C5C1-CEF0-FC4D-8F8B-6E17FC099EC0}"/>
              </a:ext>
            </a:extLst>
          </p:cNvPr>
          <p:cNvSpPr/>
          <p:nvPr/>
        </p:nvSpPr>
        <p:spPr>
          <a:xfrm rot="5400000">
            <a:off x="3742123" y="2224161"/>
            <a:ext cx="1965434" cy="1965434"/>
          </a:xfrm>
          <a:prstGeom prst="arc">
            <a:avLst>
              <a:gd name="adj1" fmla="val 14845499"/>
              <a:gd name="adj2" fmla="val 11835070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C776F86-A7C0-C377-17D0-A832251D8858}"/>
              </a:ext>
            </a:extLst>
          </p:cNvPr>
          <p:cNvSpPr/>
          <p:nvPr/>
        </p:nvSpPr>
        <p:spPr>
          <a:xfrm>
            <a:off x="3742123" y="2224161"/>
            <a:ext cx="1965434" cy="1965434"/>
          </a:xfrm>
          <a:prstGeom prst="arc">
            <a:avLst>
              <a:gd name="adj1" fmla="val 16418161"/>
              <a:gd name="adj2" fmla="val 20861256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35E3E-85E2-1AE4-376C-437D98EE1218}"/>
              </a:ext>
            </a:extLst>
          </p:cNvPr>
          <p:cNvSpPr txBox="1"/>
          <p:nvPr/>
        </p:nvSpPr>
        <p:spPr>
          <a:xfrm>
            <a:off x="4221336" y="2914490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23%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47EF0811-40FB-BDCF-CC7E-89AADD440323}"/>
              </a:ext>
            </a:extLst>
          </p:cNvPr>
          <p:cNvSpPr txBox="1"/>
          <p:nvPr/>
        </p:nvSpPr>
        <p:spPr>
          <a:xfrm>
            <a:off x="4030083" y="53465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가을 비율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64EABAC-97A8-6425-F2E8-FA9FB3FA3014}"/>
              </a:ext>
            </a:extLst>
          </p:cNvPr>
          <p:cNvCxnSpPr/>
          <p:nvPr/>
        </p:nvCxnSpPr>
        <p:spPr>
          <a:xfrm>
            <a:off x="4375045" y="5207904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호 15">
            <a:extLst>
              <a:ext uri="{FF2B5EF4-FFF2-40B4-BE49-F238E27FC236}">
                <a16:creationId xmlns:a16="http://schemas.microsoft.com/office/drawing/2014/main" id="{FFA0AF79-4337-8F5E-25DE-C682C922CDA9}"/>
              </a:ext>
            </a:extLst>
          </p:cNvPr>
          <p:cNvSpPr/>
          <p:nvPr/>
        </p:nvSpPr>
        <p:spPr>
          <a:xfrm rot="5400000">
            <a:off x="6626925" y="2224161"/>
            <a:ext cx="1965434" cy="1965434"/>
          </a:xfrm>
          <a:prstGeom prst="arc">
            <a:avLst>
              <a:gd name="adj1" fmla="val 17303092"/>
              <a:gd name="adj2" fmla="val 15684040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3F032F0C-6E5C-7BA0-8070-C45538346FC9}"/>
              </a:ext>
            </a:extLst>
          </p:cNvPr>
          <p:cNvSpPr/>
          <p:nvPr/>
        </p:nvSpPr>
        <p:spPr>
          <a:xfrm>
            <a:off x="6626925" y="2224161"/>
            <a:ext cx="1965434" cy="1965434"/>
          </a:xfrm>
          <a:prstGeom prst="arc">
            <a:avLst>
              <a:gd name="adj1" fmla="val 20728918"/>
              <a:gd name="adj2" fmla="val 2296568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1CA2AA-B0B9-4431-2E00-B4C119B414DF}"/>
              </a:ext>
            </a:extLst>
          </p:cNvPr>
          <p:cNvSpPr txBox="1"/>
          <p:nvPr/>
        </p:nvSpPr>
        <p:spPr>
          <a:xfrm>
            <a:off x="7106138" y="2914490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15%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30B6691B-AF46-5CE8-9463-D00CDC7A1A5E}"/>
              </a:ext>
            </a:extLst>
          </p:cNvPr>
          <p:cNvSpPr txBox="1"/>
          <p:nvPr/>
        </p:nvSpPr>
        <p:spPr>
          <a:xfrm>
            <a:off x="6963869" y="53465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겨울 비율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EECBD5F-CD74-C386-FEFC-5277070EDCFA}"/>
              </a:ext>
            </a:extLst>
          </p:cNvPr>
          <p:cNvCxnSpPr/>
          <p:nvPr/>
        </p:nvCxnSpPr>
        <p:spPr>
          <a:xfrm>
            <a:off x="7294682" y="5207904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0DCBF9-7100-04E3-423D-FA483BB02559}"/>
              </a:ext>
            </a:extLst>
          </p:cNvPr>
          <p:cNvSpPr/>
          <p:nvPr/>
        </p:nvSpPr>
        <p:spPr>
          <a:xfrm rot="5400000">
            <a:off x="1790524" y="4957095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CD4B3E51-69BC-8958-3BF9-EA4159D554BB}"/>
              </a:ext>
            </a:extLst>
          </p:cNvPr>
          <p:cNvSpPr/>
          <p:nvPr/>
        </p:nvSpPr>
        <p:spPr>
          <a:xfrm rot="5400000">
            <a:off x="9329599" y="2224161"/>
            <a:ext cx="1965434" cy="1965434"/>
          </a:xfrm>
          <a:prstGeom prst="arc">
            <a:avLst>
              <a:gd name="adj1" fmla="val 20963599"/>
              <a:gd name="adj2" fmla="val 19872665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C181D788-64FE-474C-40BD-7CEB5E157D37}"/>
              </a:ext>
            </a:extLst>
          </p:cNvPr>
          <p:cNvSpPr/>
          <p:nvPr/>
        </p:nvSpPr>
        <p:spPr>
          <a:xfrm>
            <a:off x="9329599" y="2224161"/>
            <a:ext cx="1965434" cy="1965434"/>
          </a:xfrm>
          <a:prstGeom prst="arc">
            <a:avLst>
              <a:gd name="adj1" fmla="val 2743652"/>
              <a:gd name="adj2" fmla="val 5546657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DDB70D-4B28-1925-1B93-7B9B88161A8A}"/>
              </a:ext>
            </a:extLst>
          </p:cNvPr>
          <p:cNvSpPr txBox="1"/>
          <p:nvPr/>
        </p:nvSpPr>
        <p:spPr>
          <a:xfrm>
            <a:off x="9808812" y="2914490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12%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5" name="テキスト ボックス 17">
            <a:extLst>
              <a:ext uri="{FF2B5EF4-FFF2-40B4-BE49-F238E27FC236}">
                <a16:creationId xmlns:a16="http://schemas.microsoft.com/office/drawing/2014/main" id="{F5D942F5-64FC-9362-DEE3-8A0BA2FC5400}"/>
              </a:ext>
            </a:extLst>
          </p:cNvPr>
          <p:cNvSpPr txBox="1"/>
          <p:nvPr/>
        </p:nvSpPr>
        <p:spPr>
          <a:xfrm>
            <a:off x="9625723" y="534657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봄 비율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96649C-E6A6-3ED5-F72A-7D7010E7B4EF}"/>
              </a:ext>
            </a:extLst>
          </p:cNvPr>
          <p:cNvSpPr/>
          <p:nvPr/>
        </p:nvSpPr>
        <p:spPr>
          <a:xfrm rot="5400000">
            <a:off x="10259480" y="4891537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</p:spTree>
    <p:extLst>
      <p:ext uri="{BB962C8B-B14F-4D97-AF65-F5344CB8AC3E}">
        <p14:creationId xmlns:p14="http://schemas.microsoft.com/office/powerpoint/2010/main" val="2448439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숙박 시설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26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DD81CA-0232-5970-11E0-FFB12EAD8BDA}"/>
              </a:ext>
            </a:extLst>
          </p:cNvPr>
          <p:cNvSpPr/>
          <p:nvPr/>
        </p:nvSpPr>
        <p:spPr>
          <a:xfrm>
            <a:off x="368350" y="1460745"/>
            <a:ext cx="11544976" cy="52792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E51ACB5D-B4E1-D9A7-2840-846AA570396F}"/>
              </a:ext>
            </a:extLst>
          </p:cNvPr>
          <p:cNvSpPr/>
          <p:nvPr/>
        </p:nvSpPr>
        <p:spPr>
          <a:xfrm rot="5400000">
            <a:off x="860643" y="2289719"/>
            <a:ext cx="1965434" cy="1965434"/>
          </a:xfrm>
          <a:prstGeom prst="arc">
            <a:avLst>
              <a:gd name="adj1" fmla="val 11309981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F4973BC8-2EC8-A51A-7B0F-DE1E20709340}"/>
              </a:ext>
            </a:extLst>
          </p:cNvPr>
          <p:cNvSpPr/>
          <p:nvPr/>
        </p:nvSpPr>
        <p:spPr>
          <a:xfrm>
            <a:off x="860643" y="2289719"/>
            <a:ext cx="1965434" cy="1965434"/>
          </a:xfrm>
          <a:prstGeom prst="arc">
            <a:avLst>
              <a:gd name="adj1" fmla="val 5320067"/>
              <a:gd name="adj2" fmla="val 16912559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B6904-34BF-86A4-E770-D9AB41A5AD9F}"/>
              </a:ext>
            </a:extLst>
          </p:cNvPr>
          <p:cNvSpPr txBox="1"/>
          <p:nvPr/>
        </p:nvSpPr>
        <p:spPr>
          <a:xfrm>
            <a:off x="1339856" y="2980048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D8784501-C66C-F544-C43A-E9FD8D58E274}"/>
              </a:ext>
            </a:extLst>
          </p:cNvPr>
          <p:cNvSpPr txBox="1"/>
          <p:nvPr/>
        </p:nvSpPr>
        <p:spPr>
          <a:xfrm>
            <a:off x="1156767" y="54121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펜션 비율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6F8BA717-EF8B-4A7A-5966-823F5419DD68}"/>
              </a:ext>
            </a:extLst>
          </p:cNvPr>
          <p:cNvSpPr/>
          <p:nvPr/>
        </p:nvSpPr>
        <p:spPr>
          <a:xfrm rot="5400000">
            <a:off x="3742123" y="2224161"/>
            <a:ext cx="1965434" cy="1965434"/>
          </a:xfrm>
          <a:prstGeom prst="arc">
            <a:avLst>
              <a:gd name="adj1" fmla="val 14135952"/>
              <a:gd name="adj2" fmla="val 12488093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A51E017C-AEEF-91B7-8692-90EE49F2EF8E}"/>
              </a:ext>
            </a:extLst>
          </p:cNvPr>
          <p:cNvSpPr/>
          <p:nvPr/>
        </p:nvSpPr>
        <p:spPr>
          <a:xfrm>
            <a:off x="3742123" y="2224161"/>
            <a:ext cx="1965434" cy="1965434"/>
          </a:xfrm>
          <a:prstGeom prst="arc">
            <a:avLst>
              <a:gd name="adj1" fmla="val 16964639"/>
              <a:gd name="adj2" fmla="val 2063204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7F8BAD-C19C-AAB2-85E4-AA678BA7A21E}"/>
              </a:ext>
            </a:extLst>
          </p:cNvPr>
          <p:cNvSpPr txBox="1"/>
          <p:nvPr/>
        </p:nvSpPr>
        <p:spPr>
          <a:xfrm>
            <a:off x="4221336" y="2914490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20%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FA9C3374-6D6F-8C2A-6954-2CE167F8F645}"/>
              </a:ext>
            </a:extLst>
          </p:cNvPr>
          <p:cNvSpPr txBox="1"/>
          <p:nvPr/>
        </p:nvSpPr>
        <p:spPr>
          <a:xfrm>
            <a:off x="4030083" y="5346572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캠핑장 비율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8AF1644-06B2-837D-22F7-176FDC81C6B1}"/>
              </a:ext>
            </a:extLst>
          </p:cNvPr>
          <p:cNvCxnSpPr/>
          <p:nvPr/>
        </p:nvCxnSpPr>
        <p:spPr>
          <a:xfrm>
            <a:off x="4375045" y="5207904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호 15">
            <a:extLst>
              <a:ext uri="{FF2B5EF4-FFF2-40B4-BE49-F238E27FC236}">
                <a16:creationId xmlns:a16="http://schemas.microsoft.com/office/drawing/2014/main" id="{9AACFA98-A119-1627-F3D5-00FC450705AD}"/>
              </a:ext>
            </a:extLst>
          </p:cNvPr>
          <p:cNvSpPr/>
          <p:nvPr/>
        </p:nvSpPr>
        <p:spPr>
          <a:xfrm rot="5400000">
            <a:off x="6626925" y="2224161"/>
            <a:ext cx="1965434" cy="1965434"/>
          </a:xfrm>
          <a:prstGeom prst="arc">
            <a:avLst>
              <a:gd name="adj1" fmla="val 17104062"/>
              <a:gd name="adj2" fmla="val 16088733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3B70F5FF-7A64-285E-136D-E2E050BF4AB9}"/>
              </a:ext>
            </a:extLst>
          </p:cNvPr>
          <p:cNvSpPr/>
          <p:nvPr/>
        </p:nvSpPr>
        <p:spPr>
          <a:xfrm>
            <a:off x="6626925" y="2224161"/>
            <a:ext cx="1965434" cy="1965434"/>
          </a:xfrm>
          <a:prstGeom prst="arc">
            <a:avLst>
              <a:gd name="adj1" fmla="val 20328368"/>
              <a:gd name="adj2" fmla="val 1903341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82653F-053F-5FC4-1D9C-BEC4BECAFB11}"/>
              </a:ext>
            </a:extLst>
          </p:cNvPr>
          <p:cNvSpPr txBox="1"/>
          <p:nvPr/>
        </p:nvSpPr>
        <p:spPr>
          <a:xfrm>
            <a:off x="7106138" y="2914490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15%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C94052F1-FCC9-FE99-0D09-C6733F13EE36}"/>
              </a:ext>
            </a:extLst>
          </p:cNvPr>
          <p:cNvSpPr txBox="1"/>
          <p:nvPr/>
        </p:nvSpPr>
        <p:spPr>
          <a:xfrm>
            <a:off x="6963869" y="53465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텐트 비율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6C5F49B-C152-704A-5CD2-1EE97FDBB529}"/>
              </a:ext>
            </a:extLst>
          </p:cNvPr>
          <p:cNvCxnSpPr/>
          <p:nvPr/>
        </p:nvCxnSpPr>
        <p:spPr>
          <a:xfrm>
            <a:off x="7294682" y="5207904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3F2A8D-0400-992C-9B91-297A0E47298E}"/>
              </a:ext>
            </a:extLst>
          </p:cNvPr>
          <p:cNvSpPr/>
          <p:nvPr/>
        </p:nvSpPr>
        <p:spPr>
          <a:xfrm rot="5400000">
            <a:off x="1790524" y="4957095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59AA417F-24CC-34F1-6E76-671CE3E7B16C}"/>
              </a:ext>
            </a:extLst>
          </p:cNvPr>
          <p:cNvSpPr/>
          <p:nvPr/>
        </p:nvSpPr>
        <p:spPr>
          <a:xfrm rot="5400000">
            <a:off x="9329599" y="2224161"/>
            <a:ext cx="1965434" cy="1965434"/>
          </a:xfrm>
          <a:prstGeom prst="arc">
            <a:avLst>
              <a:gd name="adj1" fmla="val 20169659"/>
              <a:gd name="adj2" fmla="val 19120250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25D0E4E5-D30D-0A42-6231-B94AAAD376E8}"/>
              </a:ext>
            </a:extLst>
          </p:cNvPr>
          <p:cNvSpPr/>
          <p:nvPr/>
        </p:nvSpPr>
        <p:spPr>
          <a:xfrm>
            <a:off x="9329599" y="2224161"/>
            <a:ext cx="1965434" cy="1965434"/>
          </a:xfrm>
          <a:prstGeom prst="arc">
            <a:avLst>
              <a:gd name="adj1" fmla="val 2329697"/>
              <a:gd name="adj2" fmla="val 5546657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49D992-9AC4-263A-EFB3-DF9DF61ECEFE}"/>
              </a:ext>
            </a:extLst>
          </p:cNvPr>
          <p:cNvSpPr txBox="1"/>
          <p:nvPr/>
        </p:nvSpPr>
        <p:spPr>
          <a:xfrm>
            <a:off x="9808812" y="2914490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14%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5" name="テキスト ボックス 17">
            <a:extLst>
              <a:ext uri="{FF2B5EF4-FFF2-40B4-BE49-F238E27FC236}">
                <a16:creationId xmlns:a16="http://schemas.microsoft.com/office/drawing/2014/main" id="{BDE655AD-2A06-D52A-B23E-D9CAD3DC41AB}"/>
              </a:ext>
            </a:extLst>
          </p:cNvPr>
          <p:cNvSpPr txBox="1"/>
          <p:nvPr/>
        </p:nvSpPr>
        <p:spPr>
          <a:xfrm>
            <a:off x="9625723" y="53465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기타 비율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D336F7C-3B39-A1D9-133F-6DDAD792CAB7}"/>
              </a:ext>
            </a:extLst>
          </p:cNvPr>
          <p:cNvSpPr/>
          <p:nvPr/>
        </p:nvSpPr>
        <p:spPr>
          <a:xfrm rot="5400000">
            <a:off x="10259480" y="4891537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</p:spTree>
    <p:extLst>
      <p:ext uri="{BB962C8B-B14F-4D97-AF65-F5344CB8AC3E}">
        <p14:creationId xmlns:p14="http://schemas.microsoft.com/office/powerpoint/2010/main" val="1625865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활동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26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DD81CA-0232-5970-11E0-FFB12EAD8BDA}"/>
              </a:ext>
            </a:extLst>
          </p:cNvPr>
          <p:cNvSpPr/>
          <p:nvPr/>
        </p:nvSpPr>
        <p:spPr>
          <a:xfrm>
            <a:off x="368350" y="1460745"/>
            <a:ext cx="11544976" cy="52792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E51ACB5D-B4E1-D9A7-2840-846AA570396F}"/>
              </a:ext>
            </a:extLst>
          </p:cNvPr>
          <p:cNvSpPr/>
          <p:nvPr/>
        </p:nvSpPr>
        <p:spPr>
          <a:xfrm rot="5400000">
            <a:off x="860643" y="2289719"/>
            <a:ext cx="1965434" cy="1965434"/>
          </a:xfrm>
          <a:prstGeom prst="arc">
            <a:avLst>
              <a:gd name="adj1" fmla="val 9219418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F4973BC8-2EC8-A51A-7B0F-DE1E20709340}"/>
              </a:ext>
            </a:extLst>
          </p:cNvPr>
          <p:cNvSpPr/>
          <p:nvPr/>
        </p:nvSpPr>
        <p:spPr>
          <a:xfrm>
            <a:off x="860643" y="2289719"/>
            <a:ext cx="1965434" cy="1965434"/>
          </a:xfrm>
          <a:prstGeom prst="arc">
            <a:avLst>
              <a:gd name="adj1" fmla="val 5320067"/>
              <a:gd name="adj2" fmla="val 15691664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B6904-34BF-86A4-E770-D9AB41A5AD9F}"/>
              </a:ext>
            </a:extLst>
          </p:cNvPr>
          <p:cNvSpPr txBox="1"/>
          <p:nvPr/>
        </p:nvSpPr>
        <p:spPr>
          <a:xfrm>
            <a:off x="1340658" y="2980048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46%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D8784501-C66C-F544-C43A-E9FD8D58E274}"/>
              </a:ext>
            </a:extLst>
          </p:cNvPr>
          <p:cNvSpPr txBox="1"/>
          <p:nvPr/>
        </p:nvSpPr>
        <p:spPr>
          <a:xfrm>
            <a:off x="1156767" y="541213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물놀이 비율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6F8BA717-EF8B-4A7A-5966-823F5419DD68}"/>
              </a:ext>
            </a:extLst>
          </p:cNvPr>
          <p:cNvSpPr/>
          <p:nvPr/>
        </p:nvSpPr>
        <p:spPr>
          <a:xfrm rot="5400000">
            <a:off x="3742123" y="2224161"/>
            <a:ext cx="1965434" cy="1965434"/>
          </a:xfrm>
          <a:prstGeom prst="arc">
            <a:avLst>
              <a:gd name="adj1" fmla="val 14459344"/>
              <a:gd name="adj2" fmla="val 1188897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A51E017C-AEEF-91B7-8692-90EE49F2EF8E}"/>
              </a:ext>
            </a:extLst>
          </p:cNvPr>
          <p:cNvSpPr/>
          <p:nvPr/>
        </p:nvSpPr>
        <p:spPr>
          <a:xfrm>
            <a:off x="3742123" y="2224161"/>
            <a:ext cx="1965434" cy="1965434"/>
          </a:xfrm>
          <a:prstGeom prst="arc">
            <a:avLst>
              <a:gd name="adj1" fmla="val 15559830"/>
              <a:gd name="adj2" fmla="val 21397998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7F8BAD-C19C-AAB2-85E4-AA678BA7A21E}"/>
              </a:ext>
            </a:extLst>
          </p:cNvPr>
          <p:cNvSpPr txBox="1"/>
          <p:nvPr/>
        </p:nvSpPr>
        <p:spPr>
          <a:xfrm>
            <a:off x="4222138" y="2914490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29%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FA9C3374-6D6F-8C2A-6954-2CE167F8F645}"/>
              </a:ext>
            </a:extLst>
          </p:cNvPr>
          <p:cNvSpPr txBox="1"/>
          <p:nvPr/>
        </p:nvSpPr>
        <p:spPr>
          <a:xfrm>
            <a:off x="4030083" y="53465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산행 비율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8AF1644-06B2-837D-22F7-176FDC81C6B1}"/>
              </a:ext>
            </a:extLst>
          </p:cNvPr>
          <p:cNvCxnSpPr/>
          <p:nvPr/>
        </p:nvCxnSpPr>
        <p:spPr>
          <a:xfrm>
            <a:off x="4375045" y="5207904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호 15">
            <a:extLst>
              <a:ext uri="{FF2B5EF4-FFF2-40B4-BE49-F238E27FC236}">
                <a16:creationId xmlns:a16="http://schemas.microsoft.com/office/drawing/2014/main" id="{9AACFA98-A119-1627-F3D5-00FC450705AD}"/>
              </a:ext>
            </a:extLst>
          </p:cNvPr>
          <p:cNvSpPr/>
          <p:nvPr/>
        </p:nvSpPr>
        <p:spPr>
          <a:xfrm rot="5400000">
            <a:off x="6626925" y="2224161"/>
            <a:ext cx="1965434" cy="1965434"/>
          </a:xfrm>
          <a:prstGeom prst="arc">
            <a:avLst>
              <a:gd name="adj1" fmla="val 17933063"/>
              <a:gd name="adj2" fmla="val 16840363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3B70F5FF-7A64-285E-136D-E2E050BF4AB9}"/>
              </a:ext>
            </a:extLst>
          </p:cNvPr>
          <p:cNvSpPr/>
          <p:nvPr/>
        </p:nvSpPr>
        <p:spPr>
          <a:xfrm>
            <a:off x="6626925" y="2224161"/>
            <a:ext cx="1965434" cy="1965434"/>
          </a:xfrm>
          <a:prstGeom prst="arc">
            <a:avLst>
              <a:gd name="adj1" fmla="val 21108715"/>
              <a:gd name="adj2" fmla="val 2565447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82653F-053F-5FC4-1D9C-BEC4BECAFB11}"/>
              </a:ext>
            </a:extLst>
          </p:cNvPr>
          <p:cNvSpPr txBox="1"/>
          <p:nvPr/>
        </p:nvSpPr>
        <p:spPr>
          <a:xfrm>
            <a:off x="7106940" y="2914490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13%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C94052F1-FCC9-FE99-0D09-C6733F13EE36}"/>
              </a:ext>
            </a:extLst>
          </p:cNvPr>
          <p:cNvSpPr txBox="1"/>
          <p:nvPr/>
        </p:nvSpPr>
        <p:spPr>
          <a:xfrm>
            <a:off x="6963869" y="53465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캠핑 비율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6C5F49B-C152-704A-5CD2-1EE97FDBB529}"/>
              </a:ext>
            </a:extLst>
          </p:cNvPr>
          <p:cNvCxnSpPr/>
          <p:nvPr/>
        </p:nvCxnSpPr>
        <p:spPr>
          <a:xfrm>
            <a:off x="7294682" y="5207904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3F2A8D-0400-992C-9B91-297A0E47298E}"/>
              </a:ext>
            </a:extLst>
          </p:cNvPr>
          <p:cNvSpPr/>
          <p:nvPr/>
        </p:nvSpPr>
        <p:spPr>
          <a:xfrm rot="5400000">
            <a:off x="1790524" y="4957095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59AA417F-24CC-34F1-6E76-671CE3E7B16C}"/>
              </a:ext>
            </a:extLst>
          </p:cNvPr>
          <p:cNvSpPr/>
          <p:nvPr/>
        </p:nvSpPr>
        <p:spPr>
          <a:xfrm rot="5400000">
            <a:off x="9329599" y="2224161"/>
            <a:ext cx="1965434" cy="1965434"/>
          </a:xfrm>
          <a:prstGeom prst="arc">
            <a:avLst>
              <a:gd name="adj1" fmla="val 99066"/>
              <a:gd name="adj2" fmla="val 18674523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25D0E4E5-D30D-0A42-6231-B94AAAD376E8}"/>
              </a:ext>
            </a:extLst>
          </p:cNvPr>
          <p:cNvSpPr/>
          <p:nvPr/>
        </p:nvSpPr>
        <p:spPr>
          <a:xfrm>
            <a:off x="9329599" y="2224161"/>
            <a:ext cx="1965434" cy="1965434"/>
          </a:xfrm>
          <a:prstGeom prst="arc">
            <a:avLst>
              <a:gd name="adj1" fmla="val 2329697"/>
              <a:gd name="adj2" fmla="val 5546657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49D992-9AC4-263A-EFB3-DF9DF61ECEFE}"/>
              </a:ext>
            </a:extLst>
          </p:cNvPr>
          <p:cNvSpPr txBox="1"/>
          <p:nvPr/>
        </p:nvSpPr>
        <p:spPr>
          <a:xfrm>
            <a:off x="9809614" y="2914490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12%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5" name="テキスト ボックス 17">
            <a:extLst>
              <a:ext uri="{FF2B5EF4-FFF2-40B4-BE49-F238E27FC236}">
                <a16:creationId xmlns:a16="http://schemas.microsoft.com/office/drawing/2014/main" id="{BDE655AD-2A06-D52A-B23E-D9CAD3DC41AB}"/>
              </a:ext>
            </a:extLst>
          </p:cNvPr>
          <p:cNvSpPr txBox="1"/>
          <p:nvPr/>
        </p:nvSpPr>
        <p:spPr>
          <a:xfrm>
            <a:off x="9625723" y="53465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기타 비율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D336F7C-3B39-A1D9-133F-6DDAD792CAB7}"/>
              </a:ext>
            </a:extLst>
          </p:cNvPr>
          <p:cNvSpPr/>
          <p:nvPr/>
        </p:nvSpPr>
        <p:spPr>
          <a:xfrm rot="5400000">
            <a:off x="10259480" y="4891537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</p:spTree>
    <p:extLst>
      <p:ext uri="{BB962C8B-B14F-4D97-AF65-F5344CB8AC3E}">
        <p14:creationId xmlns:p14="http://schemas.microsoft.com/office/powerpoint/2010/main" val="1522205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294A4A-6388-4C27-92CB-25A10A52ED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5803E7-3B03-49DF-B5F9-6049921AABC9}"/>
              </a:ext>
            </a:extLst>
          </p:cNvPr>
          <p:cNvCxnSpPr/>
          <p:nvPr/>
        </p:nvCxnSpPr>
        <p:spPr>
          <a:xfrm>
            <a:off x="883920" y="2448560"/>
            <a:ext cx="1130808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6A35B-CC85-4426-B13F-ED23AB6EC147}"/>
              </a:ext>
            </a:extLst>
          </p:cNvPr>
          <p:cNvSpPr txBox="1"/>
          <p:nvPr/>
        </p:nvSpPr>
        <p:spPr>
          <a:xfrm>
            <a:off x="955040" y="1767840"/>
            <a:ext cx="1820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Contents.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1ED4328-07C5-4785-A581-EABD1EBA0E54}"/>
              </a:ext>
            </a:extLst>
          </p:cNvPr>
          <p:cNvGrpSpPr/>
          <p:nvPr/>
        </p:nvGrpSpPr>
        <p:grpSpPr>
          <a:xfrm>
            <a:off x="856623" y="2936557"/>
            <a:ext cx="2811147" cy="523220"/>
            <a:chOff x="856623" y="2936557"/>
            <a:chExt cx="2811147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1FC572-723F-4B25-9A45-0BC6BED1A0C6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1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B4DCA3-A481-4D37-A89E-D0CA184D86B1}"/>
                </a:ext>
              </a:extLst>
            </p:cNvPr>
            <p:cNvSpPr txBox="1"/>
            <p:nvPr/>
          </p:nvSpPr>
          <p:spPr>
            <a:xfrm>
              <a:off x="1498586" y="2936557"/>
              <a:ext cx="21691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데이터 </a:t>
              </a:r>
              <a:r>
                <a:rPr lang="ko-KR" altLang="en-US" sz="2800" spc="-300" dirty="0" err="1"/>
                <a:t>전처리</a:t>
              </a:r>
              <a:endParaRPr lang="ko-KR" altLang="en-US" sz="2800" spc="-300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A050DD-EA3D-4E3C-818A-9905FF604D11}"/>
              </a:ext>
            </a:extLst>
          </p:cNvPr>
          <p:cNvGrpSpPr/>
          <p:nvPr/>
        </p:nvGrpSpPr>
        <p:grpSpPr>
          <a:xfrm>
            <a:off x="856623" y="3887428"/>
            <a:ext cx="2169945" cy="523220"/>
            <a:chOff x="856623" y="2936557"/>
            <a:chExt cx="2169945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F97653-83A5-402B-9F2B-3B83FC7CDFF8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19AF51-6E76-4F66-A2B5-9DADF5CCD1DE}"/>
                </a:ext>
              </a:extLst>
            </p:cNvPr>
            <p:cNvSpPr txBox="1"/>
            <p:nvPr/>
          </p:nvSpPr>
          <p:spPr>
            <a:xfrm>
              <a:off x="1498586" y="2936557"/>
              <a:ext cx="1527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감성 분석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F24966-B1AB-4691-B041-A9786E6A72D8}"/>
              </a:ext>
            </a:extLst>
          </p:cNvPr>
          <p:cNvGrpSpPr/>
          <p:nvPr/>
        </p:nvGrpSpPr>
        <p:grpSpPr>
          <a:xfrm>
            <a:off x="856623" y="4838299"/>
            <a:ext cx="2169945" cy="523220"/>
            <a:chOff x="856623" y="2936557"/>
            <a:chExt cx="2169945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4DC56-20F5-4AFB-A210-14B67853BA83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3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1666E2-257E-4050-BFB2-29EA59E47798}"/>
                </a:ext>
              </a:extLst>
            </p:cNvPr>
            <p:cNvSpPr txBox="1"/>
            <p:nvPr/>
          </p:nvSpPr>
          <p:spPr>
            <a:xfrm>
              <a:off x="1498586" y="2936557"/>
              <a:ext cx="1527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빈도 분석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9EC6AF-D667-EA77-B553-1B9DE7951219}"/>
              </a:ext>
            </a:extLst>
          </p:cNvPr>
          <p:cNvGrpSpPr/>
          <p:nvPr/>
        </p:nvGrpSpPr>
        <p:grpSpPr>
          <a:xfrm>
            <a:off x="866410" y="5779265"/>
            <a:ext cx="1467830" cy="523220"/>
            <a:chOff x="856623" y="2936557"/>
            <a:chExt cx="1467830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1677E8-0C4B-A35F-F4CB-789314AE63AA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4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E25C00-4EEA-AE2C-1D4E-B947BA8DCE06}"/>
                </a:ext>
              </a:extLst>
            </p:cNvPr>
            <p:cNvSpPr txBox="1"/>
            <p:nvPr/>
          </p:nvSpPr>
          <p:spPr>
            <a:xfrm>
              <a:off x="1498586" y="2936557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결론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507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동행자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26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DD81CA-0232-5970-11E0-FFB12EAD8BDA}"/>
              </a:ext>
            </a:extLst>
          </p:cNvPr>
          <p:cNvSpPr/>
          <p:nvPr/>
        </p:nvSpPr>
        <p:spPr>
          <a:xfrm>
            <a:off x="368350" y="1460745"/>
            <a:ext cx="11544976" cy="52792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E51ACB5D-B4E1-D9A7-2840-846AA570396F}"/>
              </a:ext>
            </a:extLst>
          </p:cNvPr>
          <p:cNvSpPr/>
          <p:nvPr/>
        </p:nvSpPr>
        <p:spPr>
          <a:xfrm rot="5400000">
            <a:off x="2184343" y="2394219"/>
            <a:ext cx="1965434" cy="1965434"/>
          </a:xfrm>
          <a:prstGeom prst="arc">
            <a:avLst>
              <a:gd name="adj1" fmla="val 11309981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F4973BC8-2EC8-A51A-7B0F-DE1E20709340}"/>
              </a:ext>
            </a:extLst>
          </p:cNvPr>
          <p:cNvSpPr/>
          <p:nvPr/>
        </p:nvSpPr>
        <p:spPr>
          <a:xfrm>
            <a:off x="2184343" y="2394219"/>
            <a:ext cx="1965434" cy="1965434"/>
          </a:xfrm>
          <a:prstGeom prst="arc">
            <a:avLst>
              <a:gd name="adj1" fmla="val 5320067"/>
              <a:gd name="adj2" fmla="val 18895631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B6904-34BF-86A4-E770-D9AB41A5AD9F}"/>
              </a:ext>
            </a:extLst>
          </p:cNvPr>
          <p:cNvSpPr txBox="1"/>
          <p:nvPr/>
        </p:nvSpPr>
        <p:spPr>
          <a:xfrm>
            <a:off x="2664358" y="3084548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58%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D8784501-C66C-F544-C43A-E9FD8D58E274}"/>
              </a:ext>
            </a:extLst>
          </p:cNvPr>
          <p:cNvSpPr txBox="1"/>
          <p:nvPr/>
        </p:nvSpPr>
        <p:spPr>
          <a:xfrm>
            <a:off x="2480467" y="55166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가족 비율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6F8BA717-EF8B-4A7A-5966-823F5419DD68}"/>
              </a:ext>
            </a:extLst>
          </p:cNvPr>
          <p:cNvSpPr/>
          <p:nvPr/>
        </p:nvSpPr>
        <p:spPr>
          <a:xfrm rot="5400000">
            <a:off x="5065823" y="2328661"/>
            <a:ext cx="1965434" cy="1965434"/>
          </a:xfrm>
          <a:prstGeom prst="arc">
            <a:avLst>
              <a:gd name="adj1" fmla="val 17740843"/>
              <a:gd name="adj2" fmla="val 13812478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A51E017C-AEEF-91B7-8692-90EE49F2EF8E}"/>
              </a:ext>
            </a:extLst>
          </p:cNvPr>
          <p:cNvSpPr/>
          <p:nvPr/>
        </p:nvSpPr>
        <p:spPr>
          <a:xfrm>
            <a:off x="5065823" y="2328661"/>
            <a:ext cx="1965434" cy="1965434"/>
          </a:xfrm>
          <a:prstGeom prst="arc">
            <a:avLst>
              <a:gd name="adj1" fmla="val 18104276"/>
              <a:gd name="adj2" fmla="val 2005983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7F8BAD-C19C-AAB2-85E4-AA678BA7A21E}"/>
              </a:ext>
            </a:extLst>
          </p:cNvPr>
          <p:cNvSpPr txBox="1"/>
          <p:nvPr/>
        </p:nvSpPr>
        <p:spPr>
          <a:xfrm>
            <a:off x="5545838" y="3018990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34%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FA9C3374-6D6F-8C2A-6954-2CE167F8F645}"/>
              </a:ext>
            </a:extLst>
          </p:cNvPr>
          <p:cNvSpPr txBox="1"/>
          <p:nvPr/>
        </p:nvSpPr>
        <p:spPr>
          <a:xfrm>
            <a:off x="5353783" y="54510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친구 비율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8AF1644-06B2-837D-22F7-176FDC81C6B1}"/>
              </a:ext>
            </a:extLst>
          </p:cNvPr>
          <p:cNvCxnSpPr/>
          <p:nvPr/>
        </p:nvCxnSpPr>
        <p:spPr>
          <a:xfrm>
            <a:off x="5698745" y="5312404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호 15">
            <a:extLst>
              <a:ext uri="{FF2B5EF4-FFF2-40B4-BE49-F238E27FC236}">
                <a16:creationId xmlns:a16="http://schemas.microsoft.com/office/drawing/2014/main" id="{9AACFA98-A119-1627-F3D5-00FC450705AD}"/>
              </a:ext>
            </a:extLst>
          </p:cNvPr>
          <p:cNvSpPr/>
          <p:nvPr/>
        </p:nvSpPr>
        <p:spPr>
          <a:xfrm rot="5400000">
            <a:off x="7950625" y="2328661"/>
            <a:ext cx="1965434" cy="1965434"/>
          </a:xfrm>
          <a:prstGeom prst="arc">
            <a:avLst>
              <a:gd name="adj1" fmla="val 21041263"/>
              <a:gd name="adj2" fmla="val 19657479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3B70F5FF-7A64-285E-136D-E2E050BF4AB9}"/>
              </a:ext>
            </a:extLst>
          </p:cNvPr>
          <p:cNvSpPr/>
          <p:nvPr/>
        </p:nvSpPr>
        <p:spPr>
          <a:xfrm>
            <a:off x="7950625" y="2328661"/>
            <a:ext cx="1965434" cy="1965434"/>
          </a:xfrm>
          <a:prstGeom prst="arc">
            <a:avLst>
              <a:gd name="adj1" fmla="val 2133032"/>
              <a:gd name="adj2" fmla="val 5463303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82653F-053F-5FC4-1D9C-BEC4BECAFB11}"/>
              </a:ext>
            </a:extLst>
          </p:cNvPr>
          <p:cNvSpPr txBox="1"/>
          <p:nvPr/>
        </p:nvSpPr>
        <p:spPr>
          <a:xfrm>
            <a:off x="8544453" y="3018990"/>
            <a:ext cx="777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8%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C94052F1-FCC9-FE99-0D09-C6733F13EE36}"/>
              </a:ext>
            </a:extLst>
          </p:cNvPr>
          <p:cNvSpPr txBox="1"/>
          <p:nvPr/>
        </p:nvSpPr>
        <p:spPr>
          <a:xfrm>
            <a:off x="8287569" y="54510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연인 비율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6C5F49B-C152-704A-5CD2-1EE97FDBB529}"/>
              </a:ext>
            </a:extLst>
          </p:cNvPr>
          <p:cNvCxnSpPr/>
          <p:nvPr/>
        </p:nvCxnSpPr>
        <p:spPr>
          <a:xfrm>
            <a:off x="8618382" y="5312404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3F2A8D-0400-992C-9B91-297A0E47298E}"/>
              </a:ext>
            </a:extLst>
          </p:cNvPr>
          <p:cNvSpPr/>
          <p:nvPr/>
        </p:nvSpPr>
        <p:spPr>
          <a:xfrm rot="5400000">
            <a:off x="3114224" y="5061595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</p:spTree>
    <p:extLst>
      <p:ext uri="{BB962C8B-B14F-4D97-AF65-F5344CB8AC3E}">
        <p14:creationId xmlns:p14="http://schemas.microsoft.com/office/powerpoint/2010/main" val="2290915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이동수단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26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DD81CA-0232-5970-11E0-FFB12EAD8BDA}"/>
              </a:ext>
            </a:extLst>
          </p:cNvPr>
          <p:cNvSpPr/>
          <p:nvPr/>
        </p:nvSpPr>
        <p:spPr>
          <a:xfrm>
            <a:off x="368350" y="1460745"/>
            <a:ext cx="11544976" cy="52792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E51ACB5D-B4E1-D9A7-2840-846AA570396F}"/>
              </a:ext>
            </a:extLst>
          </p:cNvPr>
          <p:cNvSpPr/>
          <p:nvPr/>
        </p:nvSpPr>
        <p:spPr>
          <a:xfrm rot="5400000">
            <a:off x="860643" y="2289719"/>
            <a:ext cx="1965434" cy="1965434"/>
          </a:xfrm>
          <a:prstGeom prst="arc">
            <a:avLst>
              <a:gd name="adj1" fmla="val 11309981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F4973BC8-2EC8-A51A-7B0F-DE1E20709340}"/>
              </a:ext>
            </a:extLst>
          </p:cNvPr>
          <p:cNvSpPr/>
          <p:nvPr/>
        </p:nvSpPr>
        <p:spPr>
          <a:xfrm>
            <a:off x="860643" y="2289719"/>
            <a:ext cx="1965434" cy="1965434"/>
          </a:xfrm>
          <a:prstGeom prst="arc">
            <a:avLst>
              <a:gd name="adj1" fmla="val 5320067"/>
              <a:gd name="adj2" fmla="val 19592526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B6904-34BF-86A4-E770-D9AB41A5AD9F}"/>
              </a:ext>
            </a:extLst>
          </p:cNvPr>
          <p:cNvSpPr txBox="1"/>
          <p:nvPr/>
        </p:nvSpPr>
        <p:spPr>
          <a:xfrm>
            <a:off x="1339856" y="2980048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D8784501-C66C-F544-C43A-E9FD8D58E274}"/>
              </a:ext>
            </a:extLst>
          </p:cNvPr>
          <p:cNvSpPr txBox="1"/>
          <p:nvPr/>
        </p:nvSpPr>
        <p:spPr>
          <a:xfrm>
            <a:off x="1156767" y="541213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자동차 비율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6F8BA717-EF8B-4A7A-5966-823F5419DD68}"/>
              </a:ext>
            </a:extLst>
          </p:cNvPr>
          <p:cNvSpPr/>
          <p:nvPr/>
        </p:nvSpPr>
        <p:spPr>
          <a:xfrm rot="5400000">
            <a:off x="3742123" y="2224161"/>
            <a:ext cx="1965434" cy="1965434"/>
          </a:xfrm>
          <a:prstGeom prst="arc">
            <a:avLst>
              <a:gd name="adj1" fmla="val 15903862"/>
              <a:gd name="adj2" fmla="val 14550352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A51E017C-AEEF-91B7-8692-90EE49F2EF8E}"/>
              </a:ext>
            </a:extLst>
          </p:cNvPr>
          <p:cNvSpPr/>
          <p:nvPr/>
        </p:nvSpPr>
        <p:spPr>
          <a:xfrm>
            <a:off x="3742123" y="2224161"/>
            <a:ext cx="1965434" cy="1965434"/>
          </a:xfrm>
          <a:prstGeom prst="arc">
            <a:avLst>
              <a:gd name="adj1" fmla="val 18937565"/>
              <a:gd name="adj2" fmla="val 412753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7F8BAD-C19C-AAB2-85E4-AA678BA7A21E}"/>
              </a:ext>
            </a:extLst>
          </p:cNvPr>
          <p:cNvSpPr txBox="1"/>
          <p:nvPr/>
        </p:nvSpPr>
        <p:spPr>
          <a:xfrm>
            <a:off x="4221336" y="2914490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16%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FA9C3374-6D6F-8C2A-6954-2CE167F8F645}"/>
              </a:ext>
            </a:extLst>
          </p:cNvPr>
          <p:cNvSpPr txBox="1"/>
          <p:nvPr/>
        </p:nvSpPr>
        <p:spPr>
          <a:xfrm>
            <a:off x="4030083" y="5346572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시외버스 비율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8AF1644-06B2-837D-22F7-176FDC81C6B1}"/>
              </a:ext>
            </a:extLst>
          </p:cNvPr>
          <p:cNvCxnSpPr/>
          <p:nvPr/>
        </p:nvCxnSpPr>
        <p:spPr>
          <a:xfrm>
            <a:off x="4375045" y="5207904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호 15">
            <a:extLst>
              <a:ext uri="{FF2B5EF4-FFF2-40B4-BE49-F238E27FC236}">
                <a16:creationId xmlns:a16="http://schemas.microsoft.com/office/drawing/2014/main" id="{9AACFA98-A119-1627-F3D5-00FC450705AD}"/>
              </a:ext>
            </a:extLst>
          </p:cNvPr>
          <p:cNvSpPr/>
          <p:nvPr/>
        </p:nvSpPr>
        <p:spPr>
          <a:xfrm rot="5400000">
            <a:off x="6626925" y="2224161"/>
            <a:ext cx="1965434" cy="1965434"/>
          </a:xfrm>
          <a:prstGeom prst="arc">
            <a:avLst>
              <a:gd name="adj1" fmla="val 18934431"/>
              <a:gd name="adj2" fmla="val 17085950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3B70F5FF-7A64-285E-136D-E2E050BF4AB9}"/>
              </a:ext>
            </a:extLst>
          </p:cNvPr>
          <p:cNvSpPr/>
          <p:nvPr/>
        </p:nvSpPr>
        <p:spPr>
          <a:xfrm>
            <a:off x="6626925" y="2224161"/>
            <a:ext cx="1965434" cy="1965434"/>
          </a:xfrm>
          <a:prstGeom prst="arc">
            <a:avLst>
              <a:gd name="adj1" fmla="val 584142"/>
              <a:gd name="adj2" fmla="val 2968054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82653F-053F-5FC4-1D9C-BEC4BECAFB11}"/>
              </a:ext>
            </a:extLst>
          </p:cNvPr>
          <p:cNvSpPr txBox="1"/>
          <p:nvPr/>
        </p:nvSpPr>
        <p:spPr>
          <a:xfrm>
            <a:off x="7106138" y="2914490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10%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C94052F1-FCC9-FE99-0D09-C6733F13EE36}"/>
              </a:ext>
            </a:extLst>
          </p:cNvPr>
          <p:cNvSpPr txBox="1"/>
          <p:nvPr/>
        </p:nvSpPr>
        <p:spPr>
          <a:xfrm>
            <a:off x="6963869" y="5346572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지하철 비율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6C5F49B-C152-704A-5CD2-1EE97FDBB529}"/>
              </a:ext>
            </a:extLst>
          </p:cNvPr>
          <p:cNvCxnSpPr/>
          <p:nvPr/>
        </p:nvCxnSpPr>
        <p:spPr>
          <a:xfrm>
            <a:off x="7294682" y="5207904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3F2A8D-0400-992C-9B91-297A0E47298E}"/>
              </a:ext>
            </a:extLst>
          </p:cNvPr>
          <p:cNvSpPr/>
          <p:nvPr/>
        </p:nvSpPr>
        <p:spPr>
          <a:xfrm rot="5400000">
            <a:off x="1790524" y="4957095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59AA417F-24CC-34F1-6E76-671CE3E7B16C}"/>
              </a:ext>
            </a:extLst>
          </p:cNvPr>
          <p:cNvSpPr/>
          <p:nvPr/>
        </p:nvSpPr>
        <p:spPr>
          <a:xfrm rot="5400000">
            <a:off x="9329599" y="2224161"/>
            <a:ext cx="1965434" cy="1965434"/>
          </a:xfrm>
          <a:prstGeom prst="arc">
            <a:avLst>
              <a:gd name="adj1" fmla="val 21264533"/>
              <a:gd name="adj2" fmla="val 20096387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25D0E4E5-D30D-0A42-6231-B94AAAD376E8}"/>
              </a:ext>
            </a:extLst>
          </p:cNvPr>
          <p:cNvSpPr/>
          <p:nvPr/>
        </p:nvSpPr>
        <p:spPr>
          <a:xfrm>
            <a:off x="9329599" y="2224161"/>
            <a:ext cx="1965434" cy="1965434"/>
          </a:xfrm>
          <a:prstGeom prst="arc">
            <a:avLst>
              <a:gd name="adj1" fmla="val 3309264"/>
              <a:gd name="adj2" fmla="val 5546657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49D992-9AC4-263A-EFB3-DF9DF61ECEFE}"/>
              </a:ext>
            </a:extLst>
          </p:cNvPr>
          <p:cNvSpPr txBox="1"/>
          <p:nvPr/>
        </p:nvSpPr>
        <p:spPr>
          <a:xfrm>
            <a:off x="9925030" y="2914490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9%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5" name="テキスト ボックス 17">
            <a:extLst>
              <a:ext uri="{FF2B5EF4-FFF2-40B4-BE49-F238E27FC236}">
                <a16:creationId xmlns:a16="http://schemas.microsoft.com/office/drawing/2014/main" id="{BDE655AD-2A06-D52A-B23E-D9CAD3DC41AB}"/>
              </a:ext>
            </a:extLst>
          </p:cNvPr>
          <p:cNvSpPr txBox="1"/>
          <p:nvPr/>
        </p:nvSpPr>
        <p:spPr>
          <a:xfrm>
            <a:off x="9625723" y="53465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기타 비율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D336F7C-3B39-A1D9-133F-6DDAD792CAB7}"/>
              </a:ext>
            </a:extLst>
          </p:cNvPr>
          <p:cNvSpPr/>
          <p:nvPr/>
        </p:nvSpPr>
        <p:spPr>
          <a:xfrm rot="5400000">
            <a:off x="10259480" y="4891537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</p:spTree>
    <p:extLst>
      <p:ext uri="{BB962C8B-B14F-4D97-AF65-F5344CB8AC3E}">
        <p14:creationId xmlns:p14="http://schemas.microsoft.com/office/powerpoint/2010/main" val="1622868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이동수단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26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DD81CA-0232-5970-11E0-FFB12EAD8BDA}"/>
              </a:ext>
            </a:extLst>
          </p:cNvPr>
          <p:cNvSpPr/>
          <p:nvPr/>
        </p:nvSpPr>
        <p:spPr>
          <a:xfrm>
            <a:off x="368350" y="1460745"/>
            <a:ext cx="11544976" cy="52792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0AAEE80F-8B60-0583-C2E5-F325B1664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82" y="1628775"/>
            <a:ext cx="11356831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04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490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3881743" y="3105834"/>
            <a:ext cx="281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데이터 </a:t>
            </a:r>
            <a:r>
              <a:rPr lang="ko-KR" altLang="en-US" sz="3600" spc="-300" dirty="0" err="1">
                <a:solidFill>
                  <a:schemeClr val="bg2">
                    <a:lumMod val="10000"/>
                  </a:schemeClr>
                </a:solidFill>
              </a:rPr>
              <a:t>전처리</a:t>
            </a:r>
            <a:endParaRPr lang="ko-KR" altLang="en-US" sz="3600" spc="-3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05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데이터 </a:t>
            </a:r>
            <a:r>
              <a:rPr lang="ko-KR" altLang="en-US" sz="3600" spc="-300" dirty="0" err="1">
                <a:solidFill>
                  <a:schemeClr val="bg1"/>
                </a:solidFill>
                <a:latin typeface="+mn-ea"/>
              </a:rPr>
              <a:t>전처리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D98E6C-03D0-4BCF-BF77-515B8F696D15}"/>
              </a:ext>
            </a:extLst>
          </p:cNvPr>
          <p:cNvSpPr/>
          <p:nvPr/>
        </p:nvSpPr>
        <p:spPr>
          <a:xfrm>
            <a:off x="1278428" y="2605297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DACB-9843-4BE5-A827-5FCBF1101D3A}"/>
              </a:ext>
            </a:extLst>
          </p:cNvPr>
          <p:cNvSpPr/>
          <p:nvPr/>
        </p:nvSpPr>
        <p:spPr>
          <a:xfrm>
            <a:off x="2688128" y="2605297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792174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45222" y="2800365"/>
            <a:ext cx="2539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err="1">
                <a:solidFill>
                  <a:schemeClr val="bg1"/>
                </a:solidFill>
                <a:latin typeface="+mj-ea"/>
                <a:ea typeface="+mj-ea"/>
              </a:rPr>
              <a:t>결측값</a:t>
            </a:r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 처리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1278428" y="4299271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688128" y="4299271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5D945-426B-414C-A927-DFA5612F43F9}"/>
              </a:ext>
            </a:extLst>
          </p:cNvPr>
          <p:cNvSpPr txBox="1"/>
          <p:nvPr/>
        </p:nvSpPr>
        <p:spPr>
          <a:xfrm>
            <a:off x="1624422" y="4432986"/>
            <a:ext cx="4764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945222" y="4473076"/>
            <a:ext cx="298190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적합여부 판단</a:t>
            </a:r>
          </a:p>
        </p:txBody>
      </p:sp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3600" spc="-300" dirty="0" err="1">
                <a:solidFill>
                  <a:schemeClr val="bg1"/>
                </a:solidFill>
                <a:latin typeface="+mn-ea"/>
              </a:rPr>
              <a:t>결측값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 처리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4DB83F-0249-CBE4-9083-5B267D0E232C}"/>
              </a:ext>
            </a:extLst>
          </p:cNvPr>
          <p:cNvSpPr/>
          <p:nvPr/>
        </p:nvSpPr>
        <p:spPr>
          <a:xfrm>
            <a:off x="481567" y="1495581"/>
            <a:ext cx="5413594" cy="52792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7" name="차트 16">
                <a:extLst>
                  <a:ext uri="{FF2B5EF4-FFF2-40B4-BE49-F238E27FC236}">
                    <a16:creationId xmlns:a16="http://schemas.microsoft.com/office/drawing/2014/main" id="{0AACF350-01D6-8D37-10B5-BE9B7A59644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38002557"/>
                  </p:ext>
                </p:extLst>
              </p:nvPr>
            </p:nvGraphicFramePr>
            <p:xfrm>
              <a:off x="715696" y="257065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7" name="차트 16">
                <a:extLst>
                  <a:ext uri="{FF2B5EF4-FFF2-40B4-BE49-F238E27FC236}">
                    <a16:creationId xmlns:a16="http://schemas.microsoft.com/office/drawing/2014/main" id="{0AACF350-01D6-8D37-10B5-BE9B7A5964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065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1A3B1F-CF6C-B62E-1E0D-D63224E6BD9E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AC99D0-5826-23E7-8E50-5DC61F6589E0}"/>
              </a:ext>
            </a:extLst>
          </p:cNvPr>
          <p:cNvSpPr txBox="1"/>
          <p:nvPr/>
        </p:nvSpPr>
        <p:spPr>
          <a:xfrm>
            <a:off x="2891399" y="1788695"/>
            <a:ext cx="505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FCD4B1-82FF-7A06-2C78-B0E31FBE333D}"/>
              </a:ext>
            </a:extLst>
          </p:cNvPr>
          <p:cNvSpPr/>
          <p:nvPr/>
        </p:nvSpPr>
        <p:spPr>
          <a:xfrm>
            <a:off x="6296839" y="1495581"/>
            <a:ext cx="5413594" cy="52792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E8AD4B-1F51-7283-E984-79504F4EB9F6}"/>
              </a:ext>
            </a:extLst>
          </p:cNvPr>
          <p:cNvSpPr/>
          <p:nvPr/>
        </p:nvSpPr>
        <p:spPr>
          <a:xfrm>
            <a:off x="6524449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586AE2-AFDA-FE60-5B47-E3C15AE68045}"/>
              </a:ext>
            </a:extLst>
          </p:cNvPr>
          <p:cNvSpPr txBox="1"/>
          <p:nvPr/>
        </p:nvSpPr>
        <p:spPr>
          <a:xfrm>
            <a:off x="8706673" y="1788695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후</a:t>
            </a:r>
          </a:p>
        </p:txBody>
      </p:sp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A0155566-C825-F4C5-4301-F12CA5B1D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78" y="2473185"/>
            <a:ext cx="4980422" cy="2034716"/>
          </a:xfrm>
          <a:prstGeom prst="rect">
            <a:avLst/>
          </a:prstGeom>
        </p:spPr>
      </p:pic>
      <p:pic>
        <p:nvPicPr>
          <p:cNvPr id="32" name="그림 31" descr="테이블이(가) 표시된 사진&#10;&#10;자동 생성된 설명">
            <a:extLst>
              <a:ext uri="{FF2B5EF4-FFF2-40B4-BE49-F238E27FC236}">
                <a16:creationId xmlns:a16="http://schemas.microsoft.com/office/drawing/2014/main" id="{EA88E753-9BEE-35A2-4A60-890602DAEB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96" y="4736003"/>
            <a:ext cx="2194750" cy="1801529"/>
          </a:xfrm>
          <a:prstGeom prst="rect">
            <a:avLst/>
          </a:prstGeom>
        </p:spPr>
      </p:pic>
      <p:pic>
        <p:nvPicPr>
          <p:cNvPr id="34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D06C0891-5295-80C4-607E-1C72C7ED5B0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28" y="4737247"/>
            <a:ext cx="2474937" cy="1827556"/>
          </a:xfrm>
          <a:prstGeom prst="rect">
            <a:avLst/>
          </a:prstGeom>
        </p:spPr>
      </p:pic>
      <p:pic>
        <p:nvPicPr>
          <p:cNvPr id="36" name="그림 35" descr="테이블이(가) 표시된 사진&#10;&#10;자동 생성된 설명">
            <a:extLst>
              <a:ext uri="{FF2B5EF4-FFF2-40B4-BE49-F238E27FC236}">
                <a16:creationId xmlns:a16="http://schemas.microsoft.com/office/drawing/2014/main" id="{9E81BB25-1261-6EA7-1176-06432512F91A}"/>
              </a:ext>
            </a:extLst>
          </p:cNvPr>
          <p:cNvPicPr>
            <a:picLocks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309" y="4736003"/>
            <a:ext cx="2476800" cy="1828800"/>
          </a:xfrm>
          <a:prstGeom prst="rect">
            <a:avLst/>
          </a:prstGeom>
        </p:spPr>
      </p:pic>
      <p:pic>
        <p:nvPicPr>
          <p:cNvPr id="38" name="그림 37" descr="텍스트, 스크린샷, 실내, 여러개이(가) 표시된 사진&#10;&#10;자동 생성된 설명">
            <a:extLst>
              <a:ext uri="{FF2B5EF4-FFF2-40B4-BE49-F238E27FC236}">
                <a16:creationId xmlns:a16="http://schemas.microsoft.com/office/drawing/2014/main" id="{15D4080C-E775-B92D-9C1D-0613D2DC2E43}"/>
              </a:ext>
            </a:extLst>
          </p:cNvPr>
          <p:cNvPicPr>
            <a:picLocks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49" y="2508257"/>
            <a:ext cx="4982400" cy="2034000"/>
          </a:xfrm>
          <a:prstGeom prst="rect">
            <a:avLst/>
          </a:prstGeom>
        </p:spPr>
      </p:pic>
      <p:pic>
        <p:nvPicPr>
          <p:cNvPr id="40" name="그림 39" descr="테이블이(가) 표시된 사진&#10;&#10;자동 생성된 설명">
            <a:extLst>
              <a:ext uri="{FF2B5EF4-FFF2-40B4-BE49-F238E27FC236}">
                <a16:creationId xmlns:a16="http://schemas.microsoft.com/office/drawing/2014/main" id="{6563ED32-046A-E84A-3578-22D4DFA83E2C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74" y="4654933"/>
            <a:ext cx="2196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1664C4-6E58-1B22-E73F-4B0A71D9A336}"/>
              </a:ext>
            </a:extLst>
          </p:cNvPr>
          <p:cNvSpPr/>
          <p:nvPr/>
        </p:nvSpPr>
        <p:spPr>
          <a:xfrm>
            <a:off x="6278880" y="4085265"/>
            <a:ext cx="5265419" cy="25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5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적합여부 판단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26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4DB83F-0249-CBE4-9083-5B267D0E232C}"/>
              </a:ext>
            </a:extLst>
          </p:cNvPr>
          <p:cNvSpPr/>
          <p:nvPr/>
        </p:nvSpPr>
        <p:spPr>
          <a:xfrm>
            <a:off x="481567" y="1320091"/>
            <a:ext cx="11062732" cy="25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1A3B1F-CF6C-B62E-1E0D-D63224E6BD9E}"/>
              </a:ext>
            </a:extLst>
          </p:cNvPr>
          <p:cNvSpPr/>
          <p:nvPr/>
        </p:nvSpPr>
        <p:spPr>
          <a:xfrm>
            <a:off x="709177" y="1475800"/>
            <a:ext cx="10302217" cy="448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AC99D0-5826-23E7-8E50-5DC61F6589E0}"/>
              </a:ext>
            </a:extLst>
          </p:cNvPr>
          <p:cNvSpPr txBox="1"/>
          <p:nvPr/>
        </p:nvSpPr>
        <p:spPr>
          <a:xfrm>
            <a:off x="4992114" y="1421132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확인 단어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FCD4B1-82FF-7A06-2C78-B0E31FBE333D}"/>
              </a:ext>
            </a:extLst>
          </p:cNvPr>
          <p:cNvSpPr/>
          <p:nvPr/>
        </p:nvSpPr>
        <p:spPr>
          <a:xfrm>
            <a:off x="481566" y="4094414"/>
            <a:ext cx="5370593" cy="25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E506E6-E9D5-01CC-753A-FC423D33B201}"/>
              </a:ext>
            </a:extLst>
          </p:cNvPr>
          <p:cNvSpPr/>
          <p:nvPr/>
        </p:nvSpPr>
        <p:spPr>
          <a:xfrm>
            <a:off x="979055" y="4224985"/>
            <a:ext cx="4525816" cy="398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ABCF1-AC04-0B8D-F680-E4C98AF36294}"/>
              </a:ext>
            </a:extLst>
          </p:cNvPr>
          <p:cNvSpPr txBox="1"/>
          <p:nvPr/>
        </p:nvSpPr>
        <p:spPr>
          <a:xfrm>
            <a:off x="2948961" y="4169664"/>
            <a:ext cx="505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0BECCC-3B88-3F68-11D6-5B5D834274C5}"/>
              </a:ext>
            </a:extLst>
          </p:cNvPr>
          <p:cNvSpPr/>
          <p:nvPr/>
        </p:nvSpPr>
        <p:spPr>
          <a:xfrm>
            <a:off x="6742545" y="4213989"/>
            <a:ext cx="4527466" cy="39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1028DE-48FC-C0A1-0A13-2D2D2140D1EB}"/>
              </a:ext>
            </a:extLst>
          </p:cNvPr>
          <p:cNvSpPr txBox="1"/>
          <p:nvPr/>
        </p:nvSpPr>
        <p:spPr>
          <a:xfrm>
            <a:off x="8678258" y="4159320"/>
            <a:ext cx="505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후</a:t>
            </a:r>
          </a:p>
        </p:txBody>
      </p:sp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0A0A455A-AAF3-BEEE-A08F-587B7BA07C1B}"/>
              </a:ext>
            </a:extLst>
          </p:cNvPr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60" y="4707338"/>
            <a:ext cx="4647111" cy="1828800"/>
          </a:xfrm>
          <a:prstGeom prst="rect">
            <a:avLst/>
          </a:prstGeom>
        </p:spPr>
      </p:pic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E9A072D8-1032-F78C-91A7-CF761EF0891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11" y="4717376"/>
            <a:ext cx="4647600" cy="18288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75A6131-693C-AA29-C945-7D70D3484DE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09178" y="2213603"/>
            <a:ext cx="10302217" cy="15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26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2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3877127" y="3105834"/>
            <a:ext cx="205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감성 분 석</a:t>
            </a:r>
          </a:p>
        </p:txBody>
      </p:sp>
    </p:spTree>
    <p:extLst>
      <p:ext uri="{BB962C8B-B14F-4D97-AF65-F5344CB8AC3E}">
        <p14:creationId xmlns:p14="http://schemas.microsoft.com/office/powerpoint/2010/main" val="4083838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감성분석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D0315C-8B0D-4F21-8CD5-BDE1A7BA7440}"/>
              </a:ext>
            </a:extLst>
          </p:cNvPr>
          <p:cNvSpPr/>
          <p:nvPr/>
        </p:nvSpPr>
        <p:spPr>
          <a:xfrm>
            <a:off x="2236652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6B490F-123B-4FC5-BFD2-94FFCBEFB4B1}"/>
              </a:ext>
            </a:extLst>
          </p:cNvPr>
          <p:cNvSpPr/>
          <p:nvPr/>
        </p:nvSpPr>
        <p:spPr>
          <a:xfrm>
            <a:off x="2236652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EDF9CA-5531-476F-8E3E-97A437029385}"/>
              </a:ext>
            </a:extLst>
          </p:cNvPr>
          <p:cNvSpPr/>
          <p:nvPr/>
        </p:nvSpPr>
        <p:spPr>
          <a:xfrm>
            <a:off x="499521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D27E54-5989-4246-B276-FF81393B5961}"/>
              </a:ext>
            </a:extLst>
          </p:cNvPr>
          <p:cNvSpPr/>
          <p:nvPr/>
        </p:nvSpPr>
        <p:spPr>
          <a:xfrm>
            <a:off x="775376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92D07-A84D-4396-90BF-DE8BBB2988B7}"/>
              </a:ext>
            </a:extLst>
          </p:cNvPr>
          <p:cNvSpPr txBox="1"/>
          <p:nvPr/>
        </p:nvSpPr>
        <p:spPr>
          <a:xfrm>
            <a:off x="4441730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119D4-FE08-4E3B-A683-3840749441CF}"/>
              </a:ext>
            </a:extLst>
          </p:cNvPr>
          <p:cNvSpPr txBox="1"/>
          <p:nvPr/>
        </p:nvSpPr>
        <p:spPr>
          <a:xfrm>
            <a:off x="7215934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37A185-365E-4FF4-BC48-44C425CBF345}"/>
              </a:ext>
            </a:extLst>
          </p:cNvPr>
          <p:cNvSpPr txBox="1"/>
          <p:nvPr/>
        </p:nvSpPr>
        <p:spPr>
          <a:xfrm>
            <a:off x="2772403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C9FB45-1420-4969-B2C5-0A5F79C480A4}"/>
              </a:ext>
            </a:extLst>
          </p:cNvPr>
          <p:cNvSpPr/>
          <p:nvPr/>
        </p:nvSpPr>
        <p:spPr>
          <a:xfrm>
            <a:off x="4995209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68A55B-5556-4F7B-99FB-AECA5F9E2F11}"/>
              </a:ext>
            </a:extLst>
          </p:cNvPr>
          <p:cNvSpPr txBox="1"/>
          <p:nvPr/>
        </p:nvSpPr>
        <p:spPr>
          <a:xfrm>
            <a:off x="5554204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BB8464-4D25-4C52-AD1A-B9B62287EBD2}"/>
              </a:ext>
            </a:extLst>
          </p:cNvPr>
          <p:cNvSpPr/>
          <p:nvPr/>
        </p:nvSpPr>
        <p:spPr>
          <a:xfrm>
            <a:off x="7753766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1FB7D3-0FC5-4E41-8AD1-35380DF115FD}"/>
              </a:ext>
            </a:extLst>
          </p:cNvPr>
          <p:cNvSpPr txBox="1"/>
          <p:nvPr/>
        </p:nvSpPr>
        <p:spPr>
          <a:xfrm>
            <a:off x="8313562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387016-ED3B-42F6-B6CE-3A9433274EE3}"/>
              </a:ext>
            </a:extLst>
          </p:cNvPr>
          <p:cNvSpPr txBox="1"/>
          <p:nvPr/>
        </p:nvSpPr>
        <p:spPr>
          <a:xfrm>
            <a:off x="2406377" y="3436363"/>
            <a:ext cx="1682895" cy="135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긍정 단어사전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부정 단어사전을 활용하여 각 글에 포함된 긍정단어 및 부정단어의 개수 확인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A16FFC6-40F8-4454-A815-B02380886173}"/>
              </a:ext>
            </a:extLst>
          </p:cNvPr>
          <p:cNvSpPr txBox="1"/>
          <p:nvPr/>
        </p:nvSpPr>
        <p:spPr>
          <a:xfrm>
            <a:off x="5164935" y="3569047"/>
            <a:ext cx="1682895" cy="11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글의 긍정 단어 및 부정 단어의 개수를 합하여 해당 글 중립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부정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긍정 판단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1D4CA3-7475-46FA-B65E-F4321489F482}"/>
              </a:ext>
            </a:extLst>
          </p:cNvPr>
          <p:cNvSpPr txBox="1"/>
          <p:nvPr/>
        </p:nvSpPr>
        <p:spPr>
          <a:xfrm>
            <a:off x="7967038" y="3810831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분석 결과 확인 및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해석</a:t>
            </a:r>
          </a:p>
        </p:txBody>
      </p:sp>
    </p:spTree>
    <p:extLst>
      <p:ext uri="{BB962C8B-B14F-4D97-AF65-F5344CB8AC3E}">
        <p14:creationId xmlns:p14="http://schemas.microsoft.com/office/powerpoint/2010/main" val="1764686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감성분석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4DB83F-0249-CBE4-9083-5B267D0E232C}"/>
              </a:ext>
            </a:extLst>
          </p:cNvPr>
          <p:cNvSpPr/>
          <p:nvPr/>
        </p:nvSpPr>
        <p:spPr>
          <a:xfrm>
            <a:off x="481567" y="1495581"/>
            <a:ext cx="4369107" cy="52792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1A3B1F-CF6C-B62E-1E0D-D63224E6BD9E}"/>
              </a:ext>
            </a:extLst>
          </p:cNvPr>
          <p:cNvSpPr/>
          <p:nvPr/>
        </p:nvSpPr>
        <p:spPr>
          <a:xfrm>
            <a:off x="1013978" y="2213157"/>
            <a:ext cx="1099097" cy="505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AC99D0-5826-23E7-8E50-5DC61F6589E0}"/>
              </a:ext>
            </a:extLst>
          </p:cNvPr>
          <p:cNvSpPr txBox="1"/>
          <p:nvPr/>
        </p:nvSpPr>
        <p:spPr>
          <a:xfrm>
            <a:off x="1111304" y="2292606"/>
            <a:ext cx="825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긍정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FCD4B1-82FF-7A06-2C78-B0E31FBE333D}"/>
              </a:ext>
            </a:extLst>
          </p:cNvPr>
          <p:cNvSpPr/>
          <p:nvPr/>
        </p:nvSpPr>
        <p:spPr>
          <a:xfrm>
            <a:off x="5078285" y="1495581"/>
            <a:ext cx="6632148" cy="52792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E8AD4B-1F51-7283-E984-79504F4EB9F6}"/>
              </a:ext>
            </a:extLst>
          </p:cNvPr>
          <p:cNvSpPr/>
          <p:nvPr/>
        </p:nvSpPr>
        <p:spPr>
          <a:xfrm>
            <a:off x="5278927" y="1586140"/>
            <a:ext cx="622594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73E304-0C92-3937-5B06-D343961AA79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24560" y="2723001"/>
            <a:ext cx="1382400" cy="3474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1FD9AA-805E-4A58-BB9F-0E3DB8EB2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78" y="2797505"/>
            <a:ext cx="1381318" cy="347318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5DBB21-0697-C899-3B82-F894FA5BE079}"/>
              </a:ext>
            </a:extLst>
          </p:cNvPr>
          <p:cNvSpPr/>
          <p:nvPr/>
        </p:nvSpPr>
        <p:spPr>
          <a:xfrm>
            <a:off x="3124560" y="2213157"/>
            <a:ext cx="1099097" cy="505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586AE2-AFDA-FE60-5B47-E3C15AE68045}"/>
              </a:ext>
            </a:extLst>
          </p:cNvPr>
          <p:cNvSpPr txBox="1"/>
          <p:nvPr/>
        </p:nvSpPr>
        <p:spPr>
          <a:xfrm>
            <a:off x="3254044" y="2301315"/>
            <a:ext cx="825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부정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F7E114-86FD-5E2A-45A7-32ADAD062445}"/>
              </a:ext>
            </a:extLst>
          </p:cNvPr>
          <p:cNvSpPr txBox="1"/>
          <p:nvPr/>
        </p:nvSpPr>
        <p:spPr>
          <a:xfrm>
            <a:off x="7511130" y="1604687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분석 결과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4F02EE6-16E7-127A-9DD4-EAB7C664C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927" y="2644620"/>
            <a:ext cx="6317559" cy="379197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9D012D-A718-DC1C-3F85-B6CFB1199A25}"/>
              </a:ext>
            </a:extLst>
          </p:cNvPr>
          <p:cNvSpPr/>
          <p:nvPr/>
        </p:nvSpPr>
        <p:spPr>
          <a:xfrm>
            <a:off x="662138" y="1586958"/>
            <a:ext cx="4005655" cy="505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1274DD-E36C-4ED4-2A96-680A834C974C}"/>
              </a:ext>
            </a:extLst>
          </p:cNvPr>
          <p:cNvSpPr txBox="1"/>
          <p:nvPr/>
        </p:nvSpPr>
        <p:spPr>
          <a:xfrm>
            <a:off x="1759135" y="1566660"/>
            <a:ext cx="182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단어 사전</a:t>
            </a:r>
          </a:p>
        </p:txBody>
      </p:sp>
    </p:spTree>
    <p:extLst>
      <p:ext uri="{BB962C8B-B14F-4D97-AF65-F5344CB8AC3E}">
        <p14:creationId xmlns:p14="http://schemas.microsoft.com/office/powerpoint/2010/main" val="3733591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270</Words>
  <Application>Microsoft Office PowerPoint</Application>
  <PresentationFormat>와이드스크린</PresentationFormat>
  <Paragraphs>142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나눔스퀘어 Bold</vt:lpstr>
      <vt:lpstr>나눔스퀘어 Light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gjaischool120</cp:lastModifiedBy>
  <cp:revision>17</cp:revision>
  <dcterms:created xsi:type="dcterms:W3CDTF">2020-10-04T10:36:58Z</dcterms:created>
  <dcterms:modified xsi:type="dcterms:W3CDTF">2022-09-23T06:48:12Z</dcterms:modified>
</cp:coreProperties>
</file>