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61" d="100"/>
          <a:sy n="61" d="100"/>
        </p:scale>
        <p:origin x="8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08E12-7603-3A26-7C67-1F97AAF905C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76EE62F-C5A9-8843-9D19-81AEBC78A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7DB8795-71B3-11DD-E01C-3F0A9D223441}"/>
              </a:ext>
            </a:extLst>
          </p:cNvPr>
          <p:cNvSpPr>
            <a:spLocks noGrp="1"/>
          </p:cNvSpPr>
          <p:nvPr>
            <p:ph type="dt" sz="half" idx="10"/>
          </p:nvPr>
        </p:nvSpPr>
        <p:spPr/>
        <p:txBody>
          <a:bodyPr/>
          <a:lstStyle/>
          <a:p>
            <a:fld id="{4AFE6DA5-FB83-405E-AF3B-3CE113156835}" type="datetimeFigureOut">
              <a:rPr lang="de-DE" smtClean="0"/>
              <a:t>15.11.2024</a:t>
            </a:fld>
            <a:endParaRPr lang="de-DE"/>
          </a:p>
        </p:txBody>
      </p:sp>
      <p:sp>
        <p:nvSpPr>
          <p:cNvPr id="5" name="Fußzeilenplatzhalter 4">
            <a:extLst>
              <a:ext uri="{FF2B5EF4-FFF2-40B4-BE49-F238E27FC236}">
                <a16:creationId xmlns:a16="http://schemas.microsoft.com/office/drawing/2014/main" id="{1FC378B2-85BA-E566-3B90-166C3C2542C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D23FF6-7B94-4BAD-0EB6-F07A8E4BF28D}"/>
              </a:ext>
            </a:extLst>
          </p:cNvPr>
          <p:cNvSpPr>
            <a:spLocks noGrp="1"/>
          </p:cNvSpPr>
          <p:nvPr>
            <p:ph type="sldNum" sz="quarter" idx="12"/>
          </p:nvPr>
        </p:nvSpPr>
        <p:spPr/>
        <p:txBody>
          <a:bodyPr/>
          <a:lstStyle/>
          <a:p>
            <a:fld id="{7BAAB0C4-5C8B-4034-AA01-B5334BDE15AB}" type="slidenum">
              <a:rPr lang="de-DE" smtClean="0"/>
              <a:t>‹Nr.›</a:t>
            </a:fld>
            <a:endParaRPr lang="de-DE"/>
          </a:p>
        </p:txBody>
      </p:sp>
    </p:spTree>
    <p:extLst>
      <p:ext uri="{BB962C8B-B14F-4D97-AF65-F5344CB8AC3E}">
        <p14:creationId xmlns:p14="http://schemas.microsoft.com/office/powerpoint/2010/main" val="424044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A8F6C6-E758-7376-E722-FD04111DFBE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5BD73F6-2CC1-0BE6-A890-B213755B607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E7F97C4-3A40-96B2-F833-2416A6AA7492}"/>
              </a:ext>
            </a:extLst>
          </p:cNvPr>
          <p:cNvSpPr>
            <a:spLocks noGrp="1"/>
          </p:cNvSpPr>
          <p:nvPr>
            <p:ph type="dt" sz="half" idx="10"/>
          </p:nvPr>
        </p:nvSpPr>
        <p:spPr/>
        <p:txBody>
          <a:bodyPr/>
          <a:lstStyle/>
          <a:p>
            <a:fld id="{4AFE6DA5-FB83-405E-AF3B-3CE113156835}" type="datetimeFigureOut">
              <a:rPr lang="de-DE" smtClean="0"/>
              <a:t>15.11.2024</a:t>
            </a:fld>
            <a:endParaRPr lang="de-DE"/>
          </a:p>
        </p:txBody>
      </p:sp>
      <p:sp>
        <p:nvSpPr>
          <p:cNvPr id="5" name="Fußzeilenplatzhalter 4">
            <a:extLst>
              <a:ext uri="{FF2B5EF4-FFF2-40B4-BE49-F238E27FC236}">
                <a16:creationId xmlns:a16="http://schemas.microsoft.com/office/drawing/2014/main" id="{505B5BA9-B812-2105-4BE8-458CE73F35C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A71CC8-73D1-3D9B-2344-64F2024CD4A4}"/>
              </a:ext>
            </a:extLst>
          </p:cNvPr>
          <p:cNvSpPr>
            <a:spLocks noGrp="1"/>
          </p:cNvSpPr>
          <p:nvPr>
            <p:ph type="sldNum" sz="quarter" idx="12"/>
          </p:nvPr>
        </p:nvSpPr>
        <p:spPr/>
        <p:txBody>
          <a:bodyPr/>
          <a:lstStyle/>
          <a:p>
            <a:fld id="{7BAAB0C4-5C8B-4034-AA01-B5334BDE15AB}" type="slidenum">
              <a:rPr lang="de-DE" smtClean="0"/>
              <a:t>‹Nr.›</a:t>
            </a:fld>
            <a:endParaRPr lang="de-DE"/>
          </a:p>
        </p:txBody>
      </p:sp>
    </p:spTree>
    <p:extLst>
      <p:ext uri="{BB962C8B-B14F-4D97-AF65-F5344CB8AC3E}">
        <p14:creationId xmlns:p14="http://schemas.microsoft.com/office/powerpoint/2010/main" val="261532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AA5B8A8-48E9-E586-4B1D-F234E4DE81E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CA357D5-1519-714F-D02C-6DCF3402E78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5CE098A-7452-684A-D5D4-70C116DF1A67}"/>
              </a:ext>
            </a:extLst>
          </p:cNvPr>
          <p:cNvSpPr>
            <a:spLocks noGrp="1"/>
          </p:cNvSpPr>
          <p:nvPr>
            <p:ph type="dt" sz="half" idx="10"/>
          </p:nvPr>
        </p:nvSpPr>
        <p:spPr/>
        <p:txBody>
          <a:bodyPr/>
          <a:lstStyle/>
          <a:p>
            <a:fld id="{4AFE6DA5-FB83-405E-AF3B-3CE113156835}" type="datetimeFigureOut">
              <a:rPr lang="de-DE" smtClean="0"/>
              <a:t>15.11.2024</a:t>
            </a:fld>
            <a:endParaRPr lang="de-DE"/>
          </a:p>
        </p:txBody>
      </p:sp>
      <p:sp>
        <p:nvSpPr>
          <p:cNvPr id="5" name="Fußzeilenplatzhalter 4">
            <a:extLst>
              <a:ext uri="{FF2B5EF4-FFF2-40B4-BE49-F238E27FC236}">
                <a16:creationId xmlns:a16="http://schemas.microsoft.com/office/drawing/2014/main" id="{38C12A4F-C5AA-D9FD-D322-9AEB90B2EF7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4E1AEEE-9FF7-6143-F054-11D863DCC0DE}"/>
              </a:ext>
            </a:extLst>
          </p:cNvPr>
          <p:cNvSpPr>
            <a:spLocks noGrp="1"/>
          </p:cNvSpPr>
          <p:nvPr>
            <p:ph type="sldNum" sz="quarter" idx="12"/>
          </p:nvPr>
        </p:nvSpPr>
        <p:spPr/>
        <p:txBody>
          <a:bodyPr/>
          <a:lstStyle/>
          <a:p>
            <a:fld id="{7BAAB0C4-5C8B-4034-AA01-B5334BDE15AB}" type="slidenum">
              <a:rPr lang="de-DE" smtClean="0"/>
              <a:t>‹Nr.›</a:t>
            </a:fld>
            <a:endParaRPr lang="de-DE"/>
          </a:p>
        </p:txBody>
      </p:sp>
    </p:spTree>
    <p:extLst>
      <p:ext uri="{BB962C8B-B14F-4D97-AF65-F5344CB8AC3E}">
        <p14:creationId xmlns:p14="http://schemas.microsoft.com/office/powerpoint/2010/main" val="68595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EC532-76F2-77C8-E4A7-C04BCAA397C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1E66BE3-04D1-03F7-297B-B7E852C9076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ADE486A-CBE4-732B-C375-8E1D1EFD2F47}"/>
              </a:ext>
            </a:extLst>
          </p:cNvPr>
          <p:cNvSpPr>
            <a:spLocks noGrp="1"/>
          </p:cNvSpPr>
          <p:nvPr>
            <p:ph type="dt" sz="half" idx="10"/>
          </p:nvPr>
        </p:nvSpPr>
        <p:spPr/>
        <p:txBody>
          <a:bodyPr/>
          <a:lstStyle/>
          <a:p>
            <a:fld id="{4AFE6DA5-FB83-405E-AF3B-3CE113156835}" type="datetimeFigureOut">
              <a:rPr lang="de-DE" smtClean="0"/>
              <a:t>15.11.2024</a:t>
            </a:fld>
            <a:endParaRPr lang="de-DE"/>
          </a:p>
        </p:txBody>
      </p:sp>
      <p:sp>
        <p:nvSpPr>
          <p:cNvPr id="5" name="Fußzeilenplatzhalter 4">
            <a:extLst>
              <a:ext uri="{FF2B5EF4-FFF2-40B4-BE49-F238E27FC236}">
                <a16:creationId xmlns:a16="http://schemas.microsoft.com/office/drawing/2014/main" id="{9DEC42FA-85DF-7976-6D28-65608FDD665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55336A7-FC0A-BDA3-7D31-4809C63EB05B}"/>
              </a:ext>
            </a:extLst>
          </p:cNvPr>
          <p:cNvSpPr>
            <a:spLocks noGrp="1"/>
          </p:cNvSpPr>
          <p:nvPr>
            <p:ph type="sldNum" sz="quarter" idx="12"/>
          </p:nvPr>
        </p:nvSpPr>
        <p:spPr/>
        <p:txBody>
          <a:bodyPr/>
          <a:lstStyle/>
          <a:p>
            <a:fld id="{7BAAB0C4-5C8B-4034-AA01-B5334BDE15AB}" type="slidenum">
              <a:rPr lang="de-DE" smtClean="0"/>
              <a:t>‹Nr.›</a:t>
            </a:fld>
            <a:endParaRPr lang="de-DE"/>
          </a:p>
        </p:txBody>
      </p:sp>
    </p:spTree>
    <p:extLst>
      <p:ext uri="{BB962C8B-B14F-4D97-AF65-F5344CB8AC3E}">
        <p14:creationId xmlns:p14="http://schemas.microsoft.com/office/powerpoint/2010/main" val="310792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D4E2C9-05B7-71D6-2529-2D02FD9D64C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523B6D7F-D981-C229-1AF7-34D994BEBA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7E6D52F-1EC6-1334-9DF7-22F720156B26}"/>
              </a:ext>
            </a:extLst>
          </p:cNvPr>
          <p:cNvSpPr>
            <a:spLocks noGrp="1"/>
          </p:cNvSpPr>
          <p:nvPr>
            <p:ph type="dt" sz="half" idx="10"/>
          </p:nvPr>
        </p:nvSpPr>
        <p:spPr/>
        <p:txBody>
          <a:bodyPr/>
          <a:lstStyle/>
          <a:p>
            <a:fld id="{4AFE6DA5-FB83-405E-AF3B-3CE113156835}" type="datetimeFigureOut">
              <a:rPr lang="de-DE" smtClean="0"/>
              <a:t>15.11.2024</a:t>
            </a:fld>
            <a:endParaRPr lang="de-DE"/>
          </a:p>
        </p:txBody>
      </p:sp>
      <p:sp>
        <p:nvSpPr>
          <p:cNvPr id="5" name="Fußzeilenplatzhalter 4">
            <a:extLst>
              <a:ext uri="{FF2B5EF4-FFF2-40B4-BE49-F238E27FC236}">
                <a16:creationId xmlns:a16="http://schemas.microsoft.com/office/drawing/2014/main" id="{1AB7EAC3-B724-34E3-BC7E-F408CEDF1BF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CEC48E-059B-8D5B-0414-F002CFC04F70}"/>
              </a:ext>
            </a:extLst>
          </p:cNvPr>
          <p:cNvSpPr>
            <a:spLocks noGrp="1"/>
          </p:cNvSpPr>
          <p:nvPr>
            <p:ph type="sldNum" sz="quarter" idx="12"/>
          </p:nvPr>
        </p:nvSpPr>
        <p:spPr/>
        <p:txBody>
          <a:bodyPr/>
          <a:lstStyle/>
          <a:p>
            <a:fld id="{7BAAB0C4-5C8B-4034-AA01-B5334BDE15AB}" type="slidenum">
              <a:rPr lang="de-DE" smtClean="0"/>
              <a:t>‹Nr.›</a:t>
            </a:fld>
            <a:endParaRPr lang="de-DE"/>
          </a:p>
        </p:txBody>
      </p:sp>
    </p:spTree>
    <p:extLst>
      <p:ext uri="{BB962C8B-B14F-4D97-AF65-F5344CB8AC3E}">
        <p14:creationId xmlns:p14="http://schemas.microsoft.com/office/powerpoint/2010/main" val="51027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DC01FE-8855-1285-AE06-B15B5B3C2E5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17C1C89-9602-2130-C85C-C336F590B73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099CE9E-81C4-8C84-1A81-B8FFF6516EF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1FC0D13-6C4C-CA49-25CF-E46DDCF5103A}"/>
              </a:ext>
            </a:extLst>
          </p:cNvPr>
          <p:cNvSpPr>
            <a:spLocks noGrp="1"/>
          </p:cNvSpPr>
          <p:nvPr>
            <p:ph type="dt" sz="half" idx="10"/>
          </p:nvPr>
        </p:nvSpPr>
        <p:spPr/>
        <p:txBody>
          <a:bodyPr/>
          <a:lstStyle/>
          <a:p>
            <a:fld id="{4AFE6DA5-FB83-405E-AF3B-3CE113156835}" type="datetimeFigureOut">
              <a:rPr lang="de-DE" smtClean="0"/>
              <a:t>15.11.2024</a:t>
            </a:fld>
            <a:endParaRPr lang="de-DE"/>
          </a:p>
        </p:txBody>
      </p:sp>
      <p:sp>
        <p:nvSpPr>
          <p:cNvPr id="6" name="Fußzeilenplatzhalter 5">
            <a:extLst>
              <a:ext uri="{FF2B5EF4-FFF2-40B4-BE49-F238E27FC236}">
                <a16:creationId xmlns:a16="http://schemas.microsoft.com/office/drawing/2014/main" id="{0F3E231A-25D3-BE4E-7121-F8079E214A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A20054-6CE6-DD95-F198-F0AA8FC7B203}"/>
              </a:ext>
            </a:extLst>
          </p:cNvPr>
          <p:cNvSpPr>
            <a:spLocks noGrp="1"/>
          </p:cNvSpPr>
          <p:nvPr>
            <p:ph type="sldNum" sz="quarter" idx="12"/>
          </p:nvPr>
        </p:nvSpPr>
        <p:spPr/>
        <p:txBody>
          <a:bodyPr/>
          <a:lstStyle/>
          <a:p>
            <a:fld id="{7BAAB0C4-5C8B-4034-AA01-B5334BDE15AB}" type="slidenum">
              <a:rPr lang="de-DE" smtClean="0"/>
              <a:t>‹Nr.›</a:t>
            </a:fld>
            <a:endParaRPr lang="de-DE"/>
          </a:p>
        </p:txBody>
      </p:sp>
    </p:spTree>
    <p:extLst>
      <p:ext uri="{BB962C8B-B14F-4D97-AF65-F5344CB8AC3E}">
        <p14:creationId xmlns:p14="http://schemas.microsoft.com/office/powerpoint/2010/main" val="11520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F757D2-A7C5-D9A3-FF25-E53BEDAEBED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7E42BB5-5CAE-4567-04C3-D070469E0D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262A1EF-C86B-97CA-0BA9-761886735D8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673FF27-8217-25EB-FB97-AC92D27AD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FC0BC8B-518D-E01C-DB74-D7BFF1663FA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FC3BE69-E293-7DAB-1732-98EB6BF14510}"/>
              </a:ext>
            </a:extLst>
          </p:cNvPr>
          <p:cNvSpPr>
            <a:spLocks noGrp="1"/>
          </p:cNvSpPr>
          <p:nvPr>
            <p:ph type="dt" sz="half" idx="10"/>
          </p:nvPr>
        </p:nvSpPr>
        <p:spPr/>
        <p:txBody>
          <a:bodyPr/>
          <a:lstStyle/>
          <a:p>
            <a:fld id="{4AFE6DA5-FB83-405E-AF3B-3CE113156835}" type="datetimeFigureOut">
              <a:rPr lang="de-DE" smtClean="0"/>
              <a:t>15.11.2024</a:t>
            </a:fld>
            <a:endParaRPr lang="de-DE"/>
          </a:p>
        </p:txBody>
      </p:sp>
      <p:sp>
        <p:nvSpPr>
          <p:cNvPr id="8" name="Fußzeilenplatzhalter 7">
            <a:extLst>
              <a:ext uri="{FF2B5EF4-FFF2-40B4-BE49-F238E27FC236}">
                <a16:creationId xmlns:a16="http://schemas.microsoft.com/office/drawing/2014/main" id="{95EF8682-5096-C6B2-0349-AC34213A700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A8377EE-7A94-FEB9-3CF3-1A23A7D261FA}"/>
              </a:ext>
            </a:extLst>
          </p:cNvPr>
          <p:cNvSpPr>
            <a:spLocks noGrp="1"/>
          </p:cNvSpPr>
          <p:nvPr>
            <p:ph type="sldNum" sz="quarter" idx="12"/>
          </p:nvPr>
        </p:nvSpPr>
        <p:spPr/>
        <p:txBody>
          <a:bodyPr/>
          <a:lstStyle/>
          <a:p>
            <a:fld id="{7BAAB0C4-5C8B-4034-AA01-B5334BDE15AB}" type="slidenum">
              <a:rPr lang="de-DE" smtClean="0"/>
              <a:t>‹Nr.›</a:t>
            </a:fld>
            <a:endParaRPr lang="de-DE"/>
          </a:p>
        </p:txBody>
      </p:sp>
    </p:spTree>
    <p:extLst>
      <p:ext uri="{BB962C8B-B14F-4D97-AF65-F5344CB8AC3E}">
        <p14:creationId xmlns:p14="http://schemas.microsoft.com/office/powerpoint/2010/main" val="32399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057BE1-D6E7-39FC-CD37-BC7E7ACA6C6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F3FE3C3-6ABC-3E24-0C82-6C02A58BFCD2}"/>
              </a:ext>
            </a:extLst>
          </p:cNvPr>
          <p:cNvSpPr>
            <a:spLocks noGrp="1"/>
          </p:cNvSpPr>
          <p:nvPr>
            <p:ph type="dt" sz="half" idx="10"/>
          </p:nvPr>
        </p:nvSpPr>
        <p:spPr/>
        <p:txBody>
          <a:bodyPr/>
          <a:lstStyle/>
          <a:p>
            <a:fld id="{4AFE6DA5-FB83-405E-AF3B-3CE113156835}" type="datetimeFigureOut">
              <a:rPr lang="de-DE" smtClean="0"/>
              <a:t>15.11.2024</a:t>
            </a:fld>
            <a:endParaRPr lang="de-DE"/>
          </a:p>
        </p:txBody>
      </p:sp>
      <p:sp>
        <p:nvSpPr>
          <p:cNvPr id="4" name="Fußzeilenplatzhalter 3">
            <a:extLst>
              <a:ext uri="{FF2B5EF4-FFF2-40B4-BE49-F238E27FC236}">
                <a16:creationId xmlns:a16="http://schemas.microsoft.com/office/drawing/2014/main" id="{9B3640E4-A7C6-BA09-D78C-17DC3EF42F4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D81606A-90F3-FA38-ED9F-6B30E7CEAEF6}"/>
              </a:ext>
            </a:extLst>
          </p:cNvPr>
          <p:cNvSpPr>
            <a:spLocks noGrp="1"/>
          </p:cNvSpPr>
          <p:nvPr>
            <p:ph type="sldNum" sz="quarter" idx="12"/>
          </p:nvPr>
        </p:nvSpPr>
        <p:spPr/>
        <p:txBody>
          <a:bodyPr/>
          <a:lstStyle/>
          <a:p>
            <a:fld id="{7BAAB0C4-5C8B-4034-AA01-B5334BDE15AB}" type="slidenum">
              <a:rPr lang="de-DE" smtClean="0"/>
              <a:t>‹Nr.›</a:t>
            </a:fld>
            <a:endParaRPr lang="de-DE"/>
          </a:p>
        </p:txBody>
      </p:sp>
    </p:spTree>
    <p:extLst>
      <p:ext uri="{BB962C8B-B14F-4D97-AF65-F5344CB8AC3E}">
        <p14:creationId xmlns:p14="http://schemas.microsoft.com/office/powerpoint/2010/main" val="355926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2FA3814-50E0-9AD2-A1E9-CA4BAC2917B9}"/>
              </a:ext>
            </a:extLst>
          </p:cNvPr>
          <p:cNvSpPr>
            <a:spLocks noGrp="1"/>
          </p:cNvSpPr>
          <p:nvPr>
            <p:ph type="dt" sz="half" idx="10"/>
          </p:nvPr>
        </p:nvSpPr>
        <p:spPr/>
        <p:txBody>
          <a:bodyPr/>
          <a:lstStyle/>
          <a:p>
            <a:fld id="{4AFE6DA5-FB83-405E-AF3B-3CE113156835}" type="datetimeFigureOut">
              <a:rPr lang="de-DE" smtClean="0"/>
              <a:t>15.11.2024</a:t>
            </a:fld>
            <a:endParaRPr lang="de-DE"/>
          </a:p>
        </p:txBody>
      </p:sp>
      <p:sp>
        <p:nvSpPr>
          <p:cNvPr id="3" name="Fußzeilenplatzhalter 2">
            <a:extLst>
              <a:ext uri="{FF2B5EF4-FFF2-40B4-BE49-F238E27FC236}">
                <a16:creationId xmlns:a16="http://schemas.microsoft.com/office/drawing/2014/main" id="{74650E58-4C0B-5603-32DA-F26B4A8ACDB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D1A8DF6-3228-939D-8127-F05CC84BA6AF}"/>
              </a:ext>
            </a:extLst>
          </p:cNvPr>
          <p:cNvSpPr>
            <a:spLocks noGrp="1"/>
          </p:cNvSpPr>
          <p:nvPr>
            <p:ph type="sldNum" sz="quarter" idx="12"/>
          </p:nvPr>
        </p:nvSpPr>
        <p:spPr/>
        <p:txBody>
          <a:bodyPr/>
          <a:lstStyle/>
          <a:p>
            <a:fld id="{7BAAB0C4-5C8B-4034-AA01-B5334BDE15AB}" type="slidenum">
              <a:rPr lang="de-DE" smtClean="0"/>
              <a:t>‹Nr.›</a:t>
            </a:fld>
            <a:endParaRPr lang="de-DE"/>
          </a:p>
        </p:txBody>
      </p:sp>
    </p:spTree>
    <p:extLst>
      <p:ext uri="{BB962C8B-B14F-4D97-AF65-F5344CB8AC3E}">
        <p14:creationId xmlns:p14="http://schemas.microsoft.com/office/powerpoint/2010/main" val="194945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3A80B5-30BC-7913-FB7D-F49189CA9FF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1E8D212-C225-898D-379A-F6A390582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72B9C3B-8201-8AAD-0A7C-B0DA9E723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D63F2C1-6D65-78FF-4D02-0F26C4D5C11B}"/>
              </a:ext>
            </a:extLst>
          </p:cNvPr>
          <p:cNvSpPr>
            <a:spLocks noGrp="1"/>
          </p:cNvSpPr>
          <p:nvPr>
            <p:ph type="dt" sz="half" idx="10"/>
          </p:nvPr>
        </p:nvSpPr>
        <p:spPr/>
        <p:txBody>
          <a:bodyPr/>
          <a:lstStyle/>
          <a:p>
            <a:fld id="{4AFE6DA5-FB83-405E-AF3B-3CE113156835}" type="datetimeFigureOut">
              <a:rPr lang="de-DE" smtClean="0"/>
              <a:t>15.11.2024</a:t>
            </a:fld>
            <a:endParaRPr lang="de-DE"/>
          </a:p>
        </p:txBody>
      </p:sp>
      <p:sp>
        <p:nvSpPr>
          <p:cNvPr id="6" name="Fußzeilenplatzhalter 5">
            <a:extLst>
              <a:ext uri="{FF2B5EF4-FFF2-40B4-BE49-F238E27FC236}">
                <a16:creationId xmlns:a16="http://schemas.microsoft.com/office/drawing/2014/main" id="{369C74A5-0541-1511-4653-649AC0814CD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C0D2876-4EF5-AA98-ED27-BD00B770A020}"/>
              </a:ext>
            </a:extLst>
          </p:cNvPr>
          <p:cNvSpPr>
            <a:spLocks noGrp="1"/>
          </p:cNvSpPr>
          <p:nvPr>
            <p:ph type="sldNum" sz="quarter" idx="12"/>
          </p:nvPr>
        </p:nvSpPr>
        <p:spPr/>
        <p:txBody>
          <a:bodyPr/>
          <a:lstStyle/>
          <a:p>
            <a:fld id="{7BAAB0C4-5C8B-4034-AA01-B5334BDE15AB}" type="slidenum">
              <a:rPr lang="de-DE" smtClean="0"/>
              <a:t>‹Nr.›</a:t>
            </a:fld>
            <a:endParaRPr lang="de-DE"/>
          </a:p>
        </p:txBody>
      </p:sp>
    </p:spTree>
    <p:extLst>
      <p:ext uri="{BB962C8B-B14F-4D97-AF65-F5344CB8AC3E}">
        <p14:creationId xmlns:p14="http://schemas.microsoft.com/office/powerpoint/2010/main" val="24272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D5643-CF8B-C0BA-9D66-7CAB1EAFC02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5D585EC-B046-96D1-0BF2-724908E58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913B666-F27C-42A6-4143-0331DFAC8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AB7F799-FDC7-C6AE-87F5-69CCE4F5C022}"/>
              </a:ext>
            </a:extLst>
          </p:cNvPr>
          <p:cNvSpPr>
            <a:spLocks noGrp="1"/>
          </p:cNvSpPr>
          <p:nvPr>
            <p:ph type="dt" sz="half" idx="10"/>
          </p:nvPr>
        </p:nvSpPr>
        <p:spPr/>
        <p:txBody>
          <a:bodyPr/>
          <a:lstStyle/>
          <a:p>
            <a:fld id="{4AFE6DA5-FB83-405E-AF3B-3CE113156835}" type="datetimeFigureOut">
              <a:rPr lang="de-DE" smtClean="0"/>
              <a:t>15.11.2024</a:t>
            </a:fld>
            <a:endParaRPr lang="de-DE"/>
          </a:p>
        </p:txBody>
      </p:sp>
      <p:sp>
        <p:nvSpPr>
          <p:cNvPr id="6" name="Fußzeilenplatzhalter 5">
            <a:extLst>
              <a:ext uri="{FF2B5EF4-FFF2-40B4-BE49-F238E27FC236}">
                <a16:creationId xmlns:a16="http://schemas.microsoft.com/office/drawing/2014/main" id="{A35015AF-0723-8C8B-0AEF-4D719E7836A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8140AD9-3296-9157-78D2-358271E6D22E}"/>
              </a:ext>
            </a:extLst>
          </p:cNvPr>
          <p:cNvSpPr>
            <a:spLocks noGrp="1"/>
          </p:cNvSpPr>
          <p:nvPr>
            <p:ph type="sldNum" sz="quarter" idx="12"/>
          </p:nvPr>
        </p:nvSpPr>
        <p:spPr/>
        <p:txBody>
          <a:bodyPr/>
          <a:lstStyle/>
          <a:p>
            <a:fld id="{7BAAB0C4-5C8B-4034-AA01-B5334BDE15AB}" type="slidenum">
              <a:rPr lang="de-DE" smtClean="0"/>
              <a:t>‹Nr.›</a:t>
            </a:fld>
            <a:endParaRPr lang="de-DE"/>
          </a:p>
        </p:txBody>
      </p:sp>
    </p:spTree>
    <p:extLst>
      <p:ext uri="{BB962C8B-B14F-4D97-AF65-F5344CB8AC3E}">
        <p14:creationId xmlns:p14="http://schemas.microsoft.com/office/powerpoint/2010/main" val="353829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E526417-1200-10D8-AC08-1BE222E0E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53A9ADE-9976-BE05-844D-45F5554056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74C9E3-C375-68DB-89B4-60ECDAEEA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FE6DA5-FB83-405E-AF3B-3CE113156835}" type="datetimeFigureOut">
              <a:rPr lang="de-DE" smtClean="0"/>
              <a:t>15.11.2024</a:t>
            </a:fld>
            <a:endParaRPr lang="de-DE"/>
          </a:p>
        </p:txBody>
      </p:sp>
      <p:sp>
        <p:nvSpPr>
          <p:cNvPr id="5" name="Fußzeilenplatzhalter 4">
            <a:extLst>
              <a:ext uri="{FF2B5EF4-FFF2-40B4-BE49-F238E27FC236}">
                <a16:creationId xmlns:a16="http://schemas.microsoft.com/office/drawing/2014/main" id="{305302F8-E147-7584-3C0D-AB1CE4EEB4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813622EB-7C04-180A-CFD8-5C70A7206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AAB0C4-5C8B-4034-AA01-B5334BDE15AB}" type="slidenum">
              <a:rPr lang="de-DE" smtClean="0"/>
              <a:t>‹Nr.›</a:t>
            </a:fld>
            <a:endParaRPr lang="de-DE"/>
          </a:p>
        </p:txBody>
      </p:sp>
    </p:spTree>
    <p:extLst>
      <p:ext uri="{BB962C8B-B14F-4D97-AF65-F5344CB8AC3E}">
        <p14:creationId xmlns:p14="http://schemas.microsoft.com/office/powerpoint/2010/main" val="417998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eva.deuchert@ferdinand-steinbeis-institut.de"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www.ferdinand-steinbeis-institut.d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C898B744-237C-9122-69B0-1DB6A1ADC465}"/>
              </a:ext>
            </a:extLst>
          </p:cNvPr>
          <p:cNvSpPr>
            <a:spLocks noGrp="1"/>
          </p:cNvSpPr>
          <p:nvPr>
            <p:ph type="subTitle" idx="1"/>
          </p:nvPr>
        </p:nvSpPr>
        <p:spPr>
          <a:xfrm>
            <a:off x="6391275" y="1040855"/>
            <a:ext cx="4572000" cy="857250"/>
          </a:xfrm>
        </p:spPr>
        <p:txBody>
          <a:bodyPr/>
          <a:lstStyle/>
          <a:p>
            <a:r>
              <a:rPr lang="de-DE" sz="1800" b="1" dirty="0">
                <a:effectLst/>
                <a:latin typeface="Arial" panose="020B0604020202020204" pitchFamily="34" charset="0"/>
                <a:ea typeface="Calibri" panose="020F0502020204030204" pitchFamily="34" charset="0"/>
              </a:rPr>
              <a:t>Mitforscher gesucht – Entwickle spielerische Ansätze zur Förderung nachhaltiger Mobilität!</a:t>
            </a:r>
          </a:p>
          <a:p>
            <a:endParaRPr lang="de-DE" sz="1800" b="1" dirty="0">
              <a:latin typeface="Arial" panose="020B0604020202020204" pitchFamily="34" charset="0"/>
              <a:ea typeface="Calibri" panose="020F0502020204030204" pitchFamily="34" charset="0"/>
            </a:endParaRPr>
          </a:p>
          <a:p>
            <a:endParaRPr lang="de-DE" dirty="0"/>
          </a:p>
        </p:txBody>
      </p:sp>
      <p:pic>
        <p:nvPicPr>
          <p:cNvPr id="4" name="Grafik 3">
            <a:extLst>
              <a:ext uri="{FF2B5EF4-FFF2-40B4-BE49-F238E27FC236}">
                <a16:creationId xmlns:a16="http://schemas.microsoft.com/office/drawing/2014/main" id="{4C17A1EB-77A4-0B65-7C2E-DB7897838D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499" r="417" b="19017"/>
          <a:stretch/>
        </p:blipFill>
        <p:spPr bwMode="auto">
          <a:xfrm>
            <a:off x="1117599" y="782130"/>
            <a:ext cx="3844925" cy="4288433"/>
          </a:xfrm>
          <a:prstGeom prst="rect">
            <a:avLst/>
          </a:prstGeom>
          <a:noFill/>
          <a:ln>
            <a:noFill/>
          </a:ln>
          <a:extLst>
            <a:ext uri="{53640926-AAD7-44D8-BBD7-CCE9431645EC}">
              <a14:shadowObscured xmlns:a14="http://schemas.microsoft.com/office/drawing/2010/main"/>
            </a:ext>
          </a:extLst>
        </p:spPr>
      </p:pic>
      <p:sp>
        <p:nvSpPr>
          <p:cNvPr id="6" name="Textfeld 5">
            <a:extLst>
              <a:ext uri="{FF2B5EF4-FFF2-40B4-BE49-F238E27FC236}">
                <a16:creationId xmlns:a16="http://schemas.microsoft.com/office/drawing/2014/main" id="{FDC8DAFA-106F-5A55-069A-18A03FDBE69D}"/>
              </a:ext>
            </a:extLst>
          </p:cNvPr>
          <p:cNvSpPr txBox="1"/>
          <p:nvPr/>
        </p:nvSpPr>
        <p:spPr>
          <a:xfrm>
            <a:off x="5629275" y="2177068"/>
            <a:ext cx="6096000" cy="2585323"/>
          </a:xfrm>
          <a:prstGeom prst="rect">
            <a:avLst/>
          </a:prstGeom>
          <a:noFill/>
        </p:spPr>
        <p:txBody>
          <a:bodyPr wrap="square">
            <a:spAutoFit/>
          </a:bodyPr>
          <a:lstStyle/>
          <a:p>
            <a:pPr algn="ctr"/>
            <a:r>
              <a:rPr lang="de-DE" sz="1800" dirty="0">
                <a:effectLst/>
                <a:latin typeface="Arial" panose="020B0604020202020204" pitchFamily="34" charset="0"/>
                <a:ea typeface="Calibri" panose="020F0502020204030204" pitchFamily="34" charset="0"/>
              </a:rPr>
              <a:t>Erlaubt is</a:t>
            </a:r>
            <a:r>
              <a:rPr lang="de-DE" dirty="0">
                <a:latin typeface="Arial" panose="020B0604020202020204" pitchFamily="34" charset="0"/>
                <a:ea typeface="Calibri" panose="020F0502020204030204" pitchFamily="34" charset="0"/>
              </a:rPr>
              <a:t>t alles, was Spaß macht: </a:t>
            </a:r>
            <a:r>
              <a:rPr lang="de-DE" sz="1800" dirty="0">
                <a:effectLst/>
                <a:latin typeface="Arial" panose="020B0604020202020204" pitchFamily="34" charset="0"/>
                <a:ea typeface="Calibri" panose="020F0502020204030204" pitchFamily="34" charset="0"/>
              </a:rPr>
              <a:t>Ob Spiele, Wettbewerbe, Erfahrungspunkte, Highscores, Fortschrittsbalken, Ranglisten, virtuelle Güter oder Auszeichnungen – der Fantasie sind keine Grenzen gesetzt! Lösungen auf konzeptioneller Basis sind genauso willkommen wie erste Prototypen. Wie können wir das Radfahren, den Fußweg oder die Nutzung öffentlicher Verkehrsmittel zu einer echten, spaßigen Herausforderung machen?</a:t>
            </a:r>
            <a:endParaRPr lang="de-DE" dirty="0"/>
          </a:p>
        </p:txBody>
      </p:sp>
      <p:pic>
        <p:nvPicPr>
          <p:cNvPr id="8" name="Grafik 7">
            <a:extLst>
              <a:ext uri="{FF2B5EF4-FFF2-40B4-BE49-F238E27FC236}">
                <a16:creationId xmlns:a16="http://schemas.microsoft.com/office/drawing/2014/main" id="{EEAE02C3-ADB9-A616-51B0-51187CAFF38F}"/>
              </a:ext>
            </a:extLst>
          </p:cNvPr>
          <p:cNvPicPr>
            <a:picLocks noChangeAspect="1"/>
          </p:cNvPicPr>
          <p:nvPr/>
        </p:nvPicPr>
        <p:blipFill>
          <a:blip r:embed="rId3"/>
          <a:stretch>
            <a:fillRect/>
          </a:stretch>
        </p:blipFill>
        <p:spPr>
          <a:xfrm>
            <a:off x="972845" y="5619577"/>
            <a:ext cx="9678751" cy="1238423"/>
          </a:xfrm>
          <a:prstGeom prst="rect">
            <a:avLst/>
          </a:prstGeom>
        </p:spPr>
      </p:pic>
    </p:spTree>
    <p:extLst>
      <p:ext uri="{BB962C8B-B14F-4D97-AF65-F5344CB8AC3E}">
        <p14:creationId xmlns:p14="http://schemas.microsoft.com/office/powerpoint/2010/main" val="357922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B581A-4D73-02C7-2848-CD3AD2FA0EBE}"/>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6F13802B-EB29-BCEA-8389-3489C66D7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56" y="1138401"/>
            <a:ext cx="4736881" cy="473688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7" name="Textfeld 6">
            <a:extLst>
              <a:ext uri="{FF2B5EF4-FFF2-40B4-BE49-F238E27FC236}">
                <a16:creationId xmlns:a16="http://schemas.microsoft.com/office/drawing/2014/main" id="{766A0114-B099-F74B-3E13-9B8686F13898}"/>
              </a:ext>
            </a:extLst>
          </p:cNvPr>
          <p:cNvSpPr txBox="1"/>
          <p:nvPr/>
        </p:nvSpPr>
        <p:spPr>
          <a:xfrm>
            <a:off x="6190593" y="2175641"/>
            <a:ext cx="5557932" cy="2585323"/>
          </a:xfrm>
          <a:prstGeom prst="rect">
            <a:avLst/>
          </a:prstGeom>
          <a:noFill/>
        </p:spPr>
        <p:txBody>
          <a:bodyPr wrap="none" rtlCol="0">
            <a:spAutoFit/>
          </a:bodyPr>
          <a:lstStyle/>
          <a:p>
            <a:r>
              <a:rPr lang="de-DE" dirty="0"/>
              <a:t>Eva Deuchert</a:t>
            </a:r>
          </a:p>
          <a:p>
            <a:r>
              <a:rPr lang="de-DE" dirty="0"/>
              <a:t>Ferdinand Steinbeis Institut</a:t>
            </a:r>
          </a:p>
          <a:p>
            <a:r>
              <a:rPr lang="de-DE" dirty="0"/>
              <a:t>Bildungscampus Heilbronn </a:t>
            </a:r>
          </a:p>
          <a:p>
            <a:r>
              <a:rPr lang="de-DE" dirty="0"/>
              <a:t>Bildungscampus 9 </a:t>
            </a:r>
          </a:p>
          <a:p>
            <a:r>
              <a:rPr lang="de-DE" dirty="0"/>
              <a:t>74076 Heilbronn </a:t>
            </a:r>
          </a:p>
          <a:p>
            <a:endParaRPr lang="de-DE" dirty="0"/>
          </a:p>
          <a:p>
            <a:r>
              <a:rPr lang="de-DE" sz="1800"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E-Mail: </a:t>
            </a:r>
            <a:r>
              <a:rPr lang="de-DE" sz="1800"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hlinkClick r:id="rId3"/>
              </a:rPr>
              <a:t>eva.deuchert@ferdinand-steinbeis-institut.de</a:t>
            </a:r>
            <a:endParaRPr lang="de-DE" sz="1800"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endParaRPr>
          </a:p>
          <a:p>
            <a:r>
              <a:rPr lang="de-DE" sz="1800"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Web: </a:t>
            </a:r>
            <a:r>
              <a:rPr lang="de-DE" sz="1800" u="sng" kern="0" dirty="0">
                <a:solidFill>
                  <a:srgbClr val="0563C1"/>
                </a:solidFill>
                <a:effectLst/>
                <a:latin typeface="Aptos" panose="020B0004020202020204" pitchFamily="34" charset="0"/>
                <a:ea typeface="Times New Roman" panose="02020603050405020304" pitchFamily="18" charset="0"/>
                <a:cs typeface="Times New Roman" panose="02020603050405020304" pitchFamily="18" charset="0"/>
                <a:hlinkClick r:id="rId4"/>
              </a:rPr>
              <a:t>http://www.ferdinand-steinbeis-institut.de</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70894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C1BA6-0760-42B4-954E-53FFD4F5F587}"/>
            </a:ext>
          </a:extLst>
        </p:cNvPr>
        <p:cNvGrpSpPr/>
        <p:nvPr/>
      </p:nvGrpSpPr>
      <p:grpSpPr>
        <a:xfrm>
          <a:off x="0" y="0"/>
          <a:ext cx="0" cy="0"/>
          <a:chOff x="0" y="0"/>
          <a:chExt cx="0" cy="0"/>
        </a:xfrm>
      </p:grpSpPr>
      <p:sp>
        <p:nvSpPr>
          <p:cNvPr id="3" name="Untertitel 2">
            <a:extLst>
              <a:ext uri="{FF2B5EF4-FFF2-40B4-BE49-F238E27FC236}">
                <a16:creationId xmlns:a16="http://schemas.microsoft.com/office/drawing/2014/main" id="{C8DF9793-20E7-9B8F-3F19-9BB23FB37F4E}"/>
              </a:ext>
            </a:extLst>
          </p:cNvPr>
          <p:cNvSpPr>
            <a:spLocks noGrp="1"/>
          </p:cNvSpPr>
          <p:nvPr>
            <p:ph type="subTitle" idx="1"/>
          </p:nvPr>
        </p:nvSpPr>
        <p:spPr>
          <a:xfrm>
            <a:off x="6391275" y="1314122"/>
            <a:ext cx="4572000" cy="857250"/>
          </a:xfrm>
        </p:spPr>
        <p:txBody>
          <a:bodyPr/>
          <a:lstStyle/>
          <a:p>
            <a:r>
              <a:rPr lang="en-US" sz="1800" b="1" dirty="0">
                <a:effectLst/>
                <a:latin typeface="Arial" panose="020B0604020202020204" pitchFamily="34" charset="0"/>
                <a:ea typeface="Calibri" panose="020F0502020204030204" pitchFamily="34" charset="0"/>
              </a:rPr>
              <a:t>Co-researchers wanted – Develop gamification approaches to promote sustainable mobility!</a:t>
            </a:r>
            <a:endParaRPr lang="de-DE" sz="1800" b="1" dirty="0">
              <a:latin typeface="Arial" panose="020B0604020202020204" pitchFamily="34" charset="0"/>
              <a:ea typeface="Calibri" panose="020F0502020204030204" pitchFamily="34" charset="0"/>
            </a:endParaRPr>
          </a:p>
          <a:p>
            <a:endParaRPr lang="de-DE" dirty="0"/>
          </a:p>
        </p:txBody>
      </p:sp>
      <p:pic>
        <p:nvPicPr>
          <p:cNvPr id="4" name="Grafik 3">
            <a:extLst>
              <a:ext uri="{FF2B5EF4-FFF2-40B4-BE49-F238E27FC236}">
                <a16:creationId xmlns:a16="http://schemas.microsoft.com/office/drawing/2014/main" id="{085FD780-D3FB-A276-E769-67FD66A863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499" r="417" b="19017"/>
          <a:stretch/>
        </p:blipFill>
        <p:spPr bwMode="auto">
          <a:xfrm>
            <a:off x="1117599" y="729578"/>
            <a:ext cx="3844925" cy="4288433"/>
          </a:xfrm>
          <a:prstGeom prst="rect">
            <a:avLst/>
          </a:prstGeom>
          <a:noFill/>
          <a:ln>
            <a:noFill/>
          </a:ln>
          <a:extLst>
            <a:ext uri="{53640926-AAD7-44D8-BBD7-CCE9431645EC}">
              <a14:shadowObscured xmlns:a14="http://schemas.microsoft.com/office/drawing/2010/main"/>
            </a:ext>
          </a:extLst>
        </p:spPr>
      </p:pic>
      <p:sp>
        <p:nvSpPr>
          <p:cNvPr id="6" name="Textfeld 5">
            <a:extLst>
              <a:ext uri="{FF2B5EF4-FFF2-40B4-BE49-F238E27FC236}">
                <a16:creationId xmlns:a16="http://schemas.microsoft.com/office/drawing/2014/main" id="{3B8190DD-9DE3-AC85-3E20-403B42DB0748}"/>
              </a:ext>
            </a:extLst>
          </p:cNvPr>
          <p:cNvSpPr txBox="1"/>
          <p:nvPr/>
        </p:nvSpPr>
        <p:spPr>
          <a:xfrm>
            <a:off x="5629275" y="2450335"/>
            <a:ext cx="6096000" cy="2031325"/>
          </a:xfrm>
          <a:prstGeom prst="rect">
            <a:avLst/>
          </a:prstGeom>
          <a:noFill/>
        </p:spPr>
        <p:txBody>
          <a:bodyPr wrap="square">
            <a:spAutoFit/>
          </a:bodyPr>
          <a:lstStyle/>
          <a:p>
            <a:pPr algn="ctr"/>
            <a:r>
              <a:rPr lang="en-US" sz="1800" dirty="0">
                <a:effectLst/>
                <a:latin typeface="Arial" panose="020B0604020202020204" pitchFamily="34" charset="0"/>
                <a:ea typeface="Calibri" panose="020F0502020204030204" pitchFamily="34" charset="0"/>
              </a:rPr>
              <a:t>Anything that is fun is allowed: whether games, competitions, experience points, high scores, progress bars, leaderboards, virtual goods, or awards – there are no limits to imagination! Solutions on a conceptual basis are just as welcome as first prototypes. How can we make cycling, walking, or using public transportation a real, fun challenge?</a:t>
            </a:r>
            <a:endParaRPr lang="de-DE" dirty="0"/>
          </a:p>
        </p:txBody>
      </p:sp>
      <p:pic>
        <p:nvPicPr>
          <p:cNvPr id="2" name="Grafik 1">
            <a:extLst>
              <a:ext uri="{FF2B5EF4-FFF2-40B4-BE49-F238E27FC236}">
                <a16:creationId xmlns:a16="http://schemas.microsoft.com/office/drawing/2014/main" id="{3A2640C3-D39A-D2AB-3097-1B73874F8BB4}"/>
              </a:ext>
            </a:extLst>
          </p:cNvPr>
          <p:cNvPicPr>
            <a:picLocks noChangeAspect="1"/>
          </p:cNvPicPr>
          <p:nvPr/>
        </p:nvPicPr>
        <p:blipFill>
          <a:blip r:embed="rId3"/>
          <a:stretch>
            <a:fillRect/>
          </a:stretch>
        </p:blipFill>
        <p:spPr>
          <a:xfrm>
            <a:off x="972845" y="5619577"/>
            <a:ext cx="9678751" cy="1238423"/>
          </a:xfrm>
          <a:prstGeom prst="rect">
            <a:avLst/>
          </a:prstGeom>
        </p:spPr>
      </p:pic>
    </p:spTree>
    <p:extLst>
      <p:ext uri="{BB962C8B-B14F-4D97-AF65-F5344CB8AC3E}">
        <p14:creationId xmlns:p14="http://schemas.microsoft.com/office/powerpoint/2010/main" val="15767136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183</Words>
  <Application>Microsoft Office PowerPoint</Application>
  <PresentationFormat>Breitbild</PresentationFormat>
  <Paragraphs>12</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Aptos</vt:lpstr>
      <vt:lpstr>Aptos Display</vt:lpstr>
      <vt:lpstr>Arial</vt:lpstr>
      <vt:lpstr>Office</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Deuchert, Eva - Ferdinand-Steinbeis-Institut</dc:creator>
  <cp:lastModifiedBy>Deuchert, Eva - Ferdinand-Steinbeis-Institut</cp:lastModifiedBy>
  <cp:revision>1</cp:revision>
  <dcterms:created xsi:type="dcterms:W3CDTF">2024-11-15T13:10:26Z</dcterms:created>
  <dcterms:modified xsi:type="dcterms:W3CDTF">2024-11-15T13:37:22Z</dcterms:modified>
</cp:coreProperties>
</file>