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4"/>
  </p:sldMasterIdLst>
  <p:notesMasterIdLst>
    <p:notesMasterId r:id="rId23"/>
  </p:notesMasterIdLst>
  <p:handoutMasterIdLst>
    <p:handoutMasterId r:id="rId24"/>
  </p:handoutMasterIdLst>
  <p:sldIdLst>
    <p:sldId id="256" r:id="rId5"/>
    <p:sldId id="258" r:id="rId6"/>
    <p:sldId id="276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</p:sldIdLst>
  <p:sldSz cx="12192000" cy="6858000"/>
  <p:notesSz cx="6858000" cy="9144000"/>
  <p:defaultTextStyle>
    <a:defPPr rtl="0">
      <a:defRPr lang="pt-b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10475D1-4010-441E-84D0-6E9F2E679CA3}" v="1" dt="2023-04-04T03:40:08.4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48" autoAdjust="0"/>
  </p:normalViewPr>
  <p:slideViewPr>
    <p:cSldViewPr snapToGrid="0">
      <p:cViewPr varScale="1">
        <p:scale>
          <a:sx n="82" d="100"/>
          <a:sy n="82" d="100"/>
        </p:scale>
        <p:origin x="6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02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lney Lopes" userId="15e2a507cc9a10c5" providerId="LiveId" clId="{2D4D16C6-9249-4DA4-B93F-73ADB134D6B6}"/>
    <pc:docChg chg="undo custSel addSld delSld modSld sldOrd">
      <pc:chgData name="Silney Lopes" userId="15e2a507cc9a10c5" providerId="LiveId" clId="{2D4D16C6-9249-4DA4-B93F-73ADB134D6B6}" dt="2023-04-03T01:32:22.809" v="1090" actId="1036"/>
      <pc:docMkLst>
        <pc:docMk/>
      </pc:docMkLst>
      <pc:sldChg chg="addSp delSp modSp mod">
        <pc:chgData name="Silney Lopes" userId="15e2a507cc9a10c5" providerId="LiveId" clId="{2D4D16C6-9249-4DA4-B93F-73ADB134D6B6}" dt="2023-04-03T01:22:03.984" v="835" actId="1076"/>
        <pc:sldMkLst>
          <pc:docMk/>
          <pc:sldMk cId="497607547" sldId="258"/>
        </pc:sldMkLst>
        <pc:spChg chg="mod">
          <ac:chgData name="Silney Lopes" userId="15e2a507cc9a10c5" providerId="LiveId" clId="{2D4D16C6-9249-4DA4-B93F-73ADB134D6B6}" dt="2023-04-03T01:22:03.984" v="835" actId="1076"/>
          <ac:spMkLst>
            <pc:docMk/>
            <pc:sldMk cId="497607547" sldId="258"/>
            <ac:spMk id="2" creationId="{921633EB-7DCB-4DDC-80AF-C885A3EE1245}"/>
          </ac:spMkLst>
        </pc:spChg>
        <pc:spChg chg="del">
          <ac:chgData name="Silney Lopes" userId="15e2a507cc9a10c5" providerId="LiveId" clId="{2D4D16C6-9249-4DA4-B93F-73ADB134D6B6}" dt="2023-04-03T01:21:38.654" v="831" actId="478"/>
          <ac:spMkLst>
            <pc:docMk/>
            <pc:sldMk cId="497607547" sldId="258"/>
            <ac:spMk id="6" creationId="{934AB145-0915-4921-8576-7D6AC731883F}"/>
          </ac:spMkLst>
        </pc:spChg>
        <pc:picChg chg="add del mod">
          <ac:chgData name="Silney Lopes" userId="15e2a507cc9a10c5" providerId="LiveId" clId="{2D4D16C6-9249-4DA4-B93F-73ADB134D6B6}" dt="2023-04-03T00:34:07.841" v="734" actId="478"/>
          <ac:picMkLst>
            <pc:docMk/>
            <pc:sldMk cId="497607547" sldId="258"/>
            <ac:picMk id="5" creationId="{996274C4-3167-72E2-8C99-6153CEFB113F}"/>
          </ac:picMkLst>
        </pc:picChg>
      </pc:sldChg>
      <pc:sldChg chg="del">
        <pc:chgData name="Silney Lopes" userId="15e2a507cc9a10c5" providerId="LiveId" clId="{2D4D16C6-9249-4DA4-B93F-73ADB134D6B6}" dt="2023-04-03T00:25:55.728" v="704" actId="2696"/>
        <pc:sldMkLst>
          <pc:docMk/>
          <pc:sldMk cId="3501347425" sldId="260"/>
        </pc:sldMkLst>
      </pc:sldChg>
      <pc:sldChg chg="delSp modSp mod">
        <pc:chgData name="Silney Lopes" userId="15e2a507cc9a10c5" providerId="LiveId" clId="{2D4D16C6-9249-4DA4-B93F-73ADB134D6B6}" dt="2023-04-03T01:22:42.643" v="842" actId="1076"/>
        <pc:sldMkLst>
          <pc:docMk/>
          <pc:sldMk cId="3188146708" sldId="261"/>
        </pc:sldMkLst>
        <pc:spChg chg="mod">
          <ac:chgData name="Silney Lopes" userId="15e2a507cc9a10c5" providerId="LiveId" clId="{2D4D16C6-9249-4DA4-B93F-73ADB134D6B6}" dt="2023-04-03T01:22:42.643" v="842" actId="1076"/>
          <ac:spMkLst>
            <pc:docMk/>
            <pc:sldMk cId="3188146708" sldId="261"/>
            <ac:spMk id="2" creationId="{921633EB-7DCB-4DDC-80AF-C885A3EE1245}"/>
          </ac:spMkLst>
        </pc:spChg>
        <pc:spChg chg="del">
          <ac:chgData name="Silney Lopes" userId="15e2a507cc9a10c5" providerId="LiveId" clId="{2D4D16C6-9249-4DA4-B93F-73ADB134D6B6}" dt="2023-04-03T01:22:32.357" v="839" actId="478"/>
          <ac:spMkLst>
            <pc:docMk/>
            <pc:sldMk cId="3188146708" sldId="261"/>
            <ac:spMk id="6" creationId="{934AB145-0915-4921-8576-7D6AC731883F}"/>
          </ac:spMkLst>
        </pc:spChg>
      </pc:sldChg>
      <pc:sldChg chg="delSp modSp mod">
        <pc:chgData name="Silney Lopes" userId="15e2a507cc9a10c5" providerId="LiveId" clId="{2D4D16C6-9249-4DA4-B93F-73ADB134D6B6}" dt="2023-04-03T01:27:19.345" v="860" actId="1035"/>
        <pc:sldMkLst>
          <pc:docMk/>
          <pc:sldMk cId="627240563" sldId="262"/>
        </pc:sldMkLst>
        <pc:spChg chg="mod">
          <ac:chgData name="Silney Lopes" userId="15e2a507cc9a10c5" providerId="LiveId" clId="{2D4D16C6-9249-4DA4-B93F-73ADB134D6B6}" dt="2023-04-03T01:27:19.345" v="860" actId="1035"/>
          <ac:spMkLst>
            <pc:docMk/>
            <pc:sldMk cId="627240563" sldId="262"/>
            <ac:spMk id="2" creationId="{921633EB-7DCB-4DDC-80AF-C885A3EE1245}"/>
          </ac:spMkLst>
        </pc:spChg>
        <pc:spChg chg="del">
          <ac:chgData name="Silney Lopes" userId="15e2a507cc9a10c5" providerId="LiveId" clId="{2D4D16C6-9249-4DA4-B93F-73ADB134D6B6}" dt="2023-04-03T01:27:07.273" v="843" actId="478"/>
          <ac:spMkLst>
            <pc:docMk/>
            <pc:sldMk cId="627240563" sldId="262"/>
            <ac:spMk id="6" creationId="{934AB145-0915-4921-8576-7D6AC731883F}"/>
          </ac:spMkLst>
        </pc:spChg>
      </pc:sldChg>
      <pc:sldChg chg="delSp modSp mod">
        <pc:chgData name="Silney Lopes" userId="15e2a507cc9a10c5" providerId="LiveId" clId="{2D4D16C6-9249-4DA4-B93F-73ADB134D6B6}" dt="2023-04-03T01:27:38.151" v="882" actId="1036"/>
        <pc:sldMkLst>
          <pc:docMk/>
          <pc:sldMk cId="3013620083" sldId="263"/>
        </pc:sldMkLst>
        <pc:spChg chg="mod">
          <ac:chgData name="Silney Lopes" userId="15e2a507cc9a10c5" providerId="LiveId" clId="{2D4D16C6-9249-4DA4-B93F-73ADB134D6B6}" dt="2023-04-03T01:27:38.151" v="882" actId="1036"/>
          <ac:spMkLst>
            <pc:docMk/>
            <pc:sldMk cId="3013620083" sldId="263"/>
            <ac:spMk id="2" creationId="{921633EB-7DCB-4DDC-80AF-C885A3EE1245}"/>
          </ac:spMkLst>
        </pc:spChg>
        <pc:spChg chg="del mod">
          <ac:chgData name="Silney Lopes" userId="15e2a507cc9a10c5" providerId="LiveId" clId="{2D4D16C6-9249-4DA4-B93F-73ADB134D6B6}" dt="2023-04-03T01:27:27.065" v="862" actId="478"/>
          <ac:spMkLst>
            <pc:docMk/>
            <pc:sldMk cId="3013620083" sldId="263"/>
            <ac:spMk id="6" creationId="{934AB145-0915-4921-8576-7D6AC731883F}"/>
          </ac:spMkLst>
        </pc:spChg>
      </pc:sldChg>
      <pc:sldChg chg="delSp modSp mod">
        <pc:chgData name="Silney Lopes" userId="15e2a507cc9a10c5" providerId="LiveId" clId="{2D4D16C6-9249-4DA4-B93F-73ADB134D6B6}" dt="2023-04-03T01:27:58.506" v="900" actId="1036"/>
        <pc:sldMkLst>
          <pc:docMk/>
          <pc:sldMk cId="1443416192" sldId="264"/>
        </pc:sldMkLst>
        <pc:spChg chg="mod">
          <ac:chgData name="Silney Lopes" userId="15e2a507cc9a10c5" providerId="LiveId" clId="{2D4D16C6-9249-4DA4-B93F-73ADB134D6B6}" dt="2023-04-03T01:27:58.506" v="900" actId="1036"/>
          <ac:spMkLst>
            <pc:docMk/>
            <pc:sldMk cId="1443416192" sldId="264"/>
            <ac:spMk id="2" creationId="{921633EB-7DCB-4DDC-80AF-C885A3EE1245}"/>
          </ac:spMkLst>
        </pc:spChg>
        <pc:spChg chg="del">
          <ac:chgData name="Silney Lopes" userId="15e2a507cc9a10c5" providerId="LiveId" clId="{2D4D16C6-9249-4DA4-B93F-73ADB134D6B6}" dt="2023-04-03T01:27:45.661" v="883" actId="478"/>
          <ac:spMkLst>
            <pc:docMk/>
            <pc:sldMk cId="1443416192" sldId="264"/>
            <ac:spMk id="6" creationId="{934AB145-0915-4921-8576-7D6AC731883F}"/>
          </ac:spMkLst>
        </pc:spChg>
      </pc:sldChg>
      <pc:sldChg chg="delSp modSp mod">
        <pc:chgData name="Silney Lopes" userId="15e2a507cc9a10c5" providerId="LiveId" clId="{2D4D16C6-9249-4DA4-B93F-73ADB134D6B6}" dt="2023-04-03T01:28:38.269" v="915" actId="1036"/>
        <pc:sldMkLst>
          <pc:docMk/>
          <pc:sldMk cId="1177308108" sldId="265"/>
        </pc:sldMkLst>
        <pc:spChg chg="mod">
          <ac:chgData name="Silney Lopes" userId="15e2a507cc9a10c5" providerId="LiveId" clId="{2D4D16C6-9249-4DA4-B93F-73ADB134D6B6}" dt="2023-04-03T01:28:38.269" v="915" actId="1036"/>
          <ac:spMkLst>
            <pc:docMk/>
            <pc:sldMk cId="1177308108" sldId="265"/>
            <ac:spMk id="2" creationId="{921633EB-7DCB-4DDC-80AF-C885A3EE1245}"/>
          </ac:spMkLst>
        </pc:spChg>
        <pc:spChg chg="del">
          <ac:chgData name="Silney Lopes" userId="15e2a507cc9a10c5" providerId="LiveId" clId="{2D4D16C6-9249-4DA4-B93F-73ADB134D6B6}" dt="2023-04-03T01:28:26.898" v="901" actId="478"/>
          <ac:spMkLst>
            <pc:docMk/>
            <pc:sldMk cId="1177308108" sldId="265"/>
            <ac:spMk id="6" creationId="{934AB145-0915-4921-8576-7D6AC731883F}"/>
          </ac:spMkLst>
        </pc:spChg>
      </pc:sldChg>
      <pc:sldChg chg="delSp modSp mod">
        <pc:chgData name="Silney Lopes" userId="15e2a507cc9a10c5" providerId="LiveId" clId="{2D4D16C6-9249-4DA4-B93F-73ADB134D6B6}" dt="2023-04-03T01:28:54.673" v="930" actId="1035"/>
        <pc:sldMkLst>
          <pc:docMk/>
          <pc:sldMk cId="3267657450" sldId="266"/>
        </pc:sldMkLst>
        <pc:spChg chg="mod">
          <ac:chgData name="Silney Lopes" userId="15e2a507cc9a10c5" providerId="LiveId" clId="{2D4D16C6-9249-4DA4-B93F-73ADB134D6B6}" dt="2023-04-03T01:28:54.673" v="930" actId="1035"/>
          <ac:spMkLst>
            <pc:docMk/>
            <pc:sldMk cId="3267657450" sldId="266"/>
            <ac:spMk id="2" creationId="{921633EB-7DCB-4DDC-80AF-C885A3EE1245}"/>
          </ac:spMkLst>
        </pc:spChg>
        <pc:spChg chg="del">
          <ac:chgData name="Silney Lopes" userId="15e2a507cc9a10c5" providerId="LiveId" clId="{2D4D16C6-9249-4DA4-B93F-73ADB134D6B6}" dt="2023-04-03T01:28:43.637" v="916" actId="478"/>
          <ac:spMkLst>
            <pc:docMk/>
            <pc:sldMk cId="3267657450" sldId="266"/>
            <ac:spMk id="6" creationId="{934AB145-0915-4921-8576-7D6AC731883F}"/>
          </ac:spMkLst>
        </pc:spChg>
      </pc:sldChg>
      <pc:sldChg chg="del">
        <pc:chgData name="Silney Lopes" userId="15e2a507cc9a10c5" providerId="LiveId" clId="{2D4D16C6-9249-4DA4-B93F-73ADB134D6B6}" dt="2023-04-02T18:28:30.249" v="0" actId="2696"/>
        <pc:sldMkLst>
          <pc:docMk/>
          <pc:sldMk cId="265470278" sldId="267"/>
        </pc:sldMkLst>
      </pc:sldChg>
      <pc:sldChg chg="addSp delSp modSp add mod ord">
        <pc:chgData name="Silney Lopes" userId="15e2a507cc9a10c5" providerId="LiveId" clId="{2D4D16C6-9249-4DA4-B93F-73ADB134D6B6}" dt="2023-04-03T01:29:13.141" v="945" actId="1036"/>
        <pc:sldMkLst>
          <pc:docMk/>
          <pc:sldMk cId="1215627180" sldId="267"/>
        </pc:sldMkLst>
        <pc:spChg chg="mod">
          <ac:chgData name="Silney Lopes" userId="15e2a507cc9a10c5" providerId="LiveId" clId="{2D4D16C6-9249-4DA4-B93F-73ADB134D6B6}" dt="2023-04-03T01:29:13.141" v="945" actId="1036"/>
          <ac:spMkLst>
            <pc:docMk/>
            <pc:sldMk cId="1215627180" sldId="267"/>
            <ac:spMk id="2" creationId="{921633EB-7DCB-4DDC-80AF-C885A3EE1245}"/>
          </ac:spMkLst>
        </pc:spChg>
        <pc:spChg chg="del">
          <ac:chgData name="Silney Lopes" userId="15e2a507cc9a10c5" providerId="LiveId" clId="{2D4D16C6-9249-4DA4-B93F-73ADB134D6B6}" dt="2023-04-03T01:29:03.545" v="931" actId="478"/>
          <ac:spMkLst>
            <pc:docMk/>
            <pc:sldMk cId="1215627180" sldId="267"/>
            <ac:spMk id="6" creationId="{934AB145-0915-4921-8576-7D6AC731883F}"/>
          </ac:spMkLst>
        </pc:spChg>
        <pc:spChg chg="mod">
          <ac:chgData name="Silney Lopes" userId="15e2a507cc9a10c5" providerId="LiveId" clId="{2D4D16C6-9249-4DA4-B93F-73ADB134D6B6}" dt="2023-04-02T19:38:52.312" v="161" actId="1076"/>
          <ac:spMkLst>
            <pc:docMk/>
            <pc:sldMk cId="1215627180" sldId="267"/>
            <ac:spMk id="9" creationId="{2169601F-6B2E-8506-19B0-4E740424B39F}"/>
          </ac:spMkLst>
        </pc:spChg>
        <pc:spChg chg="mod">
          <ac:chgData name="Silney Lopes" userId="15e2a507cc9a10c5" providerId="LiveId" clId="{2D4D16C6-9249-4DA4-B93F-73ADB134D6B6}" dt="2023-04-02T19:39:00.010" v="162" actId="1076"/>
          <ac:spMkLst>
            <pc:docMk/>
            <pc:sldMk cId="1215627180" sldId="267"/>
            <ac:spMk id="10" creationId="{BFCF62B9-D43E-BA6E-BE69-CBE9C59FEC63}"/>
          </ac:spMkLst>
        </pc:spChg>
        <pc:picChg chg="add mod">
          <ac:chgData name="Silney Lopes" userId="15e2a507cc9a10c5" providerId="LiveId" clId="{2D4D16C6-9249-4DA4-B93F-73ADB134D6B6}" dt="2023-04-02T19:39:06.570" v="164" actId="14100"/>
          <ac:picMkLst>
            <pc:docMk/>
            <pc:sldMk cId="1215627180" sldId="267"/>
            <ac:picMk id="3" creationId="{5D5494DF-8FAE-088F-9FF4-B711F145655E}"/>
          </ac:picMkLst>
        </pc:picChg>
        <pc:picChg chg="del">
          <ac:chgData name="Silney Lopes" userId="15e2a507cc9a10c5" providerId="LiveId" clId="{2D4D16C6-9249-4DA4-B93F-73ADB134D6B6}" dt="2023-04-02T18:29:22.765" v="33" actId="478"/>
          <ac:picMkLst>
            <pc:docMk/>
            <pc:sldMk cId="1215627180" sldId="267"/>
            <ac:picMk id="8" creationId="{F8200EDB-1208-A326-B27F-12BDBDA3E014}"/>
          </ac:picMkLst>
        </pc:picChg>
      </pc:sldChg>
      <pc:sldChg chg="add del">
        <pc:chgData name="Silney Lopes" userId="15e2a507cc9a10c5" providerId="LiveId" clId="{2D4D16C6-9249-4DA4-B93F-73ADB134D6B6}" dt="2023-04-02T19:39:40.997" v="165" actId="2696"/>
        <pc:sldMkLst>
          <pc:docMk/>
          <pc:sldMk cId="812026659" sldId="268"/>
        </pc:sldMkLst>
      </pc:sldChg>
      <pc:sldChg chg="addSp delSp modSp add mod">
        <pc:chgData name="Silney Lopes" userId="15e2a507cc9a10c5" providerId="LiveId" clId="{2D4D16C6-9249-4DA4-B93F-73ADB134D6B6}" dt="2023-04-03T01:29:29.792" v="960" actId="1036"/>
        <pc:sldMkLst>
          <pc:docMk/>
          <pc:sldMk cId="3267412706" sldId="268"/>
        </pc:sldMkLst>
        <pc:spChg chg="mod">
          <ac:chgData name="Silney Lopes" userId="15e2a507cc9a10c5" providerId="LiveId" clId="{2D4D16C6-9249-4DA4-B93F-73ADB134D6B6}" dt="2023-04-03T01:29:29.792" v="960" actId="1036"/>
          <ac:spMkLst>
            <pc:docMk/>
            <pc:sldMk cId="3267412706" sldId="268"/>
            <ac:spMk id="2" creationId="{921633EB-7DCB-4DDC-80AF-C885A3EE1245}"/>
          </ac:spMkLst>
        </pc:spChg>
        <pc:spChg chg="del">
          <ac:chgData name="Silney Lopes" userId="15e2a507cc9a10c5" providerId="LiveId" clId="{2D4D16C6-9249-4DA4-B93F-73ADB134D6B6}" dt="2023-04-03T01:29:19.441" v="946" actId="478"/>
          <ac:spMkLst>
            <pc:docMk/>
            <pc:sldMk cId="3267412706" sldId="268"/>
            <ac:spMk id="6" creationId="{934AB145-0915-4921-8576-7D6AC731883F}"/>
          </ac:spMkLst>
        </pc:spChg>
        <pc:spChg chg="add del">
          <ac:chgData name="Silney Lopes" userId="15e2a507cc9a10c5" providerId="LiveId" clId="{2D4D16C6-9249-4DA4-B93F-73ADB134D6B6}" dt="2023-04-02T19:57:04.396" v="217"/>
          <ac:spMkLst>
            <pc:docMk/>
            <pc:sldMk cId="3267412706" sldId="268"/>
            <ac:spMk id="7" creationId="{8B99059A-AF99-74B9-D409-C16A96DD8F73}"/>
          </ac:spMkLst>
        </pc:spChg>
        <pc:spChg chg="add mod">
          <ac:chgData name="Silney Lopes" userId="15e2a507cc9a10c5" providerId="LiveId" clId="{2D4D16C6-9249-4DA4-B93F-73ADB134D6B6}" dt="2023-04-02T20:10:11.484" v="280" actId="20577"/>
          <ac:spMkLst>
            <pc:docMk/>
            <pc:sldMk cId="3267412706" sldId="268"/>
            <ac:spMk id="8" creationId="{90C6B2A4-CDE3-6D29-445A-5D8241C8D9F0}"/>
          </ac:spMkLst>
        </pc:spChg>
        <pc:spChg chg="mod">
          <ac:chgData name="Silney Lopes" userId="15e2a507cc9a10c5" providerId="LiveId" clId="{2D4D16C6-9249-4DA4-B93F-73ADB134D6B6}" dt="2023-04-02T20:04:13.644" v="236" actId="14100"/>
          <ac:spMkLst>
            <pc:docMk/>
            <pc:sldMk cId="3267412706" sldId="268"/>
            <ac:spMk id="10" creationId="{BFCF62B9-D43E-BA6E-BE69-CBE9C59FEC63}"/>
          </ac:spMkLst>
        </pc:spChg>
        <pc:picChg chg="del">
          <ac:chgData name="Silney Lopes" userId="15e2a507cc9a10c5" providerId="LiveId" clId="{2D4D16C6-9249-4DA4-B93F-73ADB134D6B6}" dt="2023-04-02T19:56:15.887" v="167" actId="478"/>
          <ac:picMkLst>
            <pc:docMk/>
            <pc:sldMk cId="3267412706" sldId="268"/>
            <ac:picMk id="3" creationId="{5D5494DF-8FAE-088F-9FF4-B711F145655E}"/>
          </ac:picMkLst>
        </pc:picChg>
        <pc:picChg chg="add mod">
          <ac:chgData name="Silney Lopes" userId="15e2a507cc9a10c5" providerId="LiveId" clId="{2D4D16C6-9249-4DA4-B93F-73ADB134D6B6}" dt="2023-04-02T20:02:11.042" v="235" actId="1076"/>
          <ac:picMkLst>
            <pc:docMk/>
            <pc:sldMk cId="3267412706" sldId="268"/>
            <ac:picMk id="5" creationId="{B54014B4-92FF-C4AC-AFF8-80910B9B87E8}"/>
          </ac:picMkLst>
        </pc:picChg>
        <pc:picChg chg="add mod">
          <ac:chgData name="Silney Lopes" userId="15e2a507cc9a10c5" providerId="LiveId" clId="{2D4D16C6-9249-4DA4-B93F-73ADB134D6B6}" dt="2023-04-02T20:10:55.923" v="287" actId="1036"/>
          <ac:picMkLst>
            <pc:docMk/>
            <pc:sldMk cId="3267412706" sldId="268"/>
            <ac:picMk id="11" creationId="{24A061E0-F4B3-3CA0-6417-9EA92A5AEBA8}"/>
          </ac:picMkLst>
        </pc:picChg>
      </pc:sldChg>
      <pc:sldChg chg="addSp delSp modSp add mod">
        <pc:chgData name="Silney Lopes" userId="15e2a507cc9a10c5" providerId="LiveId" clId="{2D4D16C6-9249-4DA4-B93F-73ADB134D6B6}" dt="2023-04-03T01:29:46.449" v="984" actId="1035"/>
        <pc:sldMkLst>
          <pc:docMk/>
          <pc:sldMk cId="3875370800" sldId="269"/>
        </pc:sldMkLst>
        <pc:spChg chg="mod">
          <ac:chgData name="Silney Lopes" userId="15e2a507cc9a10c5" providerId="LiveId" clId="{2D4D16C6-9249-4DA4-B93F-73ADB134D6B6}" dt="2023-04-03T01:29:46.449" v="984" actId="1035"/>
          <ac:spMkLst>
            <pc:docMk/>
            <pc:sldMk cId="3875370800" sldId="269"/>
            <ac:spMk id="2" creationId="{921633EB-7DCB-4DDC-80AF-C885A3EE1245}"/>
          </ac:spMkLst>
        </pc:spChg>
        <pc:spChg chg="del">
          <ac:chgData name="Silney Lopes" userId="15e2a507cc9a10c5" providerId="LiveId" clId="{2D4D16C6-9249-4DA4-B93F-73ADB134D6B6}" dt="2023-04-03T01:29:36.021" v="961" actId="478"/>
          <ac:spMkLst>
            <pc:docMk/>
            <pc:sldMk cId="3875370800" sldId="269"/>
            <ac:spMk id="6" creationId="{934AB145-0915-4921-8576-7D6AC731883F}"/>
          </ac:spMkLst>
        </pc:spChg>
        <pc:spChg chg="del">
          <ac:chgData name="Silney Lopes" userId="15e2a507cc9a10c5" providerId="LiveId" clId="{2D4D16C6-9249-4DA4-B93F-73ADB134D6B6}" dt="2023-04-02T20:13:19.211" v="291" actId="478"/>
          <ac:spMkLst>
            <pc:docMk/>
            <pc:sldMk cId="3875370800" sldId="269"/>
            <ac:spMk id="8" creationId="{90C6B2A4-CDE3-6D29-445A-5D8241C8D9F0}"/>
          </ac:spMkLst>
        </pc:spChg>
        <pc:spChg chg="mod">
          <ac:chgData name="Silney Lopes" userId="15e2a507cc9a10c5" providerId="LiveId" clId="{2D4D16C6-9249-4DA4-B93F-73ADB134D6B6}" dt="2023-04-02T20:25:17.213" v="343" actId="20577"/>
          <ac:spMkLst>
            <pc:docMk/>
            <pc:sldMk cId="3875370800" sldId="269"/>
            <ac:spMk id="10" creationId="{BFCF62B9-D43E-BA6E-BE69-CBE9C59FEC63}"/>
          </ac:spMkLst>
        </pc:spChg>
        <pc:picChg chg="add mod">
          <ac:chgData name="Silney Lopes" userId="15e2a507cc9a10c5" providerId="LiveId" clId="{2D4D16C6-9249-4DA4-B93F-73ADB134D6B6}" dt="2023-04-02T20:18:32.791" v="322" actId="1076"/>
          <ac:picMkLst>
            <pc:docMk/>
            <pc:sldMk cId="3875370800" sldId="269"/>
            <ac:picMk id="3" creationId="{C0C54682-3248-83EF-A89A-0EB9C4521FE3}"/>
          </ac:picMkLst>
        </pc:picChg>
        <pc:picChg chg="del">
          <ac:chgData name="Silney Lopes" userId="15e2a507cc9a10c5" providerId="LiveId" clId="{2D4D16C6-9249-4DA4-B93F-73ADB134D6B6}" dt="2023-04-02T20:13:16.634" v="290" actId="478"/>
          <ac:picMkLst>
            <pc:docMk/>
            <pc:sldMk cId="3875370800" sldId="269"/>
            <ac:picMk id="5" creationId="{B54014B4-92FF-C4AC-AFF8-80910B9B87E8}"/>
          </ac:picMkLst>
        </pc:picChg>
        <pc:picChg chg="del">
          <ac:chgData name="Silney Lopes" userId="15e2a507cc9a10c5" providerId="LiveId" clId="{2D4D16C6-9249-4DA4-B93F-73ADB134D6B6}" dt="2023-04-02T20:13:14.370" v="289" actId="478"/>
          <ac:picMkLst>
            <pc:docMk/>
            <pc:sldMk cId="3875370800" sldId="269"/>
            <ac:picMk id="11" creationId="{24A061E0-F4B3-3CA0-6417-9EA92A5AEBA8}"/>
          </ac:picMkLst>
        </pc:picChg>
        <pc:picChg chg="add mod">
          <ac:chgData name="Silney Lopes" userId="15e2a507cc9a10c5" providerId="LiveId" clId="{2D4D16C6-9249-4DA4-B93F-73ADB134D6B6}" dt="2023-04-02T20:25:26.907" v="345" actId="14100"/>
          <ac:picMkLst>
            <pc:docMk/>
            <pc:sldMk cId="3875370800" sldId="269"/>
            <ac:picMk id="12" creationId="{5A3022E2-E308-134A-8211-68163DE27E88}"/>
          </ac:picMkLst>
        </pc:picChg>
      </pc:sldChg>
      <pc:sldChg chg="addSp delSp modSp add mod">
        <pc:chgData name="Silney Lopes" userId="15e2a507cc9a10c5" providerId="LiveId" clId="{2D4D16C6-9249-4DA4-B93F-73ADB134D6B6}" dt="2023-04-03T01:32:22.809" v="1090" actId="1036"/>
        <pc:sldMkLst>
          <pc:docMk/>
          <pc:sldMk cId="4065026746" sldId="270"/>
        </pc:sldMkLst>
        <pc:spChg chg="mod">
          <ac:chgData name="Silney Lopes" userId="15e2a507cc9a10c5" providerId="LiveId" clId="{2D4D16C6-9249-4DA4-B93F-73ADB134D6B6}" dt="2023-04-03T01:32:22.809" v="1090" actId="1036"/>
          <ac:spMkLst>
            <pc:docMk/>
            <pc:sldMk cId="4065026746" sldId="270"/>
            <ac:spMk id="2" creationId="{921633EB-7DCB-4DDC-80AF-C885A3EE1245}"/>
          </ac:spMkLst>
        </pc:spChg>
        <pc:spChg chg="del">
          <ac:chgData name="Silney Lopes" userId="15e2a507cc9a10c5" providerId="LiveId" clId="{2D4D16C6-9249-4DA4-B93F-73ADB134D6B6}" dt="2023-04-03T01:29:52.171" v="985" actId="478"/>
          <ac:spMkLst>
            <pc:docMk/>
            <pc:sldMk cId="4065026746" sldId="270"/>
            <ac:spMk id="6" creationId="{934AB145-0915-4921-8576-7D6AC731883F}"/>
          </ac:spMkLst>
        </pc:spChg>
        <pc:spChg chg="mod">
          <ac:chgData name="Silney Lopes" userId="15e2a507cc9a10c5" providerId="LiveId" clId="{2D4D16C6-9249-4DA4-B93F-73ADB134D6B6}" dt="2023-04-02T20:31:49.694" v="354" actId="20577"/>
          <ac:spMkLst>
            <pc:docMk/>
            <pc:sldMk cId="4065026746" sldId="270"/>
            <ac:spMk id="10" creationId="{BFCF62B9-D43E-BA6E-BE69-CBE9C59FEC63}"/>
          </ac:spMkLst>
        </pc:spChg>
        <pc:picChg chg="del">
          <ac:chgData name="Silney Lopes" userId="15e2a507cc9a10c5" providerId="LiveId" clId="{2D4D16C6-9249-4DA4-B93F-73ADB134D6B6}" dt="2023-04-02T20:31:52.904" v="356" actId="478"/>
          <ac:picMkLst>
            <pc:docMk/>
            <pc:sldMk cId="4065026746" sldId="270"/>
            <ac:picMk id="3" creationId="{C0C54682-3248-83EF-A89A-0EB9C4521FE3}"/>
          </ac:picMkLst>
        </pc:picChg>
        <pc:picChg chg="add mod">
          <ac:chgData name="Silney Lopes" userId="15e2a507cc9a10c5" providerId="LiveId" clId="{2D4D16C6-9249-4DA4-B93F-73ADB134D6B6}" dt="2023-04-02T20:31:59.331" v="359" actId="14100"/>
          <ac:picMkLst>
            <pc:docMk/>
            <pc:sldMk cId="4065026746" sldId="270"/>
            <ac:picMk id="5" creationId="{8AD8A4BE-BAEA-F103-5639-A804F0676131}"/>
          </ac:picMkLst>
        </pc:picChg>
        <pc:picChg chg="del">
          <ac:chgData name="Silney Lopes" userId="15e2a507cc9a10c5" providerId="LiveId" clId="{2D4D16C6-9249-4DA4-B93F-73ADB134D6B6}" dt="2023-04-02T20:31:52.486" v="355" actId="478"/>
          <ac:picMkLst>
            <pc:docMk/>
            <pc:sldMk cId="4065026746" sldId="270"/>
            <ac:picMk id="12" creationId="{5A3022E2-E308-134A-8211-68163DE27E88}"/>
          </ac:picMkLst>
        </pc:picChg>
      </pc:sldChg>
      <pc:sldChg chg="addSp delSp modSp add mod">
        <pc:chgData name="Silney Lopes" userId="15e2a507cc9a10c5" providerId="LiveId" clId="{2D4D16C6-9249-4DA4-B93F-73ADB134D6B6}" dt="2023-04-03T01:32:12.360" v="1088" actId="1035"/>
        <pc:sldMkLst>
          <pc:docMk/>
          <pc:sldMk cId="3915494334" sldId="271"/>
        </pc:sldMkLst>
        <pc:spChg chg="mod">
          <ac:chgData name="Silney Lopes" userId="15e2a507cc9a10c5" providerId="LiveId" clId="{2D4D16C6-9249-4DA4-B93F-73ADB134D6B6}" dt="2023-04-03T01:32:12.360" v="1088" actId="1035"/>
          <ac:spMkLst>
            <pc:docMk/>
            <pc:sldMk cId="3915494334" sldId="271"/>
            <ac:spMk id="2" creationId="{921633EB-7DCB-4DDC-80AF-C885A3EE1245}"/>
          </ac:spMkLst>
        </pc:spChg>
        <pc:spChg chg="del">
          <ac:chgData name="Silney Lopes" userId="15e2a507cc9a10c5" providerId="LiveId" clId="{2D4D16C6-9249-4DA4-B93F-73ADB134D6B6}" dt="2023-04-03T01:30:07.033" v="1003" actId="478"/>
          <ac:spMkLst>
            <pc:docMk/>
            <pc:sldMk cId="3915494334" sldId="271"/>
            <ac:spMk id="6" creationId="{934AB145-0915-4921-8576-7D6AC731883F}"/>
          </ac:spMkLst>
        </pc:spChg>
        <pc:spChg chg="mod">
          <ac:chgData name="Silney Lopes" userId="15e2a507cc9a10c5" providerId="LiveId" clId="{2D4D16C6-9249-4DA4-B93F-73ADB134D6B6}" dt="2023-04-02T20:33:06.275" v="375" actId="20577"/>
          <ac:spMkLst>
            <pc:docMk/>
            <pc:sldMk cId="3915494334" sldId="271"/>
            <ac:spMk id="10" creationId="{BFCF62B9-D43E-BA6E-BE69-CBE9C59FEC63}"/>
          </ac:spMkLst>
        </pc:spChg>
        <pc:picChg chg="add mod">
          <ac:chgData name="Silney Lopes" userId="15e2a507cc9a10c5" providerId="LiveId" clId="{2D4D16C6-9249-4DA4-B93F-73ADB134D6B6}" dt="2023-04-02T20:33:13.642" v="378" actId="14100"/>
          <ac:picMkLst>
            <pc:docMk/>
            <pc:sldMk cId="3915494334" sldId="271"/>
            <ac:picMk id="3" creationId="{6EEAC679-F11E-092C-9FAE-676F3131E79E}"/>
          </ac:picMkLst>
        </pc:picChg>
        <pc:picChg chg="del">
          <ac:chgData name="Silney Lopes" userId="15e2a507cc9a10c5" providerId="LiveId" clId="{2D4D16C6-9249-4DA4-B93F-73ADB134D6B6}" dt="2023-04-02T20:32:19.262" v="361" actId="478"/>
          <ac:picMkLst>
            <pc:docMk/>
            <pc:sldMk cId="3915494334" sldId="271"/>
            <ac:picMk id="5" creationId="{8AD8A4BE-BAEA-F103-5639-A804F0676131}"/>
          </ac:picMkLst>
        </pc:picChg>
      </pc:sldChg>
      <pc:sldChg chg="addSp delSp modSp add mod">
        <pc:chgData name="Silney Lopes" userId="15e2a507cc9a10c5" providerId="LiveId" clId="{2D4D16C6-9249-4DA4-B93F-73ADB134D6B6}" dt="2023-04-03T01:30:43.994" v="1034" actId="1035"/>
        <pc:sldMkLst>
          <pc:docMk/>
          <pc:sldMk cId="3353541426" sldId="272"/>
        </pc:sldMkLst>
        <pc:spChg chg="mod">
          <ac:chgData name="Silney Lopes" userId="15e2a507cc9a10c5" providerId="LiveId" clId="{2D4D16C6-9249-4DA4-B93F-73ADB134D6B6}" dt="2023-04-03T01:30:43.994" v="1034" actId="1035"/>
          <ac:spMkLst>
            <pc:docMk/>
            <pc:sldMk cId="3353541426" sldId="272"/>
            <ac:spMk id="2" creationId="{921633EB-7DCB-4DDC-80AF-C885A3EE1245}"/>
          </ac:spMkLst>
        </pc:spChg>
        <pc:spChg chg="del">
          <ac:chgData name="Silney Lopes" userId="15e2a507cc9a10c5" providerId="LiveId" clId="{2D4D16C6-9249-4DA4-B93F-73ADB134D6B6}" dt="2023-04-03T01:30:33.154" v="1019" actId="478"/>
          <ac:spMkLst>
            <pc:docMk/>
            <pc:sldMk cId="3353541426" sldId="272"/>
            <ac:spMk id="6" creationId="{934AB145-0915-4921-8576-7D6AC731883F}"/>
          </ac:spMkLst>
        </pc:spChg>
        <pc:spChg chg="mod">
          <ac:chgData name="Silney Lopes" userId="15e2a507cc9a10c5" providerId="LiveId" clId="{2D4D16C6-9249-4DA4-B93F-73ADB134D6B6}" dt="2023-04-02T20:35:20.135" v="401" actId="20577"/>
          <ac:spMkLst>
            <pc:docMk/>
            <pc:sldMk cId="3353541426" sldId="272"/>
            <ac:spMk id="10" creationId="{BFCF62B9-D43E-BA6E-BE69-CBE9C59FEC63}"/>
          </ac:spMkLst>
        </pc:spChg>
        <pc:picChg chg="del">
          <ac:chgData name="Silney Lopes" userId="15e2a507cc9a10c5" providerId="LiveId" clId="{2D4D16C6-9249-4DA4-B93F-73ADB134D6B6}" dt="2023-04-02T20:34:55.587" v="380" actId="478"/>
          <ac:picMkLst>
            <pc:docMk/>
            <pc:sldMk cId="3353541426" sldId="272"/>
            <ac:picMk id="3" creationId="{6EEAC679-F11E-092C-9FAE-676F3131E79E}"/>
          </ac:picMkLst>
        </pc:picChg>
        <pc:picChg chg="add mod">
          <ac:chgData name="Silney Lopes" userId="15e2a507cc9a10c5" providerId="LiveId" clId="{2D4D16C6-9249-4DA4-B93F-73ADB134D6B6}" dt="2023-04-02T20:35:33.744" v="405" actId="1076"/>
          <ac:picMkLst>
            <pc:docMk/>
            <pc:sldMk cId="3353541426" sldId="272"/>
            <ac:picMk id="5" creationId="{FE7B83DD-704A-4F51-6DA7-DA69297F154E}"/>
          </ac:picMkLst>
        </pc:picChg>
      </pc:sldChg>
      <pc:sldChg chg="addSp delSp modSp add mod ord">
        <pc:chgData name="Silney Lopes" userId="15e2a507cc9a10c5" providerId="LiveId" clId="{2D4D16C6-9249-4DA4-B93F-73ADB134D6B6}" dt="2023-04-03T01:31:02.258" v="1050" actId="1035"/>
        <pc:sldMkLst>
          <pc:docMk/>
          <pc:sldMk cId="1225954195" sldId="273"/>
        </pc:sldMkLst>
        <pc:spChg chg="mod">
          <ac:chgData name="Silney Lopes" userId="15e2a507cc9a10c5" providerId="LiveId" clId="{2D4D16C6-9249-4DA4-B93F-73ADB134D6B6}" dt="2023-04-03T01:31:02.258" v="1050" actId="1035"/>
          <ac:spMkLst>
            <pc:docMk/>
            <pc:sldMk cId="1225954195" sldId="273"/>
            <ac:spMk id="2" creationId="{921633EB-7DCB-4DDC-80AF-C885A3EE1245}"/>
          </ac:spMkLst>
        </pc:spChg>
        <pc:spChg chg="del">
          <ac:chgData name="Silney Lopes" userId="15e2a507cc9a10c5" providerId="LiveId" clId="{2D4D16C6-9249-4DA4-B93F-73ADB134D6B6}" dt="2023-04-03T01:30:49.037" v="1035" actId="478"/>
          <ac:spMkLst>
            <pc:docMk/>
            <pc:sldMk cId="1225954195" sldId="273"/>
            <ac:spMk id="6" creationId="{934AB145-0915-4921-8576-7D6AC731883F}"/>
          </ac:spMkLst>
        </pc:spChg>
        <pc:spChg chg="mod">
          <ac:chgData name="Silney Lopes" userId="15e2a507cc9a10c5" providerId="LiveId" clId="{2D4D16C6-9249-4DA4-B93F-73ADB134D6B6}" dt="2023-04-02T20:37:56.856" v="413"/>
          <ac:spMkLst>
            <pc:docMk/>
            <pc:sldMk cId="1225954195" sldId="273"/>
            <ac:spMk id="13" creationId="{0CBF75BC-E266-F042-7821-626D85973DC9}"/>
          </ac:spMkLst>
        </pc:spChg>
        <pc:picChg chg="add mod">
          <ac:chgData name="Silney Lopes" userId="15e2a507cc9a10c5" providerId="LiveId" clId="{2D4D16C6-9249-4DA4-B93F-73ADB134D6B6}" dt="2023-04-02T20:38:15.433" v="418" actId="14100"/>
          <ac:picMkLst>
            <pc:docMk/>
            <pc:sldMk cId="1225954195" sldId="273"/>
            <ac:picMk id="3" creationId="{20BD707F-60D6-524A-07D4-309DB6A032F5}"/>
          </ac:picMkLst>
        </pc:picChg>
        <pc:picChg chg="del">
          <ac:chgData name="Silney Lopes" userId="15e2a507cc9a10c5" providerId="LiveId" clId="{2D4D16C6-9249-4DA4-B93F-73ADB134D6B6}" dt="2023-04-02T20:38:00.222" v="414" actId="478"/>
          <ac:picMkLst>
            <pc:docMk/>
            <pc:sldMk cId="1225954195" sldId="273"/>
            <ac:picMk id="5" creationId="{0B06554E-0AC8-74F7-A7EA-00B7CD59B01A}"/>
          </ac:picMkLst>
        </pc:picChg>
        <pc:picChg chg="del">
          <ac:chgData name="Silney Lopes" userId="15e2a507cc9a10c5" providerId="LiveId" clId="{2D4D16C6-9249-4DA4-B93F-73ADB134D6B6}" dt="2023-04-02T20:38:08.588" v="415" actId="478"/>
          <ac:picMkLst>
            <pc:docMk/>
            <pc:sldMk cId="1225954195" sldId="273"/>
            <ac:picMk id="11" creationId="{F470E480-E33B-A386-DCA8-EC4B1AFE9615}"/>
          </ac:picMkLst>
        </pc:picChg>
      </pc:sldChg>
      <pc:sldChg chg="addSp delSp modSp add mod ord">
        <pc:chgData name="Silney Lopes" userId="15e2a507cc9a10c5" providerId="LiveId" clId="{2D4D16C6-9249-4DA4-B93F-73ADB134D6B6}" dt="2023-04-03T01:31:20.576" v="1070" actId="1035"/>
        <pc:sldMkLst>
          <pc:docMk/>
          <pc:sldMk cId="1888836049" sldId="274"/>
        </pc:sldMkLst>
        <pc:spChg chg="mod">
          <ac:chgData name="Silney Lopes" userId="15e2a507cc9a10c5" providerId="LiveId" clId="{2D4D16C6-9249-4DA4-B93F-73ADB134D6B6}" dt="2023-04-03T01:31:20.576" v="1070" actId="1035"/>
          <ac:spMkLst>
            <pc:docMk/>
            <pc:sldMk cId="1888836049" sldId="274"/>
            <ac:spMk id="2" creationId="{921633EB-7DCB-4DDC-80AF-C885A3EE1245}"/>
          </ac:spMkLst>
        </pc:spChg>
        <pc:spChg chg="add mod">
          <ac:chgData name="Silney Lopes" userId="15e2a507cc9a10c5" providerId="LiveId" clId="{2D4D16C6-9249-4DA4-B93F-73ADB134D6B6}" dt="2023-04-02T23:22:11.951" v="610" actId="20577"/>
          <ac:spMkLst>
            <pc:docMk/>
            <pc:sldMk cId="1888836049" sldId="274"/>
            <ac:spMk id="3" creationId="{3F701295-262E-D773-43AF-13F2FA2A654A}"/>
          </ac:spMkLst>
        </pc:spChg>
        <pc:spChg chg="del">
          <ac:chgData name="Silney Lopes" userId="15e2a507cc9a10c5" providerId="LiveId" clId="{2D4D16C6-9249-4DA4-B93F-73ADB134D6B6}" dt="2023-04-03T01:31:07.606" v="1051" actId="478"/>
          <ac:spMkLst>
            <pc:docMk/>
            <pc:sldMk cId="1888836049" sldId="274"/>
            <ac:spMk id="6" creationId="{934AB145-0915-4921-8576-7D6AC731883F}"/>
          </ac:spMkLst>
        </pc:spChg>
        <pc:spChg chg="mod">
          <ac:chgData name="Silney Lopes" userId="15e2a507cc9a10c5" providerId="LiveId" clId="{2D4D16C6-9249-4DA4-B93F-73ADB134D6B6}" dt="2023-04-02T23:18:43.413" v="597" actId="1076"/>
          <ac:spMkLst>
            <pc:docMk/>
            <pc:sldMk cId="1888836049" sldId="274"/>
            <ac:spMk id="9" creationId="{2169601F-6B2E-8506-19B0-4E740424B39F}"/>
          </ac:spMkLst>
        </pc:spChg>
        <pc:spChg chg="mod">
          <ac:chgData name="Silney Lopes" userId="15e2a507cc9a10c5" providerId="LiveId" clId="{2D4D16C6-9249-4DA4-B93F-73ADB134D6B6}" dt="2023-04-02T23:18:49.451" v="598" actId="1076"/>
          <ac:spMkLst>
            <pc:docMk/>
            <pc:sldMk cId="1888836049" sldId="274"/>
            <ac:spMk id="10" creationId="{BFCF62B9-D43E-BA6E-BE69-CBE9C59FEC63}"/>
          </ac:spMkLst>
        </pc:spChg>
        <pc:spChg chg="del">
          <ac:chgData name="Silney Lopes" userId="15e2a507cc9a10c5" providerId="LiveId" clId="{2D4D16C6-9249-4DA4-B93F-73ADB134D6B6}" dt="2023-04-02T23:05:09.416" v="575" actId="478"/>
          <ac:spMkLst>
            <pc:docMk/>
            <pc:sldMk cId="1888836049" sldId="274"/>
            <ac:spMk id="11" creationId="{DD882883-855E-53C5-7CCB-9691928EE445}"/>
          </ac:spMkLst>
        </pc:spChg>
        <pc:spChg chg="del">
          <ac:chgData name="Silney Lopes" userId="15e2a507cc9a10c5" providerId="LiveId" clId="{2D4D16C6-9249-4DA4-B93F-73ADB134D6B6}" dt="2023-04-02T23:05:05.712" v="574" actId="478"/>
          <ac:spMkLst>
            <pc:docMk/>
            <pc:sldMk cId="1888836049" sldId="274"/>
            <ac:spMk id="18" creationId="{D8A94C9C-6063-82B1-CA2E-B15BE245430A}"/>
          </ac:spMkLst>
        </pc:spChg>
        <pc:spChg chg="del">
          <ac:chgData name="Silney Lopes" userId="15e2a507cc9a10c5" providerId="LiveId" clId="{2D4D16C6-9249-4DA4-B93F-73ADB134D6B6}" dt="2023-04-02T23:05:02.721" v="573" actId="478"/>
          <ac:spMkLst>
            <pc:docMk/>
            <pc:sldMk cId="1888836049" sldId="274"/>
            <ac:spMk id="26" creationId="{AAF5FDE8-EFBA-61B3-04D3-2564F8E0321F}"/>
          </ac:spMkLst>
        </pc:spChg>
        <pc:spChg chg="del">
          <ac:chgData name="Silney Lopes" userId="15e2a507cc9a10c5" providerId="LiveId" clId="{2D4D16C6-9249-4DA4-B93F-73ADB134D6B6}" dt="2023-04-02T23:05:00.336" v="572" actId="478"/>
          <ac:spMkLst>
            <pc:docMk/>
            <pc:sldMk cId="1888836049" sldId="274"/>
            <ac:spMk id="27" creationId="{7B085370-F82B-5257-D808-448DA3874ECB}"/>
          </ac:spMkLst>
        </pc:spChg>
        <pc:spChg chg="del">
          <ac:chgData name="Silney Lopes" userId="15e2a507cc9a10c5" providerId="LiveId" clId="{2D4D16C6-9249-4DA4-B93F-73ADB134D6B6}" dt="2023-04-02T23:04:57.712" v="571" actId="478"/>
          <ac:spMkLst>
            <pc:docMk/>
            <pc:sldMk cId="1888836049" sldId="274"/>
            <ac:spMk id="28" creationId="{D42D16C1-5CD8-8528-BE75-10A642E4AD92}"/>
          </ac:spMkLst>
        </pc:spChg>
        <pc:spChg chg="del">
          <ac:chgData name="Silney Lopes" userId="15e2a507cc9a10c5" providerId="LiveId" clId="{2D4D16C6-9249-4DA4-B93F-73ADB134D6B6}" dt="2023-04-02T23:04:55.040" v="570" actId="478"/>
          <ac:spMkLst>
            <pc:docMk/>
            <pc:sldMk cId="1888836049" sldId="274"/>
            <ac:spMk id="29" creationId="{700BE53D-4595-53D3-84F7-53D9DD3314D1}"/>
          </ac:spMkLst>
        </pc:spChg>
        <pc:picChg chg="add mod">
          <ac:chgData name="Silney Lopes" userId="15e2a507cc9a10c5" providerId="LiveId" clId="{2D4D16C6-9249-4DA4-B93F-73ADB134D6B6}" dt="2023-04-02T23:25:18.565" v="613" actId="14100"/>
          <ac:picMkLst>
            <pc:docMk/>
            <pc:sldMk cId="1888836049" sldId="274"/>
            <ac:picMk id="5" creationId="{EBE2087F-5F4E-855A-8AA0-1DEE80E47A98}"/>
          </ac:picMkLst>
        </pc:picChg>
        <pc:picChg chg="add mod">
          <ac:chgData name="Silney Lopes" userId="15e2a507cc9a10c5" providerId="LiveId" clId="{2D4D16C6-9249-4DA4-B93F-73ADB134D6B6}" dt="2023-04-02T23:25:48.297" v="619" actId="1076"/>
          <ac:picMkLst>
            <pc:docMk/>
            <pc:sldMk cId="1888836049" sldId="274"/>
            <ac:picMk id="7" creationId="{AD2C6C1E-16C7-EC82-402C-96686FAE660C}"/>
          </ac:picMkLst>
        </pc:picChg>
      </pc:sldChg>
      <pc:sldChg chg="delSp modSp add del mod">
        <pc:chgData name="Silney Lopes" userId="15e2a507cc9a10c5" providerId="LiveId" clId="{2D4D16C6-9249-4DA4-B93F-73ADB134D6B6}" dt="2023-04-02T20:51:34.822" v="426" actId="47"/>
        <pc:sldMkLst>
          <pc:docMk/>
          <pc:sldMk cId="2792526542" sldId="274"/>
        </pc:sldMkLst>
        <pc:spChg chg="mod">
          <ac:chgData name="Silney Lopes" userId="15e2a507cc9a10c5" providerId="LiveId" clId="{2D4D16C6-9249-4DA4-B93F-73ADB134D6B6}" dt="2023-04-02T20:39:13.920" v="423" actId="20577"/>
          <ac:spMkLst>
            <pc:docMk/>
            <pc:sldMk cId="2792526542" sldId="274"/>
            <ac:spMk id="2" creationId="{921633EB-7DCB-4DDC-80AF-C885A3EE1245}"/>
          </ac:spMkLst>
        </pc:spChg>
        <pc:spChg chg="del">
          <ac:chgData name="Silney Lopes" userId="15e2a507cc9a10c5" providerId="LiveId" clId="{2D4D16C6-9249-4DA4-B93F-73ADB134D6B6}" dt="2023-04-02T20:39:18.359" v="425" actId="478"/>
          <ac:spMkLst>
            <pc:docMk/>
            <pc:sldMk cId="2792526542" sldId="274"/>
            <ac:spMk id="13" creationId="{0CBF75BC-E266-F042-7821-626D85973DC9}"/>
          </ac:spMkLst>
        </pc:spChg>
        <pc:picChg chg="del">
          <ac:chgData name="Silney Lopes" userId="15e2a507cc9a10c5" providerId="LiveId" clId="{2D4D16C6-9249-4DA4-B93F-73ADB134D6B6}" dt="2023-04-02T20:39:16.753" v="424" actId="478"/>
          <ac:picMkLst>
            <pc:docMk/>
            <pc:sldMk cId="2792526542" sldId="274"/>
            <ac:picMk id="3" creationId="{20BD707F-60D6-524A-07D4-309DB6A032F5}"/>
          </ac:picMkLst>
        </pc:picChg>
      </pc:sldChg>
      <pc:sldChg chg="addSp delSp modSp add mod">
        <pc:chgData name="Silney Lopes" userId="15e2a507cc9a10c5" providerId="LiveId" clId="{2D4D16C6-9249-4DA4-B93F-73ADB134D6B6}" dt="2023-04-03T01:31:44.037" v="1085" actId="1036"/>
        <pc:sldMkLst>
          <pc:docMk/>
          <pc:sldMk cId="1500846486" sldId="275"/>
        </pc:sldMkLst>
        <pc:spChg chg="mod">
          <ac:chgData name="Silney Lopes" userId="15e2a507cc9a10c5" providerId="LiveId" clId="{2D4D16C6-9249-4DA4-B93F-73ADB134D6B6}" dt="2023-04-03T01:31:44.037" v="1085" actId="1036"/>
          <ac:spMkLst>
            <pc:docMk/>
            <pc:sldMk cId="1500846486" sldId="275"/>
            <ac:spMk id="2" creationId="{921633EB-7DCB-4DDC-80AF-C885A3EE1245}"/>
          </ac:spMkLst>
        </pc:spChg>
        <pc:spChg chg="mod">
          <ac:chgData name="Silney Lopes" userId="15e2a507cc9a10c5" providerId="LiveId" clId="{2D4D16C6-9249-4DA4-B93F-73ADB134D6B6}" dt="2023-04-03T00:26:25.708" v="731" actId="1076"/>
          <ac:spMkLst>
            <pc:docMk/>
            <pc:sldMk cId="1500846486" sldId="275"/>
            <ac:spMk id="3" creationId="{3F701295-262E-D773-43AF-13F2FA2A654A}"/>
          </ac:spMkLst>
        </pc:spChg>
        <pc:spChg chg="del">
          <ac:chgData name="Silney Lopes" userId="15e2a507cc9a10c5" providerId="LiveId" clId="{2D4D16C6-9249-4DA4-B93F-73ADB134D6B6}" dt="2023-04-03T01:31:28.314" v="1071" actId="478"/>
          <ac:spMkLst>
            <pc:docMk/>
            <pc:sldMk cId="1500846486" sldId="275"/>
            <ac:spMk id="6" creationId="{934AB145-0915-4921-8576-7D6AC731883F}"/>
          </ac:spMkLst>
        </pc:spChg>
        <pc:spChg chg="mod">
          <ac:chgData name="Silney Lopes" userId="15e2a507cc9a10c5" providerId="LiveId" clId="{2D4D16C6-9249-4DA4-B93F-73ADB134D6B6}" dt="2023-04-03T00:23:36.310" v="680" actId="1076"/>
          <ac:spMkLst>
            <pc:docMk/>
            <pc:sldMk cId="1500846486" sldId="275"/>
            <ac:spMk id="9" creationId="{2169601F-6B2E-8506-19B0-4E740424B39F}"/>
          </ac:spMkLst>
        </pc:spChg>
        <pc:spChg chg="del mod">
          <ac:chgData name="Silney Lopes" userId="15e2a507cc9a10c5" providerId="LiveId" clId="{2D4D16C6-9249-4DA4-B93F-73ADB134D6B6}" dt="2023-04-03T00:12:25.653" v="664" actId="478"/>
          <ac:spMkLst>
            <pc:docMk/>
            <pc:sldMk cId="1500846486" sldId="275"/>
            <ac:spMk id="10" creationId="{BFCF62B9-D43E-BA6E-BE69-CBE9C59FEC63}"/>
          </ac:spMkLst>
        </pc:spChg>
        <pc:spChg chg="add mod">
          <ac:chgData name="Silney Lopes" userId="15e2a507cc9a10c5" providerId="LiveId" clId="{2D4D16C6-9249-4DA4-B93F-73ADB134D6B6}" dt="2023-04-03T00:26:14.547" v="729" actId="1076"/>
          <ac:spMkLst>
            <pc:docMk/>
            <pc:sldMk cId="1500846486" sldId="275"/>
            <ac:spMk id="11" creationId="{0AF3CC1E-7FBC-193F-1446-C81D33BBE18F}"/>
          </ac:spMkLst>
        </pc:spChg>
        <pc:spChg chg="add mod">
          <ac:chgData name="Silney Lopes" userId="15e2a507cc9a10c5" providerId="LiveId" clId="{2D4D16C6-9249-4DA4-B93F-73ADB134D6B6}" dt="2023-04-03T00:26:18.339" v="730" actId="1076"/>
          <ac:spMkLst>
            <pc:docMk/>
            <pc:sldMk cId="1500846486" sldId="275"/>
            <ac:spMk id="17" creationId="{B0BB5349-1AA0-803C-C71A-CB30BFB0B8FA}"/>
          </ac:spMkLst>
        </pc:spChg>
        <pc:picChg chg="del">
          <ac:chgData name="Silney Lopes" userId="15e2a507cc9a10c5" providerId="LiveId" clId="{2D4D16C6-9249-4DA4-B93F-73ADB134D6B6}" dt="2023-04-03T00:04:53.478" v="627" actId="478"/>
          <ac:picMkLst>
            <pc:docMk/>
            <pc:sldMk cId="1500846486" sldId="275"/>
            <ac:picMk id="5" creationId="{EBE2087F-5F4E-855A-8AA0-1DEE80E47A98}"/>
          </ac:picMkLst>
        </pc:picChg>
        <pc:picChg chg="del">
          <ac:chgData name="Silney Lopes" userId="15e2a507cc9a10c5" providerId="LiveId" clId="{2D4D16C6-9249-4DA4-B93F-73ADB134D6B6}" dt="2023-04-03T00:04:54.189" v="628" actId="478"/>
          <ac:picMkLst>
            <pc:docMk/>
            <pc:sldMk cId="1500846486" sldId="275"/>
            <ac:picMk id="7" creationId="{AD2C6C1E-16C7-EC82-402C-96686FAE660C}"/>
          </ac:picMkLst>
        </pc:picChg>
        <pc:picChg chg="add mod">
          <ac:chgData name="Silney Lopes" userId="15e2a507cc9a10c5" providerId="LiveId" clId="{2D4D16C6-9249-4DA4-B93F-73ADB134D6B6}" dt="2023-04-03T00:24:25.958" v="683" actId="14100"/>
          <ac:picMkLst>
            <pc:docMk/>
            <pc:sldMk cId="1500846486" sldId="275"/>
            <ac:picMk id="12" creationId="{1DB32E66-6093-C1BD-59ED-7981C01DFBE4}"/>
          </ac:picMkLst>
        </pc:picChg>
        <pc:picChg chg="add mod">
          <ac:chgData name="Silney Lopes" userId="15e2a507cc9a10c5" providerId="LiveId" clId="{2D4D16C6-9249-4DA4-B93F-73ADB134D6B6}" dt="2023-04-03T00:24:35.142" v="687" actId="14100"/>
          <ac:picMkLst>
            <pc:docMk/>
            <pc:sldMk cId="1500846486" sldId="275"/>
            <ac:picMk id="13" creationId="{8D35E702-F7CE-3959-FEBA-CC65922AB7C7}"/>
          </ac:picMkLst>
        </pc:picChg>
        <pc:picChg chg="add mod">
          <ac:chgData name="Silney Lopes" userId="15e2a507cc9a10c5" providerId="LiveId" clId="{2D4D16C6-9249-4DA4-B93F-73ADB134D6B6}" dt="2023-04-03T00:24:39.960" v="689" actId="1076"/>
          <ac:picMkLst>
            <pc:docMk/>
            <pc:sldMk cId="1500846486" sldId="275"/>
            <ac:picMk id="14" creationId="{0A856B80-2AC3-10A0-12B7-C528AD90482D}"/>
          </ac:picMkLst>
        </pc:picChg>
        <pc:picChg chg="add mod">
          <ac:chgData name="Silney Lopes" userId="15e2a507cc9a10c5" providerId="LiveId" clId="{2D4D16C6-9249-4DA4-B93F-73ADB134D6B6}" dt="2023-04-03T00:24:55.825" v="696" actId="1076"/>
          <ac:picMkLst>
            <pc:docMk/>
            <pc:sldMk cId="1500846486" sldId="275"/>
            <ac:picMk id="15" creationId="{DD82DD4B-AE9F-CD18-4D7E-FA03A165ECA4}"/>
          </ac:picMkLst>
        </pc:picChg>
        <pc:picChg chg="add mod">
          <ac:chgData name="Silney Lopes" userId="15e2a507cc9a10c5" providerId="LiveId" clId="{2D4D16C6-9249-4DA4-B93F-73ADB134D6B6}" dt="2023-04-03T00:25:13.548" v="700" actId="1076"/>
          <ac:picMkLst>
            <pc:docMk/>
            <pc:sldMk cId="1500846486" sldId="275"/>
            <ac:picMk id="16" creationId="{F0381F7B-390E-B1CD-3349-5022EC54FDC7}"/>
          </ac:picMkLst>
        </pc:picChg>
      </pc:sldChg>
      <pc:sldChg chg="addSp delSp modSp add mod">
        <pc:chgData name="Silney Lopes" userId="15e2a507cc9a10c5" providerId="LiveId" clId="{2D4D16C6-9249-4DA4-B93F-73ADB134D6B6}" dt="2023-04-03T01:22:21.841" v="838" actId="1076"/>
        <pc:sldMkLst>
          <pc:docMk/>
          <pc:sldMk cId="1072889996" sldId="276"/>
        </pc:sldMkLst>
        <pc:spChg chg="mod">
          <ac:chgData name="Silney Lopes" userId="15e2a507cc9a10c5" providerId="LiveId" clId="{2D4D16C6-9249-4DA4-B93F-73ADB134D6B6}" dt="2023-04-03T01:22:21.841" v="838" actId="1076"/>
          <ac:spMkLst>
            <pc:docMk/>
            <pc:sldMk cId="1072889996" sldId="276"/>
            <ac:spMk id="2" creationId="{921633EB-7DCB-4DDC-80AF-C885A3EE1245}"/>
          </ac:spMkLst>
        </pc:spChg>
        <pc:spChg chg="del">
          <ac:chgData name="Silney Lopes" userId="15e2a507cc9a10c5" providerId="LiveId" clId="{2D4D16C6-9249-4DA4-B93F-73ADB134D6B6}" dt="2023-04-03T01:22:09.581" v="836" actId="478"/>
          <ac:spMkLst>
            <pc:docMk/>
            <pc:sldMk cId="1072889996" sldId="276"/>
            <ac:spMk id="6" creationId="{934AB145-0915-4921-8576-7D6AC731883F}"/>
          </ac:spMkLst>
        </pc:spChg>
        <pc:spChg chg="del">
          <ac:chgData name="Silney Lopes" userId="15e2a507cc9a10c5" providerId="LiveId" clId="{2D4D16C6-9249-4DA4-B93F-73ADB134D6B6}" dt="2023-04-03T00:35:24.007" v="737" actId="478"/>
          <ac:spMkLst>
            <pc:docMk/>
            <pc:sldMk cId="1072889996" sldId="276"/>
            <ac:spMk id="9" creationId="{2169601F-6B2E-8506-19B0-4E740424B39F}"/>
          </ac:spMkLst>
        </pc:spChg>
        <pc:spChg chg="del">
          <ac:chgData name="Silney Lopes" userId="15e2a507cc9a10c5" providerId="LiveId" clId="{2D4D16C6-9249-4DA4-B93F-73ADB134D6B6}" dt="2023-04-03T00:35:22.575" v="736" actId="478"/>
          <ac:spMkLst>
            <pc:docMk/>
            <pc:sldMk cId="1072889996" sldId="276"/>
            <ac:spMk id="10" creationId="{BFCF62B9-D43E-BA6E-BE69-CBE9C59FEC63}"/>
          </ac:spMkLst>
        </pc:spChg>
        <pc:spChg chg="del">
          <ac:chgData name="Silney Lopes" userId="15e2a507cc9a10c5" providerId="LiveId" clId="{2D4D16C6-9249-4DA4-B93F-73ADB134D6B6}" dt="2023-04-03T00:35:24.974" v="738" actId="478"/>
          <ac:spMkLst>
            <pc:docMk/>
            <pc:sldMk cId="1072889996" sldId="276"/>
            <ac:spMk id="11" creationId="{DD882883-855E-53C5-7CCB-9691928EE445}"/>
          </ac:spMkLst>
        </pc:spChg>
        <pc:spChg chg="add mod">
          <ac:chgData name="Silney Lopes" userId="15e2a507cc9a10c5" providerId="LiveId" clId="{2D4D16C6-9249-4DA4-B93F-73ADB134D6B6}" dt="2023-04-03T00:49:03.382" v="830" actId="1038"/>
          <ac:spMkLst>
            <pc:docMk/>
            <pc:sldMk cId="1072889996" sldId="276"/>
            <ac:spMk id="12" creationId="{0CDD9BFD-5BFE-863F-19AE-DB9E7638A633}"/>
          </ac:spMkLst>
        </pc:spChg>
        <pc:spChg chg="del mod">
          <ac:chgData name="Silney Lopes" userId="15e2a507cc9a10c5" providerId="LiveId" clId="{2D4D16C6-9249-4DA4-B93F-73ADB134D6B6}" dt="2023-04-03T00:35:25.961" v="740" actId="478"/>
          <ac:spMkLst>
            <pc:docMk/>
            <pc:sldMk cId="1072889996" sldId="276"/>
            <ac:spMk id="18" creationId="{D8A94C9C-6063-82B1-CA2E-B15BE245430A}"/>
          </ac:spMkLst>
        </pc:spChg>
        <pc:spChg chg="del">
          <ac:chgData name="Silney Lopes" userId="15e2a507cc9a10c5" providerId="LiveId" clId="{2D4D16C6-9249-4DA4-B93F-73ADB134D6B6}" dt="2023-04-03T00:35:27.504" v="741" actId="478"/>
          <ac:spMkLst>
            <pc:docMk/>
            <pc:sldMk cId="1072889996" sldId="276"/>
            <ac:spMk id="26" creationId="{AAF5FDE8-EFBA-61B3-04D3-2564F8E0321F}"/>
          </ac:spMkLst>
        </pc:spChg>
        <pc:spChg chg="del">
          <ac:chgData name="Silney Lopes" userId="15e2a507cc9a10c5" providerId="LiveId" clId="{2D4D16C6-9249-4DA4-B93F-73ADB134D6B6}" dt="2023-04-03T00:35:28.351" v="742" actId="478"/>
          <ac:spMkLst>
            <pc:docMk/>
            <pc:sldMk cId="1072889996" sldId="276"/>
            <ac:spMk id="27" creationId="{7B085370-F82B-5257-D808-448DA3874ECB}"/>
          </ac:spMkLst>
        </pc:spChg>
        <pc:spChg chg="del">
          <ac:chgData name="Silney Lopes" userId="15e2a507cc9a10c5" providerId="LiveId" clId="{2D4D16C6-9249-4DA4-B93F-73ADB134D6B6}" dt="2023-04-03T00:35:30.770" v="744" actId="478"/>
          <ac:spMkLst>
            <pc:docMk/>
            <pc:sldMk cId="1072889996" sldId="276"/>
            <ac:spMk id="28" creationId="{D42D16C1-5CD8-8528-BE75-10A642E4AD92}"/>
          </ac:spMkLst>
        </pc:spChg>
        <pc:spChg chg="del">
          <ac:chgData name="Silney Lopes" userId="15e2a507cc9a10c5" providerId="LiveId" clId="{2D4D16C6-9249-4DA4-B93F-73ADB134D6B6}" dt="2023-04-03T00:35:29.306" v="743" actId="478"/>
          <ac:spMkLst>
            <pc:docMk/>
            <pc:sldMk cId="1072889996" sldId="276"/>
            <ac:spMk id="29" creationId="{700BE53D-4595-53D3-84F7-53D9DD3314D1}"/>
          </ac:spMkLst>
        </pc:spChg>
        <pc:picChg chg="add mod">
          <ac:chgData name="Silney Lopes" userId="15e2a507cc9a10c5" providerId="LiveId" clId="{2D4D16C6-9249-4DA4-B93F-73ADB134D6B6}" dt="2023-04-03T00:47:52.534" v="791" actId="1076"/>
          <ac:picMkLst>
            <pc:docMk/>
            <pc:sldMk cId="1072889996" sldId="276"/>
            <ac:picMk id="5" creationId="{029BBA15-6299-4A53-89A7-88DBB2810AC2}"/>
          </ac:picMkLst>
        </pc:picChg>
        <pc:picChg chg="add del mod">
          <ac:chgData name="Silney Lopes" userId="15e2a507cc9a10c5" providerId="LiveId" clId="{2D4D16C6-9249-4DA4-B93F-73ADB134D6B6}" dt="2023-04-03T00:41:16.531" v="756" actId="478"/>
          <ac:picMkLst>
            <pc:docMk/>
            <pc:sldMk cId="1072889996" sldId="276"/>
            <ac:picMk id="7" creationId="{77B3FACA-795D-5B8F-14D3-38826B3DE2DA}"/>
          </ac:picMkLst>
        </pc:picChg>
        <pc:picChg chg="add mod">
          <ac:chgData name="Silney Lopes" userId="15e2a507cc9a10c5" providerId="LiveId" clId="{2D4D16C6-9249-4DA4-B93F-73ADB134D6B6}" dt="2023-04-03T00:47:48.118" v="789" actId="1076"/>
          <ac:picMkLst>
            <pc:docMk/>
            <pc:sldMk cId="1072889996" sldId="276"/>
            <ac:picMk id="8" creationId="{B1CB520C-11AA-75DF-7868-E2971429939C}"/>
          </ac:picMkLst>
        </pc:picChg>
      </pc:sldChg>
    </pc:docChg>
  </pc:docChgLst>
  <pc:docChgLst>
    <pc:chgData name="Silney Lopes" userId="15e2a507cc9a10c5" providerId="LiveId" clId="{B6D161F4-2CCC-4268-933B-8BE2A37BE4DC}"/>
    <pc:docChg chg="undo custSel addSld delSld modSld">
      <pc:chgData name="Silney Lopes" userId="15e2a507cc9a10c5" providerId="LiveId" clId="{B6D161F4-2CCC-4268-933B-8BE2A37BE4DC}" dt="2023-04-02T05:03:25.773" v="1420" actId="20577"/>
      <pc:docMkLst>
        <pc:docMk/>
      </pc:docMkLst>
      <pc:sldChg chg="modSp mod">
        <pc:chgData name="Silney Lopes" userId="15e2a507cc9a10c5" providerId="LiveId" clId="{B6D161F4-2CCC-4268-933B-8BE2A37BE4DC}" dt="2023-04-02T00:44:28.386" v="9" actId="27636"/>
        <pc:sldMkLst>
          <pc:docMk/>
          <pc:sldMk cId="1487700712" sldId="256"/>
        </pc:sldMkLst>
        <pc:spChg chg="mod">
          <ac:chgData name="Silney Lopes" userId="15e2a507cc9a10c5" providerId="LiveId" clId="{B6D161F4-2CCC-4268-933B-8BE2A37BE4DC}" dt="2023-04-02T00:40:31.688" v="0"/>
          <ac:spMkLst>
            <pc:docMk/>
            <pc:sldMk cId="1487700712" sldId="256"/>
            <ac:spMk id="2" creationId="{C02C5318-1A1E-49D0-B2E2-A4B0FA9E8A40}"/>
          </ac:spMkLst>
        </pc:spChg>
        <pc:spChg chg="mod">
          <ac:chgData name="Silney Lopes" userId="15e2a507cc9a10c5" providerId="LiveId" clId="{B6D161F4-2CCC-4268-933B-8BE2A37BE4DC}" dt="2023-04-02T00:40:45.352" v="2" actId="1076"/>
          <ac:spMkLst>
            <pc:docMk/>
            <pc:sldMk cId="1487700712" sldId="256"/>
            <ac:spMk id="3" creationId="{48B6CF59-4E5B-494D-A2F7-97ADD01E6497}"/>
          </ac:spMkLst>
        </pc:spChg>
        <pc:spChg chg="mod">
          <ac:chgData name="Silney Lopes" userId="15e2a507cc9a10c5" providerId="LiveId" clId="{B6D161F4-2CCC-4268-933B-8BE2A37BE4DC}" dt="2023-04-02T00:44:28.386" v="9" actId="27636"/>
          <ac:spMkLst>
            <pc:docMk/>
            <pc:sldMk cId="1487700712" sldId="256"/>
            <ac:spMk id="16" creationId="{D1B21FF4-9D31-4114-8CF8-39E8C6FF09CB}"/>
          </ac:spMkLst>
        </pc:spChg>
        <pc:picChg chg="mod">
          <ac:chgData name="Silney Lopes" userId="15e2a507cc9a10c5" providerId="LiveId" clId="{B6D161F4-2CCC-4268-933B-8BE2A37BE4DC}" dt="2023-04-02T00:40:47.706" v="4" actId="1076"/>
          <ac:picMkLst>
            <pc:docMk/>
            <pc:sldMk cId="1487700712" sldId="256"/>
            <ac:picMk id="7" creationId="{3840F91C-EDD0-4D4E-A4AB-E6C77856C88C}"/>
          </ac:picMkLst>
        </pc:picChg>
      </pc:sldChg>
      <pc:sldChg chg="addSp delSp modSp mod">
        <pc:chgData name="Silney Lopes" userId="15e2a507cc9a10c5" providerId="LiveId" clId="{B6D161F4-2CCC-4268-933B-8BE2A37BE4DC}" dt="2023-04-02T02:19:36.794" v="647" actId="255"/>
        <pc:sldMkLst>
          <pc:docMk/>
          <pc:sldMk cId="497607547" sldId="258"/>
        </pc:sldMkLst>
        <pc:spChg chg="mod">
          <ac:chgData name="Silney Lopes" userId="15e2a507cc9a10c5" providerId="LiveId" clId="{B6D161F4-2CCC-4268-933B-8BE2A37BE4DC}" dt="2023-04-02T02:19:36.794" v="647" actId="255"/>
          <ac:spMkLst>
            <pc:docMk/>
            <pc:sldMk cId="497607547" sldId="258"/>
            <ac:spMk id="2" creationId="{921633EB-7DCB-4DDC-80AF-C885A3EE1245}"/>
          </ac:spMkLst>
        </pc:spChg>
        <pc:spChg chg="add del mod">
          <ac:chgData name="Silney Lopes" userId="15e2a507cc9a10c5" providerId="LiveId" clId="{B6D161F4-2CCC-4268-933B-8BE2A37BE4DC}" dt="2023-04-02T01:47:34.495" v="172" actId="478"/>
          <ac:spMkLst>
            <pc:docMk/>
            <pc:sldMk cId="497607547" sldId="258"/>
            <ac:spMk id="3" creationId="{FE6D5CD4-93CD-8E1B-C8CD-506763CFDDA4}"/>
          </ac:spMkLst>
        </pc:spChg>
        <pc:spChg chg="del">
          <ac:chgData name="Silney Lopes" userId="15e2a507cc9a10c5" providerId="LiveId" clId="{B6D161F4-2CCC-4268-933B-8BE2A37BE4DC}" dt="2023-04-02T02:18:59.447" v="565" actId="478"/>
          <ac:spMkLst>
            <pc:docMk/>
            <pc:sldMk cId="497607547" sldId="258"/>
            <ac:spMk id="5" creationId="{E56671B9-04FD-4B03-92BD-0667B5FD93CB}"/>
          </ac:spMkLst>
        </pc:spChg>
        <pc:spChg chg="mod">
          <ac:chgData name="Silney Lopes" userId="15e2a507cc9a10c5" providerId="LiveId" clId="{B6D161F4-2CCC-4268-933B-8BE2A37BE4DC}" dt="2023-04-02T02:19:17.214" v="643" actId="20577"/>
          <ac:spMkLst>
            <pc:docMk/>
            <pc:sldMk cId="497607547" sldId="258"/>
            <ac:spMk id="6" creationId="{934AB145-0915-4921-8576-7D6AC731883F}"/>
          </ac:spMkLst>
        </pc:spChg>
        <pc:spChg chg="add mod">
          <ac:chgData name="Silney Lopes" userId="15e2a507cc9a10c5" providerId="LiveId" clId="{B6D161F4-2CCC-4268-933B-8BE2A37BE4DC}" dt="2023-04-02T02:18:38.866" v="564" actId="1035"/>
          <ac:spMkLst>
            <pc:docMk/>
            <pc:sldMk cId="497607547" sldId="258"/>
            <ac:spMk id="9" creationId="{2169601F-6B2E-8506-19B0-4E740424B39F}"/>
          </ac:spMkLst>
        </pc:spChg>
        <pc:spChg chg="add mod">
          <ac:chgData name="Silney Lopes" userId="15e2a507cc9a10c5" providerId="LiveId" clId="{B6D161F4-2CCC-4268-933B-8BE2A37BE4DC}" dt="2023-04-02T02:18:38.866" v="564" actId="1035"/>
          <ac:spMkLst>
            <pc:docMk/>
            <pc:sldMk cId="497607547" sldId="258"/>
            <ac:spMk id="10" creationId="{BFCF62B9-D43E-BA6E-BE69-CBE9C59FEC63}"/>
          </ac:spMkLst>
        </pc:spChg>
        <pc:spChg chg="add mod">
          <ac:chgData name="Silney Lopes" userId="15e2a507cc9a10c5" providerId="LiveId" clId="{B6D161F4-2CCC-4268-933B-8BE2A37BE4DC}" dt="2023-04-02T02:18:31.659" v="539" actId="1035"/>
          <ac:spMkLst>
            <pc:docMk/>
            <pc:sldMk cId="497607547" sldId="258"/>
            <ac:spMk id="11" creationId="{DD882883-855E-53C5-7CCB-9691928EE445}"/>
          </ac:spMkLst>
        </pc:spChg>
        <pc:spChg chg="del">
          <ac:chgData name="Silney Lopes" userId="15e2a507cc9a10c5" providerId="LiveId" clId="{B6D161F4-2CCC-4268-933B-8BE2A37BE4DC}" dt="2023-04-02T00:46:09.181" v="10" actId="478"/>
          <ac:spMkLst>
            <pc:docMk/>
            <pc:sldMk cId="497607547" sldId="258"/>
            <ac:spMk id="12" creationId="{9F6460B0-F75A-4721-8DC2-9627AF857141}"/>
          </ac:spMkLst>
        </pc:spChg>
        <pc:spChg chg="add del mod">
          <ac:chgData name="Silney Lopes" userId="15e2a507cc9a10c5" providerId="LiveId" clId="{B6D161F4-2CCC-4268-933B-8BE2A37BE4DC}" dt="2023-04-02T02:00:55.958" v="439" actId="478"/>
          <ac:spMkLst>
            <pc:docMk/>
            <pc:sldMk cId="497607547" sldId="258"/>
            <ac:spMk id="13" creationId="{F5149D6B-2A6D-4ADB-9C28-754F8ACC979B}"/>
          </ac:spMkLst>
        </pc:spChg>
        <pc:spChg chg="del">
          <ac:chgData name="Silney Lopes" userId="15e2a507cc9a10c5" providerId="LiveId" clId="{B6D161F4-2CCC-4268-933B-8BE2A37BE4DC}" dt="2023-04-02T00:46:12.916" v="11" actId="478"/>
          <ac:spMkLst>
            <pc:docMk/>
            <pc:sldMk cId="497607547" sldId="258"/>
            <ac:spMk id="14" creationId="{C9D2F65D-7AFD-4E5E-A380-D731B14D57A5}"/>
          </ac:spMkLst>
        </pc:spChg>
        <pc:spChg chg="del">
          <ac:chgData name="Silney Lopes" userId="15e2a507cc9a10c5" providerId="LiveId" clId="{B6D161F4-2CCC-4268-933B-8BE2A37BE4DC}" dt="2023-04-02T00:46:15.067" v="12" actId="478"/>
          <ac:spMkLst>
            <pc:docMk/>
            <pc:sldMk cId="497607547" sldId="258"/>
            <ac:spMk id="15" creationId="{A15E632F-2B18-4C39-8159-3383DBEF36F1}"/>
          </ac:spMkLst>
        </pc:spChg>
        <pc:spChg chg="del">
          <ac:chgData name="Silney Lopes" userId="15e2a507cc9a10c5" providerId="LiveId" clId="{B6D161F4-2CCC-4268-933B-8BE2A37BE4DC}" dt="2023-04-02T00:46:16.038" v="13" actId="478"/>
          <ac:spMkLst>
            <pc:docMk/>
            <pc:sldMk cId="497607547" sldId="258"/>
            <ac:spMk id="16" creationId="{59CB25F7-9D2B-44F6-A152-E7AA185E1CB2}"/>
          </ac:spMkLst>
        </pc:spChg>
        <pc:spChg chg="del">
          <ac:chgData name="Silney Lopes" userId="15e2a507cc9a10c5" providerId="LiveId" clId="{B6D161F4-2CCC-4268-933B-8BE2A37BE4DC}" dt="2023-04-02T00:46:16.950" v="14" actId="478"/>
          <ac:spMkLst>
            <pc:docMk/>
            <pc:sldMk cId="497607547" sldId="258"/>
            <ac:spMk id="17" creationId="{29A9E8AE-20E6-41A1-8480-DEE76EAF1FC3}"/>
          </ac:spMkLst>
        </pc:spChg>
        <pc:spChg chg="add mod">
          <ac:chgData name="Silney Lopes" userId="15e2a507cc9a10c5" providerId="LiveId" clId="{B6D161F4-2CCC-4268-933B-8BE2A37BE4DC}" dt="2023-04-02T02:18:31.659" v="539" actId="1035"/>
          <ac:spMkLst>
            <pc:docMk/>
            <pc:sldMk cId="497607547" sldId="258"/>
            <ac:spMk id="18" creationId="{D8A94C9C-6063-82B1-CA2E-B15BE245430A}"/>
          </ac:spMkLst>
        </pc:spChg>
        <pc:spChg chg="del mod">
          <ac:chgData name="Silney Lopes" userId="15e2a507cc9a10c5" providerId="LiveId" clId="{B6D161F4-2CCC-4268-933B-8BE2A37BE4DC}" dt="2023-04-02T00:46:23.197" v="19" actId="478"/>
          <ac:spMkLst>
            <pc:docMk/>
            <pc:sldMk cId="497607547" sldId="258"/>
            <ac:spMk id="19" creationId="{A7AD61C9-94AD-4C01-A59E-E1C373585EC2}"/>
          </ac:spMkLst>
        </pc:spChg>
        <pc:spChg chg="del mod">
          <ac:chgData name="Silney Lopes" userId="15e2a507cc9a10c5" providerId="LiveId" clId="{B6D161F4-2CCC-4268-933B-8BE2A37BE4DC}" dt="2023-04-02T00:46:24.388" v="20" actId="478"/>
          <ac:spMkLst>
            <pc:docMk/>
            <pc:sldMk cId="497607547" sldId="258"/>
            <ac:spMk id="20" creationId="{061C115A-330D-40F4-AF50-3D34638D62F0}"/>
          </ac:spMkLst>
        </pc:spChg>
        <pc:spChg chg="del">
          <ac:chgData name="Silney Lopes" userId="15e2a507cc9a10c5" providerId="LiveId" clId="{B6D161F4-2CCC-4268-933B-8BE2A37BE4DC}" dt="2023-04-02T00:46:25.333" v="21" actId="478"/>
          <ac:spMkLst>
            <pc:docMk/>
            <pc:sldMk cId="497607547" sldId="258"/>
            <ac:spMk id="21" creationId="{05FCE0FD-285B-4609-853B-CD4EC23B8749}"/>
          </ac:spMkLst>
        </pc:spChg>
        <pc:spChg chg="del">
          <ac:chgData name="Silney Lopes" userId="15e2a507cc9a10c5" providerId="LiveId" clId="{B6D161F4-2CCC-4268-933B-8BE2A37BE4DC}" dt="2023-04-02T00:46:27.186" v="22" actId="478"/>
          <ac:spMkLst>
            <pc:docMk/>
            <pc:sldMk cId="497607547" sldId="258"/>
            <ac:spMk id="22" creationId="{8019B476-38AF-4171-9F73-A8BD2C201153}"/>
          </ac:spMkLst>
        </pc:spChg>
        <pc:spChg chg="del">
          <ac:chgData name="Silney Lopes" userId="15e2a507cc9a10c5" providerId="LiveId" clId="{B6D161F4-2CCC-4268-933B-8BE2A37BE4DC}" dt="2023-04-02T00:46:19.945" v="15" actId="478"/>
          <ac:spMkLst>
            <pc:docMk/>
            <pc:sldMk cId="497607547" sldId="258"/>
            <ac:spMk id="23" creationId="{99E90DA3-94E5-4D66-8F28-36C44604259E}"/>
          </ac:spMkLst>
        </pc:spChg>
        <pc:spChg chg="del">
          <ac:chgData name="Silney Lopes" userId="15e2a507cc9a10c5" providerId="LiveId" clId="{B6D161F4-2CCC-4268-933B-8BE2A37BE4DC}" dt="2023-04-02T00:46:28.441" v="23" actId="478"/>
          <ac:spMkLst>
            <pc:docMk/>
            <pc:sldMk cId="497607547" sldId="258"/>
            <ac:spMk id="24" creationId="{E7D91849-6CD0-4679-944D-B6E2DFB45DC3}"/>
          </ac:spMkLst>
        </pc:spChg>
        <pc:spChg chg="del">
          <ac:chgData name="Silney Lopes" userId="15e2a507cc9a10c5" providerId="LiveId" clId="{B6D161F4-2CCC-4268-933B-8BE2A37BE4DC}" dt="2023-04-02T01:57:19.779" v="369" actId="478"/>
          <ac:spMkLst>
            <pc:docMk/>
            <pc:sldMk cId="497607547" sldId="258"/>
            <ac:spMk id="25" creationId="{D321DC43-9704-4444-9D96-A564853BFD6F}"/>
          </ac:spMkLst>
        </pc:spChg>
        <pc:spChg chg="add mod">
          <ac:chgData name="Silney Lopes" userId="15e2a507cc9a10c5" providerId="LiveId" clId="{B6D161F4-2CCC-4268-933B-8BE2A37BE4DC}" dt="2023-04-02T02:18:31.659" v="539" actId="1035"/>
          <ac:spMkLst>
            <pc:docMk/>
            <pc:sldMk cId="497607547" sldId="258"/>
            <ac:spMk id="26" creationId="{AAF5FDE8-EFBA-61B3-04D3-2564F8E0321F}"/>
          </ac:spMkLst>
        </pc:spChg>
        <pc:spChg chg="add mod">
          <ac:chgData name="Silney Lopes" userId="15e2a507cc9a10c5" providerId="LiveId" clId="{B6D161F4-2CCC-4268-933B-8BE2A37BE4DC}" dt="2023-04-02T02:18:31.659" v="539" actId="1035"/>
          <ac:spMkLst>
            <pc:docMk/>
            <pc:sldMk cId="497607547" sldId="258"/>
            <ac:spMk id="27" creationId="{7B085370-F82B-5257-D808-448DA3874ECB}"/>
          </ac:spMkLst>
        </pc:spChg>
        <pc:spChg chg="add mod">
          <ac:chgData name="Silney Lopes" userId="15e2a507cc9a10c5" providerId="LiveId" clId="{B6D161F4-2CCC-4268-933B-8BE2A37BE4DC}" dt="2023-04-02T02:18:31.659" v="539" actId="1035"/>
          <ac:spMkLst>
            <pc:docMk/>
            <pc:sldMk cId="497607547" sldId="258"/>
            <ac:spMk id="28" creationId="{D42D16C1-5CD8-8528-BE75-10A642E4AD92}"/>
          </ac:spMkLst>
        </pc:spChg>
        <pc:spChg chg="add mod">
          <ac:chgData name="Silney Lopes" userId="15e2a507cc9a10c5" providerId="LiveId" clId="{B6D161F4-2CCC-4268-933B-8BE2A37BE4DC}" dt="2023-04-02T02:18:31.659" v="539" actId="1035"/>
          <ac:spMkLst>
            <pc:docMk/>
            <pc:sldMk cId="497607547" sldId="258"/>
            <ac:spMk id="29" creationId="{700BE53D-4595-53D3-84F7-53D9DD3314D1}"/>
          </ac:spMkLst>
        </pc:spChg>
        <pc:picChg chg="add del mod">
          <ac:chgData name="Silney Lopes" userId="15e2a507cc9a10c5" providerId="LiveId" clId="{B6D161F4-2CCC-4268-933B-8BE2A37BE4DC}" dt="2023-04-02T01:47:29.634" v="171" actId="478"/>
          <ac:picMkLst>
            <pc:docMk/>
            <pc:sldMk cId="497607547" sldId="258"/>
            <ac:picMk id="8" creationId="{0C1ADD3B-F6A2-8B4C-0365-55FB3030B00C}"/>
          </ac:picMkLst>
        </pc:picChg>
      </pc:sldChg>
      <pc:sldChg chg="delSp mod">
        <pc:chgData name="Silney Lopes" userId="15e2a507cc9a10c5" providerId="LiveId" clId="{B6D161F4-2CCC-4268-933B-8BE2A37BE4DC}" dt="2023-04-02T00:48:14.814" v="94" actId="478"/>
        <pc:sldMkLst>
          <pc:docMk/>
          <pc:sldMk cId="3501347425" sldId="260"/>
        </pc:sldMkLst>
        <pc:picChg chg="del">
          <ac:chgData name="Silney Lopes" userId="15e2a507cc9a10c5" providerId="LiveId" clId="{B6D161F4-2CCC-4268-933B-8BE2A37BE4DC}" dt="2023-04-02T00:48:14.814" v="94" actId="478"/>
          <ac:picMkLst>
            <pc:docMk/>
            <pc:sldMk cId="3501347425" sldId="260"/>
            <ac:picMk id="22" creationId="{4A4DD127-64D8-45BD-86B7-EE704C9FE744}"/>
          </ac:picMkLst>
        </pc:picChg>
      </pc:sldChg>
      <pc:sldChg chg="addSp delSp modSp add mod">
        <pc:chgData name="Silney Lopes" userId="15e2a507cc9a10c5" providerId="LiveId" clId="{B6D161F4-2CCC-4268-933B-8BE2A37BE4DC}" dt="2023-04-02T04:15:02.249" v="1006" actId="1076"/>
        <pc:sldMkLst>
          <pc:docMk/>
          <pc:sldMk cId="3188146708" sldId="261"/>
        </pc:sldMkLst>
        <pc:spChg chg="mod">
          <ac:chgData name="Silney Lopes" userId="15e2a507cc9a10c5" providerId="LiveId" clId="{B6D161F4-2CCC-4268-933B-8BE2A37BE4DC}" dt="2023-04-02T03:42:09.210" v="665" actId="20577"/>
          <ac:spMkLst>
            <pc:docMk/>
            <pc:sldMk cId="3188146708" sldId="261"/>
            <ac:spMk id="2" creationId="{921633EB-7DCB-4DDC-80AF-C885A3EE1245}"/>
          </ac:spMkLst>
        </pc:spChg>
        <pc:spChg chg="add del mod">
          <ac:chgData name="Silney Lopes" userId="15e2a507cc9a10c5" providerId="LiveId" clId="{B6D161F4-2CCC-4268-933B-8BE2A37BE4DC}" dt="2023-04-02T04:00:16.270" v="702" actId="478"/>
          <ac:spMkLst>
            <pc:docMk/>
            <pc:sldMk cId="3188146708" sldId="261"/>
            <ac:spMk id="3" creationId="{CD3B9A28-478D-E1C4-92D0-50DCB8676651}"/>
          </ac:spMkLst>
        </pc:spChg>
        <pc:spChg chg="add del">
          <ac:chgData name="Silney Lopes" userId="15e2a507cc9a10c5" providerId="LiveId" clId="{B6D161F4-2CCC-4268-933B-8BE2A37BE4DC}" dt="2023-04-02T04:10:20.571" v="981"/>
          <ac:spMkLst>
            <pc:docMk/>
            <pc:sldMk cId="3188146708" sldId="261"/>
            <ac:spMk id="5" creationId="{BE1AF2AB-195E-C8DB-1532-C0389EFF696F}"/>
          </ac:spMkLst>
        </pc:spChg>
        <pc:spChg chg="mod">
          <ac:chgData name="Silney Lopes" userId="15e2a507cc9a10c5" providerId="LiveId" clId="{B6D161F4-2CCC-4268-933B-8BE2A37BE4DC}" dt="2023-04-02T03:44:38.267" v="672" actId="20577"/>
          <ac:spMkLst>
            <pc:docMk/>
            <pc:sldMk cId="3188146708" sldId="261"/>
            <ac:spMk id="9" creationId="{2169601F-6B2E-8506-19B0-4E740424B39F}"/>
          </ac:spMkLst>
        </pc:spChg>
        <pc:spChg chg="mod">
          <ac:chgData name="Silney Lopes" userId="15e2a507cc9a10c5" providerId="LiveId" clId="{B6D161F4-2CCC-4268-933B-8BE2A37BE4DC}" dt="2023-04-02T04:13:52.521" v="1001" actId="255"/>
          <ac:spMkLst>
            <pc:docMk/>
            <pc:sldMk cId="3188146708" sldId="261"/>
            <ac:spMk id="10" creationId="{BFCF62B9-D43E-BA6E-BE69-CBE9C59FEC63}"/>
          </ac:spMkLst>
        </pc:spChg>
        <pc:spChg chg="del">
          <ac:chgData name="Silney Lopes" userId="15e2a507cc9a10c5" providerId="LiveId" clId="{B6D161F4-2CCC-4268-933B-8BE2A37BE4DC}" dt="2023-04-02T03:44:43.917" v="673" actId="478"/>
          <ac:spMkLst>
            <pc:docMk/>
            <pc:sldMk cId="3188146708" sldId="261"/>
            <ac:spMk id="11" creationId="{DD882883-855E-53C5-7CCB-9691928EE445}"/>
          </ac:spMkLst>
        </pc:spChg>
        <pc:spChg chg="del">
          <ac:chgData name="Silney Lopes" userId="15e2a507cc9a10c5" providerId="LiveId" clId="{B6D161F4-2CCC-4268-933B-8BE2A37BE4DC}" dt="2023-04-02T03:44:45.261" v="674" actId="478"/>
          <ac:spMkLst>
            <pc:docMk/>
            <pc:sldMk cId="3188146708" sldId="261"/>
            <ac:spMk id="18" creationId="{D8A94C9C-6063-82B1-CA2E-B15BE245430A}"/>
          </ac:spMkLst>
        </pc:spChg>
        <pc:spChg chg="del">
          <ac:chgData name="Silney Lopes" userId="15e2a507cc9a10c5" providerId="LiveId" clId="{B6D161F4-2CCC-4268-933B-8BE2A37BE4DC}" dt="2023-04-02T03:44:46.291" v="675" actId="478"/>
          <ac:spMkLst>
            <pc:docMk/>
            <pc:sldMk cId="3188146708" sldId="261"/>
            <ac:spMk id="26" creationId="{AAF5FDE8-EFBA-61B3-04D3-2564F8E0321F}"/>
          </ac:spMkLst>
        </pc:spChg>
        <pc:spChg chg="del">
          <ac:chgData name="Silney Lopes" userId="15e2a507cc9a10c5" providerId="LiveId" clId="{B6D161F4-2CCC-4268-933B-8BE2A37BE4DC}" dt="2023-04-02T03:44:47.327" v="676" actId="478"/>
          <ac:spMkLst>
            <pc:docMk/>
            <pc:sldMk cId="3188146708" sldId="261"/>
            <ac:spMk id="27" creationId="{7B085370-F82B-5257-D808-448DA3874ECB}"/>
          </ac:spMkLst>
        </pc:spChg>
        <pc:spChg chg="del">
          <ac:chgData name="Silney Lopes" userId="15e2a507cc9a10c5" providerId="LiveId" clId="{B6D161F4-2CCC-4268-933B-8BE2A37BE4DC}" dt="2023-04-02T03:44:49.519" v="678" actId="478"/>
          <ac:spMkLst>
            <pc:docMk/>
            <pc:sldMk cId="3188146708" sldId="261"/>
            <ac:spMk id="28" creationId="{D42D16C1-5CD8-8528-BE75-10A642E4AD92}"/>
          </ac:spMkLst>
        </pc:spChg>
        <pc:spChg chg="del">
          <ac:chgData name="Silney Lopes" userId="15e2a507cc9a10c5" providerId="LiveId" clId="{B6D161F4-2CCC-4268-933B-8BE2A37BE4DC}" dt="2023-04-02T03:44:48.357" v="677" actId="478"/>
          <ac:spMkLst>
            <pc:docMk/>
            <pc:sldMk cId="3188146708" sldId="261"/>
            <ac:spMk id="29" creationId="{700BE53D-4595-53D3-84F7-53D9DD3314D1}"/>
          </ac:spMkLst>
        </pc:spChg>
        <pc:picChg chg="add mod">
          <ac:chgData name="Silney Lopes" userId="15e2a507cc9a10c5" providerId="LiveId" clId="{B6D161F4-2CCC-4268-933B-8BE2A37BE4DC}" dt="2023-04-02T04:15:02.249" v="1006" actId="1076"/>
          <ac:picMkLst>
            <pc:docMk/>
            <pc:sldMk cId="3188146708" sldId="261"/>
            <ac:picMk id="8" creationId="{F8200EDB-1208-A326-B27F-12BDBDA3E014}"/>
          </ac:picMkLst>
        </pc:picChg>
      </pc:sldChg>
      <pc:sldChg chg="delSp modSp del mod">
        <pc:chgData name="Silney Lopes" userId="15e2a507cc9a10c5" providerId="LiveId" clId="{B6D161F4-2CCC-4268-933B-8BE2A37BE4DC}" dt="2023-04-02T02:20:11.401" v="648" actId="2696"/>
        <pc:sldMkLst>
          <pc:docMk/>
          <pc:sldMk cId="3405568470" sldId="261"/>
        </pc:sldMkLst>
        <pc:spChg chg="del">
          <ac:chgData name="Silney Lopes" userId="15e2a507cc9a10c5" providerId="LiveId" clId="{B6D161F4-2CCC-4268-933B-8BE2A37BE4DC}" dt="2023-04-02T00:46:47.140" v="33" actId="478"/>
          <ac:spMkLst>
            <pc:docMk/>
            <pc:sldMk cId="3405568470" sldId="261"/>
            <ac:spMk id="12" creationId="{9F6460B0-F75A-4721-8DC2-9627AF857141}"/>
          </ac:spMkLst>
        </pc:spChg>
        <pc:spChg chg="del">
          <ac:chgData name="Silney Lopes" userId="15e2a507cc9a10c5" providerId="LiveId" clId="{B6D161F4-2CCC-4268-933B-8BE2A37BE4DC}" dt="2023-04-02T00:46:38.253" v="24" actId="478"/>
          <ac:spMkLst>
            <pc:docMk/>
            <pc:sldMk cId="3405568470" sldId="261"/>
            <ac:spMk id="14" creationId="{C9D2F65D-7AFD-4E5E-A380-D731B14D57A5}"/>
          </ac:spMkLst>
        </pc:spChg>
        <pc:spChg chg="del">
          <ac:chgData name="Silney Lopes" userId="15e2a507cc9a10c5" providerId="LiveId" clId="{B6D161F4-2CCC-4268-933B-8BE2A37BE4DC}" dt="2023-04-02T00:46:48.202" v="34" actId="478"/>
          <ac:spMkLst>
            <pc:docMk/>
            <pc:sldMk cId="3405568470" sldId="261"/>
            <ac:spMk id="16" creationId="{59CB25F7-9D2B-44F6-A152-E7AA185E1CB2}"/>
          </ac:spMkLst>
        </pc:spChg>
        <pc:spChg chg="del">
          <ac:chgData name="Silney Lopes" userId="15e2a507cc9a10c5" providerId="LiveId" clId="{B6D161F4-2CCC-4268-933B-8BE2A37BE4DC}" dt="2023-04-02T00:46:51.432" v="37" actId="478"/>
          <ac:spMkLst>
            <pc:docMk/>
            <pc:sldMk cId="3405568470" sldId="261"/>
            <ac:spMk id="17" creationId="{29A9E8AE-20E6-41A1-8480-DEE76EAF1FC3}"/>
          </ac:spMkLst>
        </pc:spChg>
        <pc:spChg chg="del">
          <ac:chgData name="Silney Lopes" userId="15e2a507cc9a10c5" providerId="LiveId" clId="{B6D161F4-2CCC-4268-933B-8BE2A37BE4DC}" dt="2023-04-02T00:46:45.200" v="31" actId="478"/>
          <ac:spMkLst>
            <pc:docMk/>
            <pc:sldMk cId="3405568470" sldId="261"/>
            <ac:spMk id="18" creationId="{A762F1DF-5866-4C3B-8C40-8B14867BDCBA}"/>
          </ac:spMkLst>
        </pc:spChg>
        <pc:spChg chg="del">
          <ac:chgData name="Silney Lopes" userId="15e2a507cc9a10c5" providerId="LiveId" clId="{B6D161F4-2CCC-4268-933B-8BE2A37BE4DC}" dt="2023-04-02T00:46:46.093" v="32" actId="478"/>
          <ac:spMkLst>
            <pc:docMk/>
            <pc:sldMk cId="3405568470" sldId="261"/>
            <ac:spMk id="19" creationId="{A7AD61C9-94AD-4C01-A59E-E1C373585EC2}"/>
          </ac:spMkLst>
        </pc:spChg>
        <pc:spChg chg="del">
          <ac:chgData name="Silney Lopes" userId="15e2a507cc9a10c5" providerId="LiveId" clId="{B6D161F4-2CCC-4268-933B-8BE2A37BE4DC}" dt="2023-04-02T00:46:49.253" v="35" actId="478"/>
          <ac:spMkLst>
            <pc:docMk/>
            <pc:sldMk cId="3405568470" sldId="261"/>
            <ac:spMk id="20" creationId="{061C115A-330D-40F4-AF50-3D34638D62F0}"/>
          </ac:spMkLst>
        </pc:spChg>
        <pc:spChg chg="del mod">
          <ac:chgData name="Silney Lopes" userId="15e2a507cc9a10c5" providerId="LiveId" clId="{B6D161F4-2CCC-4268-933B-8BE2A37BE4DC}" dt="2023-04-02T00:46:43.970" v="30" actId="478"/>
          <ac:spMkLst>
            <pc:docMk/>
            <pc:sldMk cId="3405568470" sldId="261"/>
            <ac:spMk id="25" creationId="{B8BF6FE8-67BD-4219-A93C-482EF83F2FA4}"/>
          </ac:spMkLst>
        </pc:spChg>
        <pc:spChg chg="del mod">
          <ac:chgData name="Silney Lopes" userId="15e2a507cc9a10c5" providerId="LiveId" clId="{B6D161F4-2CCC-4268-933B-8BE2A37BE4DC}" dt="2023-04-02T00:46:42.848" v="28" actId="478"/>
          <ac:spMkLst>
            <pc:docMk/>
            <pc:sldMk cId="3405568470" sldId="261"/>
            <ac:spMk id="26" creationId="{433CBC37-22AC-4183-83D1-B3B48C88DBA6}"/>
          </ac:spMkLst>
        </pc:spChg>
        <pc:spChg chg="del">
          <ac:chgData name="Silney Lopes" userId="15e2a507cc9a10c5" providerId="LiveId" clId="{B6D161F4-2CCC-4268-933B-8BE2A37BE4DC}" dt="2023-04-02T00:46:41.556" v="26" actId="478"/>
          <ac:spMkLst>
            <pc:docMk/>
            <pc:sldMk cId="3405568470" sldId="261"/>
            <ac:spMk id="27" creationId="{B3E88DD7-2A9F-4CE9-A13B-0BDE0E33944C}"/>
          </ac:spMkLst>
        </pc:spChg>
        <pc:spChg chg="del">
          <ac:chgData name="Silney Lopes" userId="15e2a507cc9a10c5" providerId="LiveId" clId="{B6D161F4-2CCC-4268-933B-8BE2A37BE4DC}" dt="2023-04-02T00:46:50.115" v="36" actId="478"/>
          <ac:spMkLst>
            <pc:docMk/>
            <pc:sldMk cId="3405568470" sldId="261"/>
            <ac:spMk id="28" creationId="{F87DCA60-2B87-44D5-AE04-5F1145CC8E6F}"/>
          </ac:spMkLst>
        </pc:spChg>
        <pc:picChg chg="del">
          <ac:chgData name="Silney Lopes" userId="15e2a507cc9a10c5" providerId="LiveId" clId="{B6D161F4-2CCC-4268-933B-8BE2A37BE4DC}" dt="2023-04-02T00:46:40.693" v="25" actId="478"/>
          <ac:picMkLst>
            <pc:docMk/>
            <pc:sldMk cId="3405568470" sldId="261"/>
            <ac:picMk id="1026" creationId="{8F943B4C-E8D0-4478-A732-3D018CD300E4}"/>
          </ac:picMkLst>
        </pc:picChg>
      </pc:sldChg>
      <pc:sldChg chg="addSp delSp modSp add mod">
        <pc:chgData name="Silney Lopes" userId="15e2a507cc9a10c5" providerId="LiveId" clId="{B6D161F4-2CCC-4268-933B-8BE2A37BE4DC}" dt="2023-04-02T04:26:35.027" v="1214" actId="14100"/>
        <pc:sldMkLst>
          <pc:docMk/>
          <pc:sldMk cId="627240563" sldId="262"/>
        </pc:sldMkLst>
        <pc:spChg chg="mod">
          <ac:chgData name="Silney Lopes" userId="15e2a507cc9a10c5" providerId="LiveId" clId="{B6D161F4-2CCC-4268-933B-8BE2A37BE4DC}" dt="2023-04-02T04:26:35.027" v="1214" actId="14100"/>
          <ac:spMkLst>
            <pc:docMk/>
            <pc:sldMk cId="627240563" sldId="262"/>
            <ac:spMk id="10" creationId="{BFCF62B9-D43E-BA6E-BE69-CBE9C59FEC63}"/>
          </ac:spMkLst>
        </pc:spChg>
        <pc:picChg chg="add mod">
          <ac:chgData name="Silney Lopes" userId="15e2a507cc9a10c5" providerId="LiveId" clId="{B6D161F4-2CCC-4268-933B-8BE2A37BE4DC}" dt="2023-04-02T04:25:47.417" v="1212" actId="1076"/>
          <ac:picMkLst>
            <pc:docMk/>
            <pc:sldMk cId="627240563" sldId="262"/>
            <ac:picMk id="5" creationId="{2296C9D3-8C98-0D4B-000F-D9E51EFFCD6B}"/>
          </ac:picMkLst>
        </pc:picChg>
        <pc:picChg chg="del">
          <ac:chgData name="Silney Lopes" userId="15e2a507cc9a10c5" providerId="LiveId" clId="{B6D161F4-2CCC-4268-933B-8BE2A37BE4DC}" dt="2023-04-02T04:23:52.024" v="1207" actId="478"/>
          <ac:picMkLst>
            <pc:docMk/>
            <pc:sldMk cId="627240563" sldId="262"/>
            <ac:picMk id="8" creationId="{F8200EDB-1208-A326-B27F-12BDBDA3E014}"/>
          </ac:picMkLst>
        </pc:picChg>
      </pc:sldChg>
      <pc:sldChg chg="delSp del mod">
        <pc:chgData name="Silney Lopes" userId="15e2a507cc9a10c5" providerId="LiveId" clId="{B6D161F4-2CCC-4268-933B-8BE2A37BE4DC}" dt="2023-04-02T02:20:13.362" v="649" actId="2696"/>
        <pc:sldMkLst>
          <pc:docMk/>
          <pc:sldMk cId="809817539" sldId="262"/>
        </pc:sldMkLst>
        <pc:spChg chg="del">
          <ac:chgData name="Silney Lopes" userId="15e2a507cc9a10c5" providerId="LiveId" clId="{B6D161F4-2CCC-4268-933B-8BE2A37BE4DC}" dt="2023-04-02T00:46:56.951" v="42" actId="478"/>
          <ac:spMkLst>
            <pc:docMk/>
            <pc:sldMk cId="809817539" sldId="262"/>
            <ac:spMk id="17" creationId="{29A9E8AE-20E6-41A1-8480-DEE76EAF1FC3}"/>
          </ac:spMkLst>
        </pc:spChg>
        <pc:spChg chg="del">
          <ac:chgData name="Silney Lopes" userId="15e2a507cc9a10c5" providerId="LiveId" clId="{B6D161F4-2CCC-4268-933B-8BE2A37BE4DC}" dt="2023-04-02T00:46:59.593" v="44" actId="478"/>
          <ac:spMkLst>
            <pc:docMk/>
            <pc:sldMk cId="809817539" sldId="262"/>
            <ac:spMk id="21" creationId="{F1890758-0B77-4037-8662-C289FC19BB35}"/>
          </ac:spMkLst>
        </pc:spChg>
        <pc:spChg chg="del">
          <ac:chgData name="Silney Lopes" userId="15e2a507cc9a10c5" providerId="LiveId" clId="{B6D161F4-2CCC-4268-933B-8BE2A37BE4DC}" dt="2023-04-02T00:46:57.810" v="43" actId="478"/>
          <ac:spMkLst>
            <pc:docMk/>
            <pc:sldMk cId="809817539" sldId="262"/>
            <ac:spMk id="22" creationId="{BA0DB660-8569-4FF3-A971-0D8BFD2C176A}"/>
          </ac:spMkLst>
        </pc:spChg>
        <pc:spChg chg="del">
          <ac:chgData name="Silney Lopes" userId="15e2a507cc9a10c5" providerId="LiveId" clId="{B6D161F4-2CCC-4268-933B-8BE2A37BE4DC}" dt="2023-04-02T00:46:55.972" v="41" actId="478"/>
          <ac:spMkLst>
            <pc:docMk/>
            <pc:sldMk cId="809817539" sldId="262"/>
            <ac:spMk id="30" creationId="{312D7A03-3EEC-4744-BD39-CEC52B306E14}"/>
          </ac:spMkLst>
        </pc:spChg>
        <pc:picChg chg="del">
          <ac:chgData name="Silney Lopes" userId="15e2a507cc9a10c5" providerId="LiveId" clId="{B6D161F4-2CCC-4268-933B-8BE2A37BE4DC}" dt="2023-04-02T00:46:54.439" v="39" actId="478"/>
          <ac:picMkLst>
            <pc:docMk/>
            <pc:sldMk cId="809817539" sldId="262"/>
            <ac:picMk id="9" creationId="{784B42EA-89B9-47E2-B1E2-D027E845C7B4}"/>
          </ac:picMkLst>
        </pc:picChg>
        <pc:picChg chg="del">
          <ac:chgData name="Silney Lopes" userId="15e2a507cc9a10c5" providerId="LiveId" clId="{B6D161F4-2CCC-4268-933B-8BE2A37BE4DC}" dt="2023-04-02T00:46:53.833" v="38" actId="478"/>
          <ac:picMkLst>
            <pc:docMk/>
            <pc:sldMk cId="809817539" sldId="262"/>
            <ac:picMk id="11" creationId="{9B68C558-033A-4538-9EA1-B35B60E392E1}"/>
          </ac:picMkLst>
        </pc:picChg>
        <pc:picChg chg="del">
          <ac:chgData name="Silney Lopes" userId="15e2a507cc9a10c5" providerId="LiveId" clId="{B6D161F4-2CCC-4268-933B-8BE2A37BE4DC}" dt="2023-04-02T00:46:54.918" v="40" actId="478"/>
          <ac:picMkLst>
            <pc:docMk/>
            <pc:sldMk cId="809817539" sldId="262"/>
            <ac:picMk id="15" creationId="{166D7D26-3EAB-4ACF-8FC0-249BC81328E5}"/>
          </ac:picMkLst>
        </pc:picChg>
      </pc:sldChg>
      <pc:sldChg chg="addSp delSp modSp add mod">
        <pc:chgData name="Silney Lopes" userId="15e2a507cc9a10c5" providerId="LiveId" clId="{B6D161F4-2CCC-4268-933B-8BE2A37BE4DC}" dt="2023-04-02T04:38:21.241" v="1307" actId="1076"/>
        <pc:sldMkLst>
          <pc:docMk/>
          <pc:sldMk cId="3013620083" sldId="263"/>
        </pc:sldMkLst>
        <pc:spChg chg="mod">
          <ac:chgData name="Silney Lopes" userId="15e2a507cc9a10c5" providerId="LiveId" clId="{B6D161F4-2CCC-4268-933B-8BE2A37BE4DC}" dt="2023-04-02T04:32:02.726" v="1287" actId="20577"/>
          <ac:spMkLst>
            <pc:docMk/>
            <pc:sldMk cId="3013620083" sldId="263"/>
            <ac:spMk id="10" creationId="{BFCF62B9-D43E-BA6E-BE69-CBE9C59FEC63}"/>
          </ac:spMkLst>
        </pc:spChg>
        <pc:picChg chg="del">
          <ac:chgData name="Silney Lopes" userId="15e2a507cc9a10c5" providerId="LiveId" clId="{B6D161F4-2CCC-4268-933B-8BE2A37BE4DC}" dt="2023-04-02T04:32:12.058" v="1288" actId="478"/>
          <ac:picMkLst>
            <pc:docMk/>
            <pc:sldMk cId="3013620083" sldId="263"/>
            <ac:picMk id="5" creationId="{2296C9D3-8C98-0D4B-000F-D9E51EFFCD6B}"/>
          </ac:picMkLst>
        </pc:picChg>
        <pc:picChg chg="add mod">
          <ac:chgData name="Silney Lopes" userId="15e2a507cc9a10c5" providerId="LiveId" clId="{B6D161F4-2CCC-4268-933B-8BE2A37BE4DC}" dt="2023-04-02T04:37:15.979" v="1304" actId="1076"/>
          <ac:picMkLst>
            <pc:docMk/>
            <pc:sldMk cId="3013620083" sldId="263"/>
            <ac:picMk id="7" creationId="{9C556724-E896-D058-3DAD-C01DD1B20842}"/>
          </ac:picMkLst>
        </pc:picChg>
        <pc:picChg chg="add del mod">
          <ac:chgData name="Silney Lopes" userId="15e2a507cc9a10c5" providerId="LiveId" clId="{B6D161F4-2CCC-4268-933B-8BE2A37BE4DC}" dt="2023-04-02T04:37:13.287" v="1303" actId="478"/>
          <ac:picMkLst>
            <pc:docMk/>
            <pc:sldMk cId="3013620083" sldId="263"/>
            <ac:picMk id="11" creationId="{21D8D16A-0A20-F1F5-B795-176EFE9A6EF3}"/>
          </ac:picMkLst>
        </pc:picChg>
        <pc:picChg chg="add mod">
          <ac:chgData name="Silney Lopes" userId="15e2a507cc9a10c5" providerId="LiveId" clId="{B6D161F4-2CCC-4268-933B-8BE2A37BE4DC}" dt="2023-04-02T04:38:21.241" v="1307" actId="1076"/>
          <ac:picMkLst>
            <pc:docMk/>
            <pc:sldMk cId="3013620083" sldId="263"/>
            <ac:picMk id="13" creationId="{03CED5BB-32FF-23D8-5858-5E2164A7912E}"/>
          </ac:picMkLst>
        </pc:picChg>
      </pc:sldChg>
      <pc:sldChg chg="delSp del mod">
        <pc:chgData name="Silney Lopes" userId="15e2a507cc9a10c5" providerId="LiveId" clId="{B6D161F4-2CCC-4268-933B-8BE2A37BE4DC}" dt="2023-04-02T02:20:14.702" v="650" actId="2696"/>
        <pc:sldMkLst>
          <pc:docMk/>
          <pc:sldMk cId="3567565681" sldId="263"/>
        </pc:sldMkLst>
        <pc:spChg chg="del">
          <ac:chgData name="Silney Lopes" userId="15e2a507cc9a10c5" providerId="LiveId" clId="{B6D161F4-2CCC-4268-933B-8BE2A37BE4DC}" dt="2023-04-02T00:47:09.746" v="47" actId="478"/>
          <ac:spMkLst>
            <pc:docMk/>
            <pc:sldMk cId="3567565681" sldId="263"/>
            <ac:spMk id="18" creationId="{215A5EE5-E787-4D47-A767-46B3FA480BA5}"/>
          </ac:spMkLst>
        </pc:spChg>
        <pc:spChg chg="del">
          <ac:chgData name="Silney Lopes" userId="15e2a507cc9a10c5" providerId="LiveId" clId="{B6D161F4-2CCC-4268-933B-8BE2A37BE4DC}" dt="2023-04-02T00:47:10.834" v="48" actId="478"/>
          <ac:spMkLst>
            <pc:docMk/>
            <pc:sldMk cId="3567565681" sldId="263"/>
            <ac:spMk id="19" creationId="{705222CE-441B-4548-913F-9E4738DEB759}"/>
          </ac:spMkLst>
        </pc:spChg>
        <pc:spChg chg="del">
          <ac:chgData name="Silney Lopes" userId="15e2a507cc9a10c5" providerId="LiveId" clId="{B6D161F4-2CCC-4268-933B-8BE2A37BE4DC}" dt="2023-04-02T00:47:11.421" v="49" actId="478"/>
          <ac:spMkLst>
            <pc:docMk/>
            <pc:sldMk cId="3567565681" sldId="263"/>
            <ac:spMk id="20" creationId="{8D76D7D2-60C1-4DE6-9090-121BE5C43FC7}"/>
          </ac:spMkLst>
        </pc:spChg>
        <pc:spChg chg="del">
          <ac:chgData name="Silney Lopes" userId="15e2a507cc9a10c5" providerId="LiveId" clId="{B6D161F4-2CCC-4268-933B-8BE2A37BE4DC}" dt="2023-04-02T00:47:07.434" v="45" actId="478"/>
          <ac:spMkLst>
            <pc:docMk/>
            <pc:sldMk cId="3567565681" sldId="263"/>
            <ac:spMk id="22" creationId="{BA0DB660-8569-4FF3-A971-0D8BFD2C176A}"/>
          </ac:spMkLst>
        </pc:spChg>
        <pc:spChg chg="del">
          <ac:chgData name="Silney Lopes" userId="15e2a507cc9a10c5" providerId="LiveId" clId="{B6D161F4-2CCC-4268-933B-8BE2A37BE4DC}" dt="2023-04-02T00:47:12.139" v="50" actId="478"/>
          <ac:spMkLst>
            <pc:docMk/>
            <pc:sldMk cId="3567565681" sldId="263"/>
            <ac:spMk id="23" creationId="{4DC39F4C-D85A-429B-85AB-53296F59C433}"/>
          </ac:spMkLst>
        </pc:spChg>
        <pc:spChg chg="del">
          <ac:chgData name="Silney Lopes" userId="15e2a507cc9a10c5" providerId="LiveId" clId="{B6D161F4-2CCC-4268-933B-8BE2A37BE4DC}" dt="2023-04-02T00:47:13.621" v="51" actId="478"/>
          <ac:spMkLst>
            <pc:docMk/>
            <pc:sldMk cId="3567565681" sldId="263"/>
            <ac:spMk id="24" creationId="{D7C09616-F528-4C44-9F2E-FC5AB441F077}"/>
          </ac:spMkLst>
        </pc:spChg>
        <pc:spChg chg="del">
          <ac:chgData name="Silney Lopes" userId="15e2a507cc9a10c5" providerId="LiveId" clId="{B6D161F4-2CCC-4268-933B-8BE2A37BE4DC}" dt="2023-04-02T00:47:14.236" v="52" actId="478"/>
          <ac:spMkLst>
            <pc:docMk/>
            <pc:sldMk cId="3567565681" sldId="263"/>
            <ac:spMk id="25" creationId="{C6F60901-76D6-49BB-A4A1-4076BA358D66}"/>
          </ac:spMkLst>
        </pc:spChg>
        <pc:spChg chg="del">
          <ac:chgData name="Silney Lopes" userId="15e2a507cc9a10c5" providerId="LiveId" clId="{B6D161F4-2CCC-4268-933B-8BE2A37BE4DC}" dt="2023-04-02T00:47:15.829" v="53" actId="478"/>
          <ac:spMkLst>
            <pc:docMk/>
            <pc:sldMk cId="3567565681" sldId="263"/>
            <ac:spMk id="26" creationId="{FF4AA860-1A0A-4662-9613-13D0A4505499}"/>
          </ac:spMkLst>
        </pc:spChg>
        <pc:spChg chg="del">
          <ac:chgData name="Silney Lopes" userId="15e2a507cc9a10c5" providerId="LiveId" clId="{B6D161F4-2CCC-4268-933B-8BE2A37BE4DC}" dt="2023-04-02T00:47:23.615" v="60" actId="478"/>
          <ac:spMkLst>
            <pc:docMk/>
            <pc:sldMk cId="3567565681" sldId="263"/>
            <ac:spMk id="27" creationId="{4CE754B8-85FB-46DF-A834-FB07037DC885}"/>
          </ac:spMkLst>
        </pc:spChg>
        <pc:spChg chg="del">
          <ac:chgData name="Silney Lopes" userId="15e2a507cc9a10c5" providerId="LiveId" clId="{B6D161F4-2CCC-4268-933B-8BE2A37BE4DC}" dt="2023-04-02T00:47:21.986" v="59" actId="478"/>
          <ac:spMkLst>
            <pc:docMk/>
            <pc:sldMk cId="3567565681" sldId="263"/>
            <ac:spMk id="28" creationId="{1CC18936-4B88-4B21-B2C5-F2441BFCFB3E}"/>
          </ac:spMkLst>
        </pc:spChg>
        <pc:spChg chg="del">
          <ac:chgData name="Silney Lopes" userId="15e2a507cc9a10c5" providerId="LiveId" clId="{B6D161F4-2CCC-4268-933B-8BE2A37BE4DC}" dt="2023-04-02T00:47:20.358" v="57" actId="478"/>
          <ac:spMkLst>
            <pc:docMk/>
            <pc:sldMk cId="3567565681" sldId="263"/>
            <ac:spMk id="31" creationId="{218E6E1F-D805-4D8B-8774-420CB5138434}"/>
          </ac:spMkLst>
        </pc:spChg>
        <pc:spChg chg="del">
          <ac:chgData name="Silney Lopes" userId="15e2a507cc9a10c5" providerId="LiveId" clId="{B6D161F4-2CCC-4268-933B-8BE2A37BE4DC}" dt="2023-04-02T00:47:19.027" v="56" actId="478"/>
          <ac:spMkLst>
            <pc:docMk/>
            <pc:sldMk cId="3567565681" sldId="263"/>
            <ac:spMk id="32" creationId="{C205A553-3C91-44A3-BDBB-E52E39D780F3}"/>
          </ac:spMkLst>
        </pc:spChg>
        <pc:spChg chg="del">
          <ac:chgData name="Silney Lopes" userId="15e2a507cc9a10c5" providerId="LiveId" clId="{B6D161F4-2CCC-4268-933B-8BE2A37BE4DC}" dt="2023-04-02T00:47:18.064" v="55" actId="478"/>
          <ac:spMkLst>
            <pc:docMk/>
            <pc:sldMk cId="3567565681" sldId="263"/>
            <ac:spMk id="33" creationId="{769731F4-3377-409A-AF6D-A18FC91D02BA}"/>
          </ac:spMkLst>
        </pc:spChg>
        <pc:spChg chg="del">
          <ac:chgData name="Silney Lopes" userId="15e2a507cc9a10c5" providerId="LiveId" clId="{B6D161F4-2CCC-4268-933B-8BE2A37BE4DC}" dt="2023-04-02T00:47:17.128" v="54" actId="478"/>
          <ac:spMkLst>
            <pc:docMk/>
            <pc:sldMk cId="3567565681" sldId="263"/>
            <ac:spMk id="34" creationId="{ED924FDC-50CF-4CD6-B46D-A6859E494115}"/>
          </ac:spMkLst>
        </pc:spChg>
        <pc:picChg chg="del">
          <ac:chgData name="Silney Lopes" userId="15e2a507cc9a10c5" providerId="LiveId" clId="{B6D161F4-2CCC-4268-933B-8BE2A37BE4DC}" dt="2023-04-02T00:47:07.974" v="46" actId="478"/>
          <ac:picMkLst>
            <pc:docMk/>
            <pc:sldMk cId="3567565681" sldId="263"/>
            <ac:picMk id="8" creationId="{57F3AB13-66AC-40B5-92B2-CF22AE03DEC4}"/>
          </ac:picMkLst>
        </pc:picChg>
        <pc:picChg chg="del">
          <ac:chgData name="Silney Lopes" userId="15e2a507cc9a10c5" providerId="LiveId" clId="{B6D161F4-2CCC-4268-933B-8BE2A37BE4DC}" dt="2023-04-02T00:47:20.756" v="58" actId="478"/>
          <ac:picMkLst>
            <pc:docMk/>
            <pc:sldMk cId="3567565681" sldId="263"/>
            <ac:picMk id="12" creationId="{8AF21026-8E70-4CC8-AFD7-CBB9E6EF203D}"/>
          </ac:picMkLst>
        </pc:picChg>
      </pc:sldChg>
      <pc:sldChg chg="addSp delSp modSp add mod">
        <pc:chgData name="Silney Lopes" userId="15e2a507cc9a10c5" providerId="LiveId" clId="{B6D161F4-2CCC-4268-933B-8BE2A37BE4DC}" dt="2023-04-02T04:43:14.215" v="1341" actId="1036"/>
        <pc:sldMkLst>
          <pc:docMk/>
          <pc:sldMk cId="1443416192" sldId="264"/>
        </pc:sldMkLst>
        <pc:spChg chg="mod">
          <ac:chgData name="Silney Lopes" userId="15e2a507cc9a10c5" providerId="LiveId" clId="{B6D161F4-2CCC-4268-933B-8BE2A37BE4DC}" dt="2023-04-02T04:42:42.508" v="1333" actId="1076"/>
          <ac:spMkLst>
            <pc:docMk/>
            <pc:sldMk cId="1443416192" sldId="264"/>
            <ac:spMk id="9" creationId="{2169601F-6B2E-8506-19B0-4E740424B39F}"/>
          </ac:spMkLst>
        </pc:spChg>
        <pc:spChg chg="mod">
          <ac:chgData name="Silney Lopes" userId="15e2a507cc9a10c5" providerId="LiveId" clId="{B6D161F4-2CCC-4268-933B-8BE2A37BE4DC}" dt="2023-04-02T04:42:42.508" v="1333" actId="1076"/>
          <ac:spMkLst>
            <pc:docMk/>
            <pc:sldMk cId="1443416192" sldId="264"/>
            <ac:spMk id="10" creationId="{BFCF62B9-D43E-BA6E-BE69-CBE9C59FEC63}"/>
          </ac:spMkLst>
        </pc:spChg>
        <pc:picChg chg="add mod">
          <ac:chgData name="Silney Lopes" userId="15e2a507cc9a10c5" providerId="LiveId" clId="{B6D161F4-2CCC-4268-933B-8BE2A37BE4DC}" dt="2023-04-02T04:43:14.215" v="1341" actId="1036"/>
          <ac:picMkLst>
            <pc:docMk/>
            <pc:sldMk cId="1443416192" sldId="264"/>
            <ac:picMk id="5" creationId="{5C9F78D5-CA3D-ED75-863C-209A5234BC13}"/>
          </ac:picMkLst>
        </pc:picChg>
        <pc:picChg chg="del">
          <ac:chgData name="Silney Lopes" userId="15e2a507cc9a10c5" providerId="LiveId" clId="{B6D161F4-2CCC-4268-933B-8BE2A37BE4DC}" dt="2023-04-02T04:42:09.306" v="1309" actId="478"/>
          <ac:picMkLst>
            <pc:docMk/>
            <pc:sldMk cId="1443416192" sldId="264"/>
            <ac:picMk id="7" creationId="{9C556724-E896-D058-3DAD-C01DD1B20842}"/>
          </ac:picMkLst>
        </pc:picChg>
        <pc:picChg chg="del">
          <ac:chgData name="Silney Lopes" userId="15e2a507cc9a10c5" providerId="LiveId" clId="{B6D161F4-2CCC-4268-933B-8BE2A37BE4DC}" dt="2023-04-02T04:42:11.079" v="1310" actId="478"/>
          <ac:picMkLst>
            <pc:docMk/>
            <pc:sldMk cId="1443416192" sldId="264"/>
            <ac:picMk id="13" creationId="{03CED5BB-32FF-23D8-5858-5E2164A7912E}"/>
          </ac:picMkLst>
        </pc:picChg>
      </pc:sldChg>
      <pc:sldChg chg="addSp delSp modSp del mod">
        <pc:chgData name="Silney Lopes" userId="15e2a507cc9a10c5" providerId="LiveId" clId="{B6D161F4-2CCC-4268-933B-8BE2A37BE4DC}" dt="2023-04-02T02:20:15.982" v="651" actId="2696"/>
        <pc:sldMkLst>
          <pc:docMk/>
          <pc:sldMk cId="3616119543" sldId="264"/>
        </pc:sldMkLst>
        <pc:spChg chg="del">
          <ac:chgData name="Silney Lopes" userId="15e2a507cc9a10c5" providerId="LiveId" clId="{B6D161F4-2CCC-4268-933B-8BE2A37BE4DC}" dt="2023-04-02T00:47:32.830" v="63" actId="478"/>
          <ac:spMkLst>
            <pc:docMk/>
            <pc:sldMk cId="3616119543" sldId="264"/>
            <ac:spMk id="18" creationId="{215A5EE5-E787-4D47-A767-46B3FA480BA5}"/>
          </ac:spMkLst>
        </pc:spChg>
        <pc:spChg chg="del">
          <ac:chgData name="Silney Lopes" userId="15e2a507cc9a10c5" providerId="LiveId" clId="{B6D161F4-2CCC-4268-933B-8BE2A37BE4DC}" dt="2023-04-02T00:47:33.599" v="64" actId="478"/>
          <ac:spMkLst>
            <pc:docMk/>
            <pc:sldMk cId="3616119543" sldId="264"/>
            <ac:spMk id="19" creationId="{705222CE-441B-4548-913F-9E4738DEB759}"/>
          </ac:spMkLst>
        </pc:spChg>
        <pc:spChg chg="del">
          <ac:chgData name="Silney Lopes" userId="15e2a507cc9a10c5" providerId="LiveId" clId="{B6D161F4-2CCC-4268-933B-8BE2A37BE4DC}" dt="2023-04-02T00:47:34.440" v="65" actId="478"/>
          <ac:spMkLst>
            <pc:docMk/>
            <pc:sldMk cId="3616119543" sldId="264"/>
            <ac:spMk id="20" creationId="{8D76D7D2-60C1-4DE6-9090-121BE5C43FC7}"/>
          </ac:spMkLst>
        </pc:spChg>
        <pc:spChg chg="del">
          <ac:chgData name="Silney Lopes" userId="15e2a507cc9a10c5" providerId="LiveId" clId="{B6D161F4-2CCC-4268-933B-8BE2A37BE4DC}" dt="2023-04-02T00:47:35.660" v="66" actId="478"/>
          <ac:spMkLst>
            <pc:docMk/>
            <pc:sldMk cId="3616119543" sldId="264"/>
            <ac:spMk id="23" creationId="{4DC39F4C-D85A-429B-85AB-53296F59C433}"/>
          </ac:spMkLst>
        </pc:spChg>
        <pc:spChg chg="add del">
          <ac:chgData name="Silney Lopes" userId="15e2a507cc9a10c5" providerId="LiveId" clId="{B6D161F4-2CCC-4268-933B-8BE2A37BE4DC}" dt="2023-04-02T00:47:28.810" v="62" actId="478"/>
          <ac:spMkLst>
            <pc:docMk/>
            <pc:sldMk cId="3616119543" sldId="264"/>
            <ac:spMk id="29" creationId="{9FA33BA1-D983-476B-AB1D-0CC5926C3759}"/>
          </ac:spMkLst>
        </pc:spChg>
        <pc:spChg chg="del">
          <ac:chgData name="Silney Lopes" userId="15e2a507cc9a10c5" providerId="LiveId" clId="{B6D161F4-2CCC-4268-933B-8BE2A37BE4DC}" dt="2023-04-02T00:47:36.301" v="67" actId="478"/>
          <ac:spMkLst>
            <pc:docMk/>
            <pc:sldMk cId="3616119543" sldId="264"/>
            <ac:spMk id="30" creationId="{6FDE826A-0D83-48C4-8F94-61854FC278CB}"/>
          </ac:spMkLst>
        </pc:spChg>
        <pc:spChg chg="del mod">
          <ac:chgData name="Silney Lopes" userId="15e2a507cc9a10c5" providerId="LiveId" clId="{B6D161F4-2CCC-4268-933B-8BE2A37BE4DC}" dt="2023-04-02T00:47:38.009" v="69" actId="478"/>
          <ac:spMkLst>
            <pc:docMk/>
            <pc:sldMk cId="3616119543" sldId="264"/>
            <ac:spMk id="35" creationId="{0CF7992E-1A76-4660-A15D-C373ECEB78EE}"/>
          </ac:spMkLst>
        </pc:spChg>
        <pc:spChg chg="del">
          <ac:chgData name="Silney Lopes" userId="15e2a507cc9a10c5" providerId="LiveId" clId="{B6D161F4-2CCC-4268-933B-8BE2A37BE4DC}" dt="2023-04-02T00:47:39.146" v="70" actId="478"/>
          <ac:spMkLst>
            <pc:docMk/>
            <pc:sldMk cId="3616119543" sldId="264"/>
            <ac:spMk id="36" creationId="{CA70F8FC-F4D3-463F-B2C0-30D5DA83A3F7}"/>
          </ac:spMkLst>
        </pc:spChg>
        <pc:spChg chg="del">
          <ac:chgData name="Silney Lopes" userId="15e2a507cc9a10c5" providerId="LiveId" clId="{B6D161F4-2CCC-4268-933B-8BE2A37BE4DC}" dt="2023-04-02T00:47:39.711" v="71" actId="478"/>
          <ac:spMkLst>
            <pc:docMk/>
            <pc:sldMk cId="3616119543" sldId="264"/>
            <ac:spMk id="37" creationId="{30F4EA52-20AF-4810-9C03-5B7F98DFF912}"/>
          </ac:spMkLst>
        </pc:spChg>
        <pc:spChg chg="del">
          <ac:chgData name="Silney Lopes" userId="15e2a507cc9a10c5" providerId="LiveId" clId="{B6D161F4-2CCC-4268-933B-8BE2A37BE4DC}" dt="2023-04-02T00:47:40.728" v="72" actId="478"/>
          <ac:spMkLst>
            <pc:docMk/>
            <pc:sldMk cId="3616119543" sldId="264"/>
            <ac:spMk id="38" creationId="{BE09A255-6B7D-4ACB-8523-5C5AD07866B0}"/>
          </ac:spMkLst>
        </pc:spChg>
        <pc:spChg chg="del">
          <ac:chgData name="Silney Lopes" userId="15e2a507cc9a10c5" providerId="LiveId" clId="{B6D161F4-2CCC-4268-933B-8BE2A37BE4DC}" dt="2023-04-02T00:47:42.378" v="73" actId="478"/>
          <ac:spMkLst>
            <pc:docMk/>
            <pc:sldMk cId="3616119543" sldId="264"/>
            <ac:spMk id="39" creationId="{FF887110-C9A7-495B-BE8C-000AC08B6417}"/>
          </ac:spMkLst>
        </pc:spChg>
        <pc:spChg chg="del">
          <ac:chgData name="Silney Lopes" userId="15e2a507cc9a10c5" providerId="LiveId" clId="{B6D161F4-2CCC-4268-933B-8BE2A37BE4DC}" dt="2023-04-02T00:47:43.380" v="74" actId="478"/>
          <ac:spMkLst>
            <pc:docMk/>
            <pc:sldMk cId="3616119543" sldId="264"/>
            <ac:spMk id="40" creationId="{2118C118-7781-40AE-BA60-113B0E6766CF}"/>
          </ac:spMkLst>
        </pc:spChg>
        <pc:spChg chg="del">
          <ac:chgData name="Silney Lopes" userId="15e2a507cc9a10c5" providerId="LiveId" clId="{B6D161F4-2CCC-4268-933B-8BE2A37BE4DC}" dt="2023-04-02T00:47:44.018" v="75" actId="478"/>
          <ac:spMkLst>
            <pc:docMk/>
            <pc:sldMk cId="3616119543" sldId="264"/>
            <ac:spMk id="41" creationId="{74B792C7-F096-44BE-BA8F-EBA5C93BE089}"/>
          </ac:spMkLst>
        </pc:spChg>
        <pc:spChg chg="del">
          <ac:chgData name="Silney Lopes" userId="15e2a507cc9a10c5" providerId="LiveId" clId="{B6D161F4-2CCC-4268-933B-8BE2A37BE4DC}" dt="2023-04-02T00:47:58.552" v="87" actId="478"/>
          <ac:spMkLst>
            <pc:docMk/>
            <pc:sldMk cId="3616119543" sldId="264"/>
            <ac:spMk id="48" creationId="{9C732E99-1541-45F0-B4CF-264AF95D62D4}"/>
          </ac:spMkLst>
        </pc:spChg>
        <pc:spChg chg="del">
          <ac:chgData name="Silney Lopes" userId="15e2a507cc9a10c5" providerId="LiveId" clId="{B6D161F4-2CCC-4268-933B-8BE2A37BE4DC}" dt="2023-04-02T00:47:56.334" v="85" actId="478"/>
          <ac:spMkLst>
            <pc:docMk/>
            <pc:sldMk cId="3616119543" sldId="264"/>
            <ac:spMk id="49" creationId="{D4BD056B-E800-43DE-918D-C9252919E52A}"/>
          </ac:spMkLst>
        </pc:spChg>
        <pc:spChg chg="del">
          <ac:chgData name="Silney Lopes" userId="15e2a507cc9a10c5" providerId="LiveId" clId="{B6D161F4-2CCC-4268-933B-8BE2A37BE4DC}" dt="2023-04-02T00:47:57.464" v="86" actId="478"/>
          <ac:spMkLst>
            <pc:docMk/>
            <pc:sldMk cId="3616119543" sldId="264"/>
            <ac:spMk id="50" creationId="{B3A373FD-26B3-4945-A0A2-6BA51A17C17E}"/>
          </ac:spMkLst>
        </pc:spChg>
        <pc:spChg chg="del">
          <ac:chgData name="Silney Lopes" userId="15e2a507cc9a10c5" providerId="LiveId" clId="{B6D161F4-2CCC-4268-933B-8BE2A37BE4DC}" dt="2023-04-02T00:47:48.848" v="79" actId="478"/>
          <ac:spMkLst>
            <pc:docMk/>
            <pc:sldMk cId="3616119543" sldId="264"/>
            <ac:spMk id="51" creationId="{F748730E-9CE6-4A98-A0AC-FC72C1C0F5B5}"/>
          </ac:spMkLst>
        </pc:spChg>
        <pc:spChg chg="del mod">
          <ac:chgData name="Silney Lopes" userId="15e2a507cc9a10c5" providerId="LiveId" clId="{B6D161F4-2CCC-4268-933B-8BE2A37BE4DC}" dt="2023-04-02T00:47:49.930" v="80" actId="478"/>
          <ac:spMkLst>
            <pc:docMk/>
            <pc:sldMk cId="3616119543" sldId="264"/>
            <ac:spMk id="52" creationId="{812DC59B-A27E-40A3-BD7E-E536065EDD33}"/>
          </ac:spMkLst>
        </pc:spChg>
        <pc:spChg chg="del">
          <ac:chgData name="Silney Lopes" userId="15e2a507cc9a10c5" providerId="LiveId" clId="{B6D161F4-2CCC-4268-933B-8BE2A37BE4DC}" dt="2023-04-02T00:47:50.913" v="81" actId="478"/>
          <ac:spMkLst>
            <pc:docMk/>
            <pc:sldMk cId="3616119543" sldId="264"/>
            <ac:spMk id="54" creationId="{3FAF10BD-2E50-4CB1-9D1A-3E62C183989A}"/>
          </ac:spMkLst>
        </pc:spChg>
        <pc:spChg chg="del">
          <ac:chgData name="Silney Lopes" userId="15e2a507cc9a10c5" providerId="LiveId" clId="{B6D161F4-2CCC-4268-933B-8BE2A37BE4DC}" dt="2023-04-02T00:47:51.821" v="82" actId="478"/>
          <ac:spMkLst>
            <pc:docMk/>
            <pc:sldMk cId="3616119543" sldId="264"/>
            <ac:spMk id="55" creationId="{5A7F1B5F-F843-4FE9-9D4B-1A6C2ED4DA79}"/>
          </ac:spMkLst>
        </pc:spChg>
        <pc:spChg chg="del">
          <ac:chgData name="Silney Lopes" userId="15e2a507cc9a10c5" providerId="LiveId" clId="{B6D161F4-2CCC-4268-933B-8BE2A37BE4DC}" dt="2023-04-02T00:47:53.199" v="83" actId="478"/>
          <ac:spMkLst>
            <pc:docMk/>
            <pc:sldMk cId="3616119543" sldId="264"/>
            <ac:spMk id="56" creationId="{AC6DF905-FC8F-4AC1-A236-FAF5F84DF9E2}"/>
          </ac:spMkLst>
        </pc:spChg>
        <pc:spChg chg="del mod">
          <ac:chgData name="Silney Lopes" userId="15e2a507cc9a10c5" providerId="LiveId" clId="{B6D161F4-2CCC-4268-933B-8BE2A37BE4DC}" dt="2023-04-02T00:47:54.235" v="84" actId="478"/>
          <ac:spMkLst>
            <pc:docMk/>
            <pc:sldMk cId="3616119543" sldId="264"/>
            <ac:spMk id="57" creationId="{48D6D3F4-F41E-4A85-9634-2B25605D483E}"/>
          </ac:spMkLst>
        </pc:spChg>
        <pc:spChg chg="del">
          <ac:chgData name="Silney Lopes" userId="15e2a507cc9a10c5" providerId="LiveId" clId="{B6D161F4-2CCC-4268-933B-8BE2A37BE4DC}" dt="2023-04-02T00:47:45.253" v="76" actId="478"/>
          <ac:spMkLst>
            <pc:docMk/>
            <pc:sldMk cId="3616119543" sldId="264"/>
            <ac:spMk id="58" creationId="{032055CB-9390-47C1-9A7C-02D303316097}"/>
          </ac:spMkLst>
        </pc:spChg>
      </pc:sldChg>
      <pc:sldChg chg="addSp delSp modSp add mod">
        <pc:chgData name="Silney Lopes" userId="15e2a507cc9a10c5" providerId="LiveId" clId="{B6D161F4-2CCC-4268-933B-8BE2A37BE4DC}" dt="2023-04-02T04:46:47.135" v="1380" actId="1076"/>
        <pc:sldMkLst>
          <pc:docMk/>
          <pc:sldMk cId="1177308108" sldId="265"/>
        </pc:sldMkLst>
        <pc:spChg chg="mod">
          <ac:chgData name="Silney Lopes" userId="15e2a507cc9a10c5" providerId="LiveId" clId="{B6D161F4-2CCC-4268-933B-8BE2A37BE4DC}" dt="2023-04-02T04:45:01.284" v="1368" actId="20577"/>
          <ac:spMkLst>
            <pc:docMk/>
            <pc:sldMk cId="1177308108" sldId="265"/>
            <ac:spMk id="10" creationId="{BFCF62B9-D43E-BA6E-BE69-CBE9C59FEC63}"/>
          </ac:spMkLst>
        </pc:spChg>
        <pc:picChg chg="del">
          <ac:chgData name="Silney Lopes" userId="15e2a507cc9a10c5" providerId="LiveId" clId="{B6D161F4-2CCC-4268-933B-8BE2A37BE4DC}" dt="2023-04-02T04:44:42.048" v="1343" actId="478"/>
          <ac:picMkLst>
            <pc:docMk/>
            <pc:sldMk cId="1177308108" sldId="265"/>
            <ac:picMk id="5" creationId="{5C9F78D5-CA3D-ED75-863C-209A5234BC13}"/>
          </ac:picMkLst>
        </pc:picChg>
        <pc:picChg chg="add mod">
          <ac:chgData name="Silney Lopes" userId="15e2a507cc9a10c5" providerId="LiveId" clId="{B6D161F4-2CCC-4268-933B-8BE2A37BE4DC}" dt="2023-04-02T04:46:47.135" v="1380" actId="1076"/>
          <ac:picMkLst>
            <pc:docMk/>
            <pc:sldMk cId="1177308108" sldId="265"/>
            <ac:picMk id="7" creationId="{A3394007-F6E6-580B-B9F0-3EA303CE88D2}"/>
          </ac:picMkLst>
        </pc:picChg>
      </pc:sldChg>
      <pc:sldChg chg="delSp del mod">
        <pc:chgData name="Silney Lopes" userId="15e2a507cc9a10c5" providerId="LiveId" clId="{B6D161F4-2CCC-4268-933B-8BE2A37BE4DC}" dt="2023-04-02T02:20:17.872" v="652" actId="2696"/>
        <pc:sldMkLst>
          <pc:docMk/>
          <pc:sldMk cId="1355019791" sldId="265"/>
        </pc:sldMkLst>
        <pc:spChg chg="del">
          <ac:chgData name="Silney Lopes" userId="15e2a507cc9a10c5" providerId="LiveId" clId="{B6D161F4-2CCC-4268-933B-8BE2A37BE4DC}" dt="2023-04-02T00:48:03.598" v="88" actId="478"/>
          <ac:spMkLst>
            <pc:docMk/>
            <pc:sldMk cId="1355019791" sldId="265"/>
            <ac:spMk id="18" creationId="{215A5EE5-E787-4D47-A767-46B3FA480BA5}"/>
          </ac:spMkLst>
        </pc:spChg>
        <pc:spChg chg="del">
          <ac:chgData name="Silney Lopes" userId="15e2a507cc9a10c5" providerId="LiveId" clId="{B6D161F4-2CCC-4268-933B-8BE2A37BE4DC}" dt="2023-04-02T00:48:05.570" v="90" actId="478"/>
          <ac:spMkLst>
            <pc:docMk/>
            <pc:sldMk cId="1355019791" sldId="265"/>
            <ac:spMk id="36" creationId="{CA70F8FC-F4D3-463F-B2C0-30D5DA83A3F7}"/>
          </ac:spMkLst>
        </pc:spChg>
        <pc:spChg chg="del">
          <ac:chgData name="Silney Lopes" userId="15e2a507cc9a10c5" providerId="LiveId" clId="{B6D161F4-2CCC-4268-933B-8BE2A37BE4DC}" dt="2023-04-02T00:48:08.508" v="93" actId="478"/>
          <ac:spMkLst>
            <pc:docMk/>
            <pc:sldMk cId="1355019791" sldId="265"/>
            <ac:spMk id="48" creationId="{9C732E99-1541-45F0-B4CF-264AF95D62D4}"/>
          </ac:spMkLst>
        </pc:spChg>
        <pc:picChg chg="del">
          <ac:chgData name="Silney Lopes" userId="15e2a507cc9a10c5" providerId="LiveId" clId="{B6D161F4-2CCC-4268-933B-8BE2A37BE4DC}" dt="2023-04-02T00:48:04.392" v="89" actId="478"/>
          <ac:picMkLst>
            <pc:docMk/>
            <pc:sldMk cId="1355019791" sldId="265"/>
            <ac:picMk id="7" creationId="{D76CB3F7-8418-4169-BBFD-8EABEC0DB9D0}"/>
          </ac:picMkLst>
        </pc:picChg>
        <pc:picChg chg="del">
          <ac:chgData name="Silney Lopes" userId="15e2a507cc9a10c5" providerId="LiveId" clId="{B6D161F4-2CCC-4268-933B-8BE2A37BE4DC}" dt="2023-04-02T00:48:06.455" v="91" actId="478"/>
          <ac:picMkLst>
            <pc:docMk/>
            <pc:sldMk cId="1355019791" sldId="265"/>
            <ac:picMk id="9" creationId="{50032E93-C044-49F2-9891-76EBB36CF3A6}"/>
          </ac:picMkLst>
        </pc:picChg>
        <pc:picChg chg="del">
          <ac:chgData name="Silney Lopes" userId="15e2a507cc9a10c5" providerId="LiveId" clId="{B6D161F4-2CCC-4268-933B-8BE2A37BE4DC}" dt="2023-04-02T00:48:07.223" v="92" actId="478"/>
          <ac:picMkLst>
            <pc:docMk/>
            <pc:sldMk cId="1355019791" sldId="265"/>
            <ac:picMk id="11" creationId="{5379F9DC-578B-404F-8EB7-F8BA2F4EED43}"/>
          </ac:picMkLst>
        </pc:picChg>
      </pc:sldChg>
      <pc:sldChg chg="addSp delSp modSp add mod">
        <pc:chgData name="Silney Lopes" userId="15e2a507cc9a10c5" providerId="LiveId" clId="{B6D161F4-2CCC-4268-933B-8BE2A37BE4DC}" dt="2023-04-02T04:53:58.153" v="1412" actId="1076"/>
        <pc:sldMkLst>
          <pc:docMk/>
          <pc:sldMk cId="3267657450" sldId="266"/>
        </pc:sldMkLst>
        <pc:spChg chg="mod">
          <ac:chgData name="Silney Lopes" userId="15e2a507cc9a10c5" providerId="LiveId" clId="{B6D161F4-2CCC-4268-933B-8BE2A37BE4DC}" dt="2023-04-02T04:51:40.592" v="1395" actId="20577"/>
          <ac:spMkLst>
            <pc:docMk/>
            <pc:sldMk cId="3267657450" sldId="266"/>
            <ac:spMk id="9" creationId="{2169601F-6B2E-8506-19B0-4E740424B39F}"/>
          </ac:spMkLst>
        </pc:spChg>
        <pc:spChg chg="del">
          <ac:chgData name="Silney Lopes" userId="15e2a507cc9a10c5" providerId="LiveId" clId="{B6D161F4-2CCC-4268-933B-8BE2A37BE4DC}" dt="2023-04-02T04:51:46.411" v="1396" actId="478"/>
          <ac:spMkLst>
            <pc:docMk/>
            <pc:sldMk cId="3267657450" sldId="266"/>
            <ac:spMk id="10" creationId="{BFCF62B9-D43E-BA6E-BE69-CBE9C59FEC63}"/>
          </ac:spMkLst>
        </pc:spChg>
        <pc:spChg chg="add mod">
          <ac:chgData name="Silney Lopes" userId="15e2a507cc9a10c5" providerId="LiveId" clId="{B6D161F4-2CCC-4268-933B-8BE2A37BE4DC}" dt="2023-04-02T04:53:41.160" v="1407" actId="1076"/>
          <ac:spMkLst>
            <pc:docMk/>
            <pc:sldMk cId="3267657450" sldId="266"/>
            <ac:spMk id="13" creationId="{0CBF75BC-E266-F042-7821-626D85973DC9}"/>
          </ac:spMkLst>
        </pc:spChg>
        <pc:picChg chg="add mod">
          <ac:chgData name="Silney Lopes" userId="15e2a507cc9a10c5" providerId="LiveId" clId="{B6D161F4-2CCC-4268-933B-8BE2A37BE4DC}" dt="2023-04-02T04:53:58.153" v="1412" actId="1076"/>
          <ac:picMkLst>
            <pc:docMk/>
            <pc:sldMk cId="3267657450" sldId="266"/>
            <ac:picMk id="5" creationId="{0B06554E-0AC8-74F7-A7EA-00B7CD59B01A}"/>
          </ac:picMkLst>
        </pc:picChg>
        <pc:picChg chg="del">
          <ac:chgData name="Silney Lopes" userId="15e2a507cc9a10c5" providerId="LiveId" clId="{B6D161F4-2CCC-4268-933B-8BE2A37BE4DC}" dt="2023-04-02T04:51:32.626" v="1382" actId="478"/>
          <ac:picMkLst>
            <pc:docMk/>
            <pc:sldMk cId="3267657450" sldId="266"/>
            <ac:picMk id="7" creationId="{A3394007-F6E6-580B-B9F0-3EA303CE88D2}"/>
          </ac:picMkLst>
        </pc:picChg>
        <pc:picChg chg="add mod">
          <ac:chgData name="Silney Lopes" userId="15e2a507cc9a10c5" providerId="LiveId" clId="{B6D161F4-2CCC-4268-933B-8BE2A37BE4DC}" dt="2023-04-02T04:53:54.313" v="1410" actId="14100"/>
          <ac:picMkLst>
            <pc:docMk/>
            <pc:sldMk cId="3267657450" sldId="266"/>
            <ac:picMk id="11" creationId="{F470E480-E33B-A386-DCA8-EC4B1AFE9615}"/>
          </ac:picMkLst>
        </pc:picChg>
      </pc:sldChg>
      <pc:sldChg chg="delSp modSp add mod">
        <pc:chgData name="Silney Lopes" userId="15e2a507cc9a10c5" providerId="LiveId" clId="{B6D161F4-2CCC-4268-933B-8BE2A37BE4DC}" dt="2023-04-02T05:03:25.773" v="1420" actId="20577"/>
        <pc:sldMkLst>
          <pc:docMk/>
          <pc:sldMk cId="265470278" sldId="267"/>
        </pc:sldMkLst>
        <pc:spChg chg="mod">
          <ac:chgData name="Silney Lopes" userId="15e2a507cc9a10c5" providerId="LiveId" clId="{B6D161F4-2CCC-4268-933B-8BE2A37BE4DC}" dt="2023-04-02T05:03:25.773" v="1420" actId="20577"/>
          <ac:spMkLst>
            <pc:docMk/>
            <pc:sldMk cId="265470278" sldId="267"/>
            <ac:spMk id="2" creationId="{921633EB-7DCB-4DDC-80AF-C885A3EE1245}"/>
          </ac:spMkLst>
        </pc:spChg>
        <pc:spChg chg="del">
          <ac:chgData name="Silney Lopes" userId="15e2a507cc9a10c5" providerId="LiveId" clId="{B6D161F4-2CCC-4268-933B-8BE2A37BE4DC}" dt="2023-04-02T05:03:19.818" v="1415" actId="478"/>
          <ac:spMkLst>
            <pc:docMk/>
            <pc:sldMk cId="265470278" sldId="267"/>
            <ac:spMk id="13" creationId="{0CBF75BC-E266-F042-7821-626D85973DC9}"/>
          </ac:spMkLst>
        </pc:spChg>
        <pc:picChg chg="del">
          <ac:chgData name="Silney Lopes" userId="15e2a507cc9a10c5" providerId="LiveId" clId="{B6D161F4-2CCC-4268-933B-8BE2A37BE4DC}" dt="2023-04-02T05:03:20.603" v="1416" actId="478"/>
          <ac:picMkLst>
            <pc:docMk/>
            <pc:sldMk cId="265470278" sldId="267"/>
            <ac:picMk id="5" creationId="{0B06554E-0AC8-74F7-A7EA-00B7CD59B01A}"/>
          </ac:picMkLst>
        </pc:picChg>
        <pc:picChg chg="del">
          <ac:chgData name="Silney Lopes" userId="15e2a507cc9a10c5" providerId="LiveId" clId="{B6D161F4-2CCC-4268-933B-8BE2A37BE4DC}" dt="2023-04-02T05:03:18.215" v="1414" actId="478"/>
          <ac:picMkLst>
            <pc:docMk/>
            <pc:sldMk cId="265470278" sldId="267"/>
            <ac:picMk id="11" creationId="{F470E480-E33B-A386-DCA8-EC4B1AFE9615}"/>
          </ac:picMkLst>
        </pc:picChg>
      </pc:sldChg>
    </pc:docChg>
  </pc:docChgLst>
  <pc:docChgLst>
    <pc:chgData name="Silney Lopes" userId="15e2a507cc9a10c5" providerId="LiveId" clId="{7E34C8FC-72E1-459C-BDA0-D2933C1ACF87}"/>
    <pc:docChg chg="undo custSel addSld delSld modSld">
      <pc:chgData name="Silney Lopes" userId="15e2a507cc9a10c5" providerId="LiveId" clId="{7E34C8FC-72E1-459C-BDA0-D2933C1ACF87}" dt="2021-04-15T05:17:00.567" v="2911" actId="1076"/>
      <pc:docMkLst>
        <pc:docMk/>
      </pc:docMkLst>
      <pc:sldChg chg="addSp delSp modSp mod">
        <pc:chgData name="Silney Lopes" userId="15e2a507cc9a10c5" providerId="LiveId" clId="{7E34C8FC-72E1-459C-BDA0-D2933C1ACF87}" dt="2021-04-15T04:12:48.591" v="986" actId="14100"/>
        <pc:sldMkLst>
          <pc:docMk/>
          <pc:sldMk cId="497607547" sldId="258"/>
        </pc:sldMkLst>
        <pc:spChg chg="mod">
          <ac:chgData name="Silney Lopes" userId="15e2a507cc9a10c5" providerId="LiveId" clId="{7E34C8FC-72E1-459C-BDA0-D2933C1ACF87}" dt="2021-04-15T03:45:27.038" v="14" actId="1076"/>
          <ac:spMkLst>
            <pc:docMk/>
            <pc:sldMk cId="497607547" sldId="258"/>
            <ac:spMk id="2" creationId="{921633EB-7DCB-4DDC-80AF-C885A3EE1245}"/>
          </ac:spMkLst>
        </pc:spChg>
        <pc:spChg chg="add mod">
          <ac:chgData name="Silney Lopes" userId="15e2a507cc9a10c5" providerId="LiveId" clId="{7E34C8FC-72E1-459C-BDA0-D2933C1ACF87}" dt="2021-04-15T03:48:08.757" v="109" actId="115"/>
          <ac:spMkLst>
            <pc:docMk/>
            <pc:sldMk cId="497607547" sldId="258"/>
            <ac:spMk id="5" creationId="{E56671B9-04FD-4B03-92BD-0667B5FD93CB}"/>
          </ac:spMkLst>
        </pc:spChg>
        <pc:spChg chg="add mod">
          <ac:chgData name="Silney Lopes" userId="15e2a507cc9a10c5" providerId="LiveId" clId="{7E34C8FC-72E1-459C-BDA0-D2933C1ACF87}" dt="2021-04-15T03:49:07.575" v="181" actId="20577"/>
          <ac:spMkLst>
            <pc:docMk/>
            <pc:sldMk cId="497607547" sldId="258"/>
            <ac:spMk id="6" creationId="{934AB145-0915-4921-8576-7D6AC731883F}"/>
          </ac:spMkLst>
        </pc:spChg>
        <pc:spChg chg="add del mod">
          <ac:chgData name="Silney Lopes" userId="15e2a507cc9a10c5" providerId="LiveId" clId="{7E34C8FC-72E1-459C-BDA0-D2933C1ACF87}" dt="2021-04-15T03:49:19.272" v="182" actId="478"/>
          <ac:spMkLst>
            <pc:docMk/>
            <pc:sldMk cId="497607547" sldId="258"/>
            <ac:spMk id="8" creationId="{67378B91-476A-4F27-B08A-A54257699852}"/>
          </ac:spMkLst>
        </pc:spChg>
        <pc:spChg chg="add del mod">
          <ac:chgData name="Silney Lopes" userId="15e2a507cc9a10c5" providerId="LiveId" clId="{7E34C8FC-72E1-459C-BDA0-D2933C1ACF87}" dt="2021-04-15T03:49:21.481" v="183" actId="478"/>
          <ac:spMkLst>
            <pc:docMk/>
            <pc:sldMk cId="497607547" sldId="258"/>
            <ac:spMk id="10" creationId="{702013D4-CC70-4368-904E-A8CC02539B73}"/>
          </ac:spMkLst>
        </pc:spChg>
        <pc:spChg chg="add mod">
          <ac:chgData name="Silney Lopes" userId="15e2a507cc9a10c5" providerId="LiveId" clId="{7E34C8FC-72E1-459C-BDA0-D2933C1ACF87}" dt="2021-04-15T03:50:53.528" v="201" actId="1076"/>
          <ac:spMkLst>
            <pc:docMk/>
            <pc:sldMk cId="497607547" sldId="258"/>
            <ac:spMk id="12" creationId="{9F6460B0-F75A-4721-8DC2-9627AF857141}"/>
          </ac:spMkLst>
        </pc:spChg>
        <pc:spChg chg="add mod">
          <ac:chgData name="Silney Lopes" userId="15e2a507cc9a10c5" providerId="LiveId" clId="{7E34C8FC-72E1-459C-BDA0-D2933C1ACF87}" dt="2021-04-15T03:51:49.601" v="238" actId="14100"/>
          <ac:spMkLst>
            <pc:docMk/>
            <pc:sldMk cId="497607547" sldId="258"/>
            <ac:spMk id="14" creationId="{C9D2F65D-7AFD-4E5E-A380-D731B14D57A5}"/>
          </ac:spMkLst>
        </pc:spChg>
        <pc:spChg chg="add mod">
          <ac:chgData name="Silney Lopes" userId="15e2a507cc9a10c5" providerId="LiveId" clId="{7E34C8FC-72E1-459C-BDA0-D2933C1ACF87}" dt="2021-04-15T03:52:47.467" v="286" actId="14100"/>
          <ac:spMkLst>
            <pc:docMk/>
            <pc:sldMk cId="497607547" sldId="258"/>
            <ac:spMk id="15" creationId="{A15E632F-2B18-4C39-8159-3383DBEF36F1}"/>
          </ac:spMkLst>
        </pc:spChg>
        <pc:spChg chg="add mod">
          <ac:chgData name="Silney Lopes" userId="15e2a507cc9a10c5" providerId="LiveId" clId="{7E34C8FC-72E1-459C-BDA0-D2933C1ACF87}" dt="2021-04-15T03:53:07.118" v="321" actId="20577"/>
          <ac:spMkLst>
            <pc:docMk/>
            <pc:sldMk cId="497607547" sldId="258"/>
            <ac:spMk id="16" creationId="{59CB25F7-9D2B-44F6-A152-E7AA185E1CB2}"/>
          </ac:spMkLst>
        </pc:spChg>
        <pc:spChg chg="add mod">
          <ac:chgData name="Silney Lopes" userId="15e2a507cc9a10c5" providerId="LiveId" clId="{7E34C8FC-72E1-459C-BDA0-D2933C1ACF87}" dt="2021-04-15T03:53:56.947" v="352" actId="20577"/>
          <ac:spMkLst>
            <pc:docMk/>
            <pc:sldMk cId="497607547" sldId="258"/>
            <ac:spMk id="17" creationId="{29A9E8AE-20E6-41A1-8480-DEE76EAF1FC3}"/>
          </ac:spMkLst>
        </pc:spChg>
        <pc:spChg chg="add mod">
          <ac:chgData name="Silney Lopes" userId="15e2a507cc9a10c5" providerId="LiveId" clId="{7E34C8FC-72E1-459C-BDA0-D2933C1ACF87}" dt="2021-04-15T03:54:32.771" v="378" actId="20577"/>
          <ac:spMkLst>
            <pc:docMk/>
            <pc:sldMk cId="497607547" sldId="258"/>
            <ac:spMk id="19" creationId="{A7AD61C9-94AD-4C01-A59E-E1C373585EC2}"/>
          </ac:spMkLst>
        </pc:spChg>
        <pc:spChg chg="add mod">
          <ac:chgData name="Silney Lopes" userId="15e2a507cc9a10c5" providerId="LiveId" clId="{7E34C8FC-72E1-459C-BDA0-D2933C1ACF87}" dt="2021-04-15T03:54:48.644" v="392" actId="20577"/>
          <ac:spMkLst>
            <pc:docMk/>
            <pc:sldMk cId="497607547" sldId="258"/>
            <ac:spMk id="20" creationId="{061C115A-330D-40F4-AF50-3D34638D62F0}"/>
          </ac:spMkLst>
        </pc:spChg>
        <pc:spChg chg="add mod">
          <ac:chgData name="Silney Lopes" userId="15e2a507cc9a10c5" providerId="LiveId" clId="{7E34C8FC-72E1-459C-BDA0-D2933C1ACF87}" dt="2021-04-15T03:55:01.227" v="403" actId="20577"/>
          <ac:spMkLst>
            <pc:docMk/>
            <pc:sldMk cId="497607547" sldId="258"/>
            <ac:spMk id="21" creationId="{05FCE0FD-285B-4609-853B-CD4EC23B8749}"/>
          </ac:spMkLst>
        </pc:spChg>
        <pc:spChg chg="add mod">
          <ac:chgData name="Silney Lopes" userId="15e2a507cc9a10c5" providerId="LiveId" clId="{7E34C8FC-72E1-459C-BDA0-D2933C1ACF87}" dt="2021-04-15T03:55:17.178" v="413" actId="20577"/>
          <ac:spMkLst>
            <pc:docMk/>
            <pc:sldMk cId="497607547" sldId="258"/>
            <ac:spMk id="22" creationId="{8019B476-38AF-4171-9F73-A8BD2C201153}"/>
          </ac:spMkLst>
        </pc:spChg>
        <pc:spChg chg="add mod">
          <ac:chgData name="Silney Lopes" userId="15e2a507cc9a10c5" providerId="LiveId" clId="{7E34C8FC-72E1-459C-BDA0-D2933C1ACF87}" dt="2021-04-15T03:55:41.593" v="433" actId="1076"/>
          <ac:spMkLst>
            <pc:docMk/>
            <pc:sldMk cId="497607547" sldId="258"/>
            <ac:spMk id="23" creationId="{99E90DA3-94E5-4D66-8F28-36C44604259E}"/>
          </ac:spMkLst>
        </pc:spChg>
        <pc:spChg chg="add mod">
          <ac:chgData name="Silney Lopes" userId="15e2a507cc9a10c5" providerId="LiveId" clId="{7E34C8FC-72E1-459C-BDA0-D2933C1ACF87}" dt="2021-04-15T03:55:52.837" v="456" actId="20577"/>
          <ac:spMkLst>
            <pc:docMk/>
            <pc:sldMk cId="497607547" sldId="258"/>
            <ac:spMk id="24" creationId="{E7D91849-6CD0-4679-944D-B6E2DFB45DC3}"/>
          </ac:spMkLst>
        </pc:spChg>
        <pc:spChg chg="add mod">
          <ac:chgData name="Silney Lopes" userId="15e2a507cc9a10c5" providerId="LiveId" clId="{7E34C8FC-72E1-459C-BDA0-D2933C1ACF87}" dt="2021-04-15T04:12:48.591" v="986" actId="14100"/>
          <ac:spMkLst>
            <pc:docMk/>
            <pc:sldMk cId="497607547" sldId="258"/>
            <ac:spMk id="25" creationId="{D321DC43-9704-4444-9D96-A564853BFD6F}"/>
          </ac:spMkLst>
        </pc:spChg>
        <pc:picChg chg="add mod">
          <ac:chgData name="Silney Lopes" userId="15e2a507cc9a10c5" providerId="LiveId" clId="{7E34C8FC-72E1-459C-BDA0-D2933C1ACF87}" dt="2021-04-15T03:47:09.614" v="64" actId="1076"/>
          <ac:picMkLst>
            <pc:docMk/>
            <pc:sldMk cId="497607547" sldId="258"/>
            <ac:picMk id="4" creationId="{FC8A9708-604D-48D3-B854-D78B97302D31}"/>
          </ac:picMkLst>
        </pc:picChg>
        <pc:picChg chg="del">
          <ac:chgData name="Silney Lopes" userId="15e2a507cc9a10c5" providerId="LiveId" clId="{7E34C8FC-72E1-459C-BDA0-D2933C1ACF87}" dt="2021-04-15T03:47:16.317" v="65" actId="478"/>
          <ac:picMkLst>
            <pc:docMk/>
            <pc:sldMk cId="497607547" sldId="258"/>
            <ac:picMk id="11" creationId="{47D9BE16-119C-43B2-9AE6-18C4A150C0EF}"/>
          </ac:picMkLst>
        </pc:picChg>
        <pc:picChg chg="del">
          <ac:chgData name="Silney Lopes" userId="15e2a507cc9a10c5" providerId="LiveId" clId="{7E34C8FC-72E1-459C-BDA0-D2933C1ACF87}" dt="2021-04-15T03:47:17.984" v="66" actId="478"/>
          <ac:picMkLst>
            <pc:docMk/>
            <pc:sldMk cId="497607547" sldId="258"/>
            <ac:picMk id="18" creationId="{BFEA8EC1-23A4-4843-A9C3-AE771D73392A}"/>
          </ac:picMkLst>
        </pc:picChg>
      </pc:sldChg>
      <pc:sldChg chg="del">
        <pc:chgData name="Silney Lopes" userId="15e2a507cc9a10c5" providerId="LiveId" clId="{7E34C8FC-72E1-459C-BDA0-D2933C1ACF87}" dt="2021-04-15T03:43:57.960" v="1" actId="2696"/>
        <pc:sldMkLst>
          <pc:docMk/>
          <pc:sldMk cId="4209322005" sldId="259"/>
        </pc:sldMkLst>
      </pc:sldChg>
      <pc:sldChg chg="addSp delSp modSp mod">
        <pc:chgData name="Silney Lopes" userId="15e2a507cc9a10c5" providerId="LiveId" clId="{7E34C8FC-72E1-459C-BDA0-D2933C1ACF87}" dt="2021-04-15T05:17:00.567" v="2911" actId="1076"/>
        <pc:sldMkLst>
          <pc:docMk/>
          <pc:sldMk cId="3501347425" sldId="260"/>
        </pc:sldMkLst>
        <pc:spChg chg="del mod">
          <ac:chgData name="Silney Lopes" userId="15e2a507cc9a10c5" providerId="LiveId" clId="{7E34C8FC-72E1-459C-BDA0-D2933C1ACF87}" dt="2021-04-15T05:03:09.166" v="2849" actId="478"/>
          <ac:spMkLst>
            <pc:docMk/>
            <pc:sldMk cId="3501347425" sldId="260"/>
            <ac:spMk id="3" creationId="{A9CB511D-EA45-4336-847C-1252667143B5}"/>
          </ac:spMkLst>
        </pc:spChg>
        <pc:spChg chg="add mod">
          <ac:chgData name="Silney Lopes" userId="15e2a507cc9a10c5" providerId="LiveId" clId="{7E34C8FC-72E1-459C-BDA0-D2933C1ACF87}" dt="2021-04-15T05:05:58.141" v="2868" actId="1076"/>
          <ac:spMkLst>
            <pc:docMk/>
            <pc:sldMk cId="3501347425" sldId="260"/>
            <ac:spMk id="4" creationId="{EBD3BE44-C057-48EE-8A57-1117F3F31063}"/>
          </ac:spMkLst>
        </pc:spChg>
        <pc:spChg chg="add del mod">
          <ac:chgData name="Silney Lopes" userId="15e2a507cc9a10c5" providerId="LiveId" clId="{7E34C8FC-72E1-459C-BDA0-D2933C1ACF87}" dt="2021-04-15T05:04:13.797" v="2858" actId="478"/>
          <ac:spMkLst>
            <pc:docMk/>
            <pc:sldMk cId="3501347425" sldId="260"/>
            <ac:spMk id="7" creationId="{BEEBC50A-9DA8-4403-86F2-33479128E1D7}"/>
          </ac:spMkLst>
        </pc:spChg>
        <pc:spChg chg="add mod">
          <ac:chgData name="Silney Lopes" userId="15e2a507cc9a10c5" providerId="LiveId" clId="{7E34C8FC-72E1-459C-BDA0-D2933C1ACF87}" dt="2021-04-15T05:06:17.050" v="2895" actId="20577"/>
          <ac:spMkLst>
            <pc:docMk/>
            <pc:sldMk cId="3501347425" sldId="260"/>
            <ac:spMk id="18" creationId="{2829E492-6F03-4ABF-BFD3-D756661742D9}"/>
          </ac:spMkLst>
        </pc:spChg>
        <pc:graphicFrameChg chg="add del mod">
          <ac:chgData name="Silney Lopes" userId="15e2a507cc9a10c5" providerId="LiveId" clId="{7E34C8FC-72E1-459C-BDA0-D2933C1ACF87}" dt="2021-04-15T05:04:01.664" v="2857" actId="478"/>
          <ac:graphicFrameMkLst>
            <pc:docMk/>
            <pc:sldMk cId="3501347425" sldId="260"/>
            <ac:graphicFrameMk id="8" creationId="{DF83A983-BA6A-409D-B43B-E91E4628B99A}"/>
          </ac:graphicFrameMkLst>
        </pc:graphicFrameChg>
        <pc:graphicFrameChg chg="add del mod">
          <ac:chgData name="Silney Lopes" userId="15e2a507cc9a10c5" providerId="LiveId" clId="{7E34C8FC-72E1-459C-BDA0-D2933C1ACF87}" dt="2021-04-15T05:04:31.108" v="2860" actId="478"/>
          <ac:graphicFrameMkLst>
            <pc:docMk/>
            <pc:sldMk cId="3501347425" sldId="260"/>
            <ac:graphicFrameMk id="9" creationId="{27DA6688-74D9-4558-B5C5-3ACE767C44DE}"/>
          </ac:graphicFrameMkLst>
        </pc:graphicFrameChg>
        <pc:picChg chg="del">
          <ac:chgData name="Silney Lopes" userId="15e2a507cc9a10c5" providerId="LiveId" clId="{7E34C8FC-72E1-459C-BDA0-D2933C1ACF87}" dt="2021-04-15T05:16:39.737" v="2903" actId="478"/>
          <ac:picMkLst>
            <pc:docMk/>
            <pc:sldMk cId="3501347425" sldId="260"/>
            <ac:picMk id="5" creationId="{A21EA617-6D48-425F-97A8-7FEC82C8F401}"/>
          </ac:picMkLst>
        </pc:picChg>
        <pc:picChg chg="add mod">
          <ac:chgData name="Silney Lopes" userId="15e2a507cc9a10c5" providerId="LiveId" clId="{7E34C8FC-72E1-459C-BDA0-D2933C1ACF87}" dt="2021-04-15T05:05:55.751" v="2867" actId="14100"/>
          <ac:picMkLst>
            <pc:docMk/>
            <pc:sldMk cId="3501347425" sldId="260"/>
            <ac:picMk id="13" creationId="{815E846A-C253-420D-98EA-1FC26B104784}"/>
          </ac:picMkLst>
        </pc:picChg>
        <pc:picChg chg="add mod">
          <ac:chgData name="Silney Lopes" userId="15e2a507cc9a10c5" providerId="LiveId" clId="{7E34C8FC-72E1-459C-BDA0-D2933C1ACF87}" dt="2021-04-15T05:06:57.230" v="2902" actId="1076"/>
          <ac:picMkLst>
            <pc:docMk/>
            <pc:sldMk cId="3501347425" sldId="260"/>
            <ac:picMk id="20" creationId="{3B0FE373-958C-446C-BC55-5238C0951361}"/>
          </ac:picMkLst>
        </pc:picChg>
        <pc:picChg chg="add mod">
          <ac:chgData name="Silney Lopes" userId="15e2a507cc9a10c5" providerId="LiveId" clId="{7E34C8FC-72E1-459C-BDA0-D2933C1ACF87}" dt="2021-04-15T05:17:00.567" v="2911" actId="1076"/>
          <ac:picMkLst>
            <pc:docMk/>
            <pc:sldMk cId="3501347425" sldId="260"/>
            <ac:picMk id="22" creationId="{4A4DD127-64D8-45BD-86B7-EE704C9FE744}"/>
          </ac:picMkLst>
        </pc:picChg>
      </pc:sldChg>
      <pc:sldChg chg="del">
        <pc:chgData name="Silney Lopes" userId="15e2a507cc9a10c5" providerId="LiveId" clId="{7E34C8FC-72E1-459C-BDA0-D2933C1ACF87}" dt="2021-04-15T03:43:35.649" v="0" actId="2696"/>
        <pc:sldMkLst>
          <pc:docMk/>
          <pc:sldMk cId="1703342593" sldId="261"/>
        </pc:sldMkLst>
      </pc:sldChg>
      <pc:sldChg chg="addSp delSp modSp add mod">
        <pc:chgData name="Silney Lopes" userId="15e2a507cc9a10c5" providerId="LiveId" clId="{7E34C8FC-72E1-459C-BDA0-D2933C1ACF87}" dt="2021-04-15T04:13:37.785" v="1019"/>
        <pc:sldMkLst>
          <pc:docMk/>
          <pc:sldMk cId="3405568470" sldId="261"/>
        </pc:sldMkLst>
        <pc:spChg chg="mod">
          <ac:chgData name="Silney Lopes" userId="15e2a507cc9a10c5" providerId="LiveId" clId="{7E34C8FC-72E1-459C-BDA0-D2933C1ACF87}" dt="2021-04-15T03:57:15.704" v="459" actId="20577"/>
          <ac:spMkLst>
            <pc:docMk/>
            <pc:sldMk cId="3405568470" sldId="261"/>
            <ac:spMk id="2" creationId="{921633EB-7DCB-4DDC-80AF-C885A3EE1245}"/>
          </ac:spMkLst>
        </pc:spChg>
        <pc:spChg chg="mod">
          <ac:chgData name="Silney Lopes" userId="15e2a507cc9a10c5" providerId="LiveId" clId="{7E34C8FC-72E1-459C-BDA0-D2933C1ACF87}" dt="2021-04-15T03:57:31.523" v="494" actId="20577"/>
          <ac:spMkLst>
            <pc:docMk/>
            <pc:sldMk cId="3405568470" sldId="261"/>
            <ac:spMk id="5" creationId="{E56671B9-04FD-4B03-92BD-0667B5FD93CB}"/>
          </ac:spMkLst>
        </pc:spChg>
        <pc:spChg chg="mod">
          <ac:chgData name="Silney Lopes" userId="15e2a507cc9a10c5" providerId="LiveId" clId="{7E34C8FC-72E1-459C-BDA0-D2933C1ACF87}" dt="2021-04-15T04:03:19.695" v="846" actId="20577"/>
          <ac:spMkLst>
            <pc:docMk/>
            <pc:sldMk cId="3405568470" sldId="261"/>
            <ac:spMk id="6" creationId="{934AB145-0915-4921-8576-7D6AC731883F}"/>
          </ac:spMkLst>
        </pc:spChg>
        <pc:spChg chg="mod">
          <ac:chgData name="Silney Lopes" userId="15e2a507cc9a10c5" providerId="LiveId" clId="{7E34C8FC-72E1-459C-BDA0-D2933C1ACF87}" dt="2021-04-15T04:13:28.859" v="1018" actId="1035"/>
          <ac:spMkLst>
            <pc:docMk/>
            <pc:sldMk cId="3405568470" sldId="261"/>
            <ac:spMk id="12" creationId="{9F6460B0-F75A-4721-8DC2-9627AF857141}"/>
          </ac:spMkLst>
        </pc:spChg>
        <pc:spChg chg="mod">
          <ac:chgData name="Silney Lopes" userId="15e2a507cc9a10c5" providerId="LiveId" clId="{7E34C8FC-72E1-459C-BDA0-D2933C1ACF87}" dt="2021-04-15T04:13:28.859" v="1018" actId="1035"/>
          <ac:spMkLst>
            <pc:docMk/>
            <pc:sldMk cId="3405568470" sldId="261"/>
            <ac:spMk id="14" creationId="{C9D2F65D-7AFD-4E5E-A380-D731B14D57A5}"/>
          </ac:spMkLst>
        </pc:spChg>
        <pc:spChg chg="del mod">
          <ac:chgData name="Silney Lopes" userId="15e2a507cc9a10c5" providerId="LiveId" clId="{7E34C8FC-72E1-459C-BDA0-D2933C1ACF87}" dt="2021-04-15T04:05:53.011" v="956" actId="478"/>
          <ac:spMkLst>
            <pc:docMk/>
            <pc:sldMk cId="3405568470" sldId="261"/>
            <ac:spMk id="15" creationId="{A15E632F-2B18-4C39-8159-3383DBEF36F1}"/>
          </ac:spMkLst>
        </pc:spChg>
        <pc:spChg chg="mod">
          <ac:chgData name="Silney Lopes" userId="15e2a507cc9a10c5" providerId="LiveId" clId="{7E34C8FC-72E1-459C-BDA0-D2933C1ACF87}" dt="2021-04-15T04:13:28.859" v="1018" actId="1035"/>
          <ac:spMkLst>
            <pc:docMk/>
            <pc:sldMk cId="3405568470" sldId="261"/>
            <ac:spMk id="16" creationId="{59CB25F7-9D2B-44F6-A152-E7AA185E1CB2}"/>
          </ac:spMkLst>
        </pc:spChg>
        <pc:spChg chg="mod">
          <ac:chgData name="Silney Lopes" userId="15e2a507cc9a10c5" providerId="LiveId" clId="{7E34C8FC-72E1-459C-BDA0-D2933C1ACF87}" dt="2021-04-15T04:13:28.859" v="1018" actId="1035"/>
          <ac:spMkLst>
            <pc:docMk/>
            <pc:sldMk cId="3405568470" sldId="261"/>
            <ac:spMk id="17" creationId="{29A9E8AE-20E6-41A1-8480-DEE76EAF1FC3}"/>
          </ac:spMkLst>
        </pc:spChg>
        <pc:spChg chg="add mod">
          <ac:chgData name="Silney Lopes" userId="15e2a507cc9a10c5" providerId="LiveId" clId="{7E34C8FC-72E1-459C-BDA0-D2933C1ACF87}" dt="2021-04-15T04:13:28.859" v="1018" actId="1035"/>
          <ac:spMkLst>
            <pc:docMk/>
            <pc:sldMk cId="3405568470" sldId="261"/>
            <ac:spMk id="18" creationId="{A762F1DF-5866-4C3B-8C40-8B14867BDCBA}"/>
          </ac:spMkLst>
        </pc:spChg>
        <pc:spChg chg="mod">
          <ac:chgData name="Silney Lopes" userId="15e2a507cc9a10c5" providerId="LiveId" clId="{7E34C8FC-72E1-459C-BDA0-D2933C1ACF87}" dt="2021-04-15T04:13:28.859" v="1018" actId="1035"/>
          <ac:spMkLst>
            <pc:docMk/>
            <pc:sldMk cId="3405568470" sldId="261"/>
            <ac:spMk id="19" creationId="{A7AD61C9-94AD-4C01-A59E-E1C373585EC2}"/>
          </ac:spMkLst>
        </pc:spChg>
        <pc:spChg chg="mod">
          <ac:chgData name="Silney Lopes" userId="15e2a507cc9a10c5" providerId="LiveId" clId="{7E34C8FC-72E1-459C-BDA0-D2933C1ACF87}" dt="2021-04-15T04:13:28.859" v="1018" actId="1035"/>
          <ac:spMkLst>
            <pc:docMk/>
            <pc:sldMk cId="3405568470" sldId="261"/>
            <ac:spMk id="20" creationId="{061C115A-330D-40F4-AF50-3D34638D62F0}"/>
          </ac:spMkLst>
        </pc:spChg>
        <pc:spChg chg="del mod">
          <ac:chgData name="Silney Lopes" userId="15e2a507cc9a10c5" providerId="LiveId" clId="{7E34C8FC-72E1-459C-BDA0-D2933C1ACF87}" dt="2021-04-15T04:00:06.524" v="764" actId="478"/>
          <ac:spMkLst>
            <pc:docMk/>
            <pc:sldMk cId="3405568470" sldId="261"/>
            <ac:spMk id="21" creationId="{05FCE0FD-285B-4609-853B-CD4EC23B8749}"/>
          </ac:spMkLst>
        </pc:spChg>
        <pc:spChg chg="del mod">
          <ac:chgData name="Silney Lopes" userId="15e2a507cc9a10c5" providerId="LiveId" clId="{7E34C8FC-72E1-459C-BDA0-D2933C1ACF87}" dt="2021-04-15T04:00:08.006" v="765" actId="478"/>
          <ac:spMkLst>
            <pc:docMk/>
            <pc:sldMk cId="3405568470" sldId="261"/>
            <ac:spMk id="22" creationId="{8019B476-38AF-4171-9F73-A8BD2C201153}"/>
          </ac:spMkLst>
        </pc:spChg>
        <pc:spChg chg="del mod">
          <ac:chgData name="Silney Lopes" userId="15e2a507cc9a10c5" providerId="LiveId" clId="{7E34C8FC-72E1-459C-BDA0-D2933C1ACF87}" dt="2021-04-15T04:00:09.175" v="766" actId="478"/>
          <ac:spMkLst>
            <pc:docMk/>
            <pc:sldMk cId="3405568470" sldId="261"/>
            <ac:spMk id="23" creationId="{99E90DA3-94E5-4D66-8F28-36C44604259E}"/>
          </ac:spMkLst>
        </pc:spChg>
        <pc:spChg chg="del mod">
          <ac:chgData name="Silney Lopes" userId="15e2a507cc9a10c5" providerId="LiveId" clId="{7E34C8FC-72E1-459C-BDA0-D2933C1ACF87}" dt="2021-04-15T04:00:11.234" v="767" actId="478"/>
          <ac:spMkLst>
            <pc:docMk/>
            <pc:sldMk cId="3405568470" sldId="261"/>
            <ac:spMk id="24" creationId="{E7D91849-6CD0-4679-944D-B6E2DFB45DC3}"/>
          </ac:spMkLst>
        </pc:spChg>
        <pc:spChg chg="add mod">
          <ac:chgData name="Silney Lopes" userId="15e2a507cc9a10c5" providerId="LiveId" clId="{7E34C8FC-72E1-459C-BDA0-D2933C1ACF87}" dt="2021-04-15T04:13:28.859" v="1018" actId="1035"/>
          <ac:spMkLst>
            <pc:docMk/>
            <pc:sldMk cId="3405568470" sldId="261"/>
            <ac:spMk id="25" creationId="{B8BF6FE8-67BD-4219-A93C-482EF83F2FA4}"/>
          </ac:spMkLst>
        </pc:spChg>
        <pc:spChg chg="add mod">
          <ac:chgData name="Silney Lopes" userId="15e2a507cc9a10c5" providerId="LiveId" clId="{7E34C8FC-72E1-459C-BDA0-D2933C1ACF87}" dt="2021-04-15T04:13:28.859" v="1018" actId="1035"/>
          <ac:spMkLst>
            <pc:docMk/>
            <pc:sldMk cId="3405568470" sldId="261"/>
            <ac:spMk id="26" creationId="{433CBC37-22AC-4183-83D1-B3B48C88DBA6}"/>
          </ac:spMkLst>
        </pc:spChg>
        <pc:spChg chg="add mod">
          <ac:chgData name="Silney Lopes" userId="15e2a507cc9a10c5" providerId="LiveId" clId="{7E34C8FC-72E1-459C-BDA0-D2933C1ACF87}" dt="2021-04-15T04:13:28.859" v="1018" actId="1035"/>
          <ac:spMkLst>
            <pc:docMk/>
            <pc:sldMk cId="3405568470" sldId="261"/>
            <ac:spMk id="27" creationId="{B3E88DD7-2A9F-4CE9-A13B-0BDE0E33944C}"/>
          </ac:spMkLst>
        </pc:spChg>
        <pc:spChg chg="add mod">
          <ac:chgData name="Silney Lopes" userId="15e2a507cc9a10c5" providerId="LiveId" clId="{7E34C8FC-72E1-459C-BDA0-D2933C1ACF87}" dt="2021-04-15T04:13:28.859" v="1018" actId="1035"/>
          <ac:spMkLst>
            <pc:docMk/>
            <pc:sldMk cId="3405568470" sldId="261"/>
            <ac:spMk id="28" creationId="{F87DCA60-2B87-44D5-AE04-5F1145CC8E6F}"/>
          </ac:spMkLst>
        </pc:spChg>
        <pc:spChg chg="add mod">
          <ac:chgData name="Silney Lopes" userId="15e2a507cc9a10c5" providerId="LiveId" clId="{7E34C8FC-72E1-459C-BDA0-D2933C1ACF87}" dt="2021-04-15T04:13:37.785" v="1019"/>
          <ac:spMkLst>
            <pc:docMk/>
            <pc:sldMk cId="3405568470" sldId="261"/>
            <ac:spMk id="29" creationId="{9FA33BA1-D983-476B-AB1D-0CC5926C3759}"/>
          </ac:spMkLst>
        </pc:spChg>
        <pc:picChg chg="add mod">
          <ac:chgData name="Silney Lopes" userId="15e2a507cc9a10c5" providerId="LiveId" clId="{7E34C8FC-72E1-459C-BDA0-D2933C1ACF87}" dt="2021-04-15T04:13:28.859" v="1018" actId="1035"/>
          <ac:picMkLst>
            <pc:docMk/>
            <pc:sldMk cId="3405568470" sldId="261"/>
            <ac:picMk id="1026" creationId="{8F943B4C-E8D0-4478-A732-3D018CD300E4}"/>
          </ac:picMkLst>
        </pc:picChg>
      </pc:sldChg>
      <pc:sldChg chg="addSp delSp modSp add mod">
        <pc:chgData name="Silney Lopes" userId="15e2a507cc9a10c5" providerId="LiveId" clId="{7E34C8FC-72E1-459C-BDA0-D2933C1ACF87}" dt="2021-04-15T04:24:13.114" v="1383" actId="1076"/>
        <pc:sldMkLst>
          <pc:docMk/>
          <pc:sldMk cId="809817539" sldId="262"/>
        </pc:sldMkLst>
        <pc:spChg chg="mod">
          <ac:chgData name="Silney Lopes" userId="15e2a507cc9a10c5" providerId="LiveId" clId="{7E34C8FC-72E1-459C-BDA0-D2933C1ACF87}" dt="2021-04-15T04:14:12.828" v="1029" actId="14100"/>
          <ac:spMkLst>
            <pc:docMk/>
            <pc:sldMk cId="809817539" sldId="262"/>
            <ac:spMk id="2" creationId="{921633EB-7DCB-4DDC-80AF-C885A3EE1245}"/>
          </ac:spMkLst>
        </pc:spChg>
        <pc:spChg chg="mod">
          <ac:chgData name="Silney Lopes" userId="15e2a507cc9a10c5" providerId="LiveId" clId="{7E34C8FC-72E1-459C-BDA0-D2933C1ACF87}" dt="2021-04-15T04:14:49.058" v="1163" actId="20577"/>
          <ac:spMkLst>
            <pc:docMk/>
            <pc:sldMk cId="809817539" sldId="262"/>
            <ac:spMk id="5" creationId="{E56671B9-04FD-4B03-92BD-0667B5FD93CB}"/>
          </ac:spMkLst>
        </pc:spChg>
        <pc:spChg chg="mod">
          <ac:chgData name="Silney Lopes" userId="15e2a507cc9a10c5" providerId="LiveId" clId="{7E34C8FC-72E1-459C-BDA0-D2933C1ACF87}" dt="2021-04-15T04:15:20.156" v="1255" actId="20577"/>
          <ac:spMkLst>
            <pc:docMk/>
            <pc:sldMk cId="809817539" sldId="262"/>
            <ac:spMk id="6" creationId="{934AB145-0915-4921-8576-7D6AC731883F}"/>
          </ac:spMkLst>
        </pc:spChg>
        <pc:spChg chg="del mod">
          <ac:chgData name="Silney Lopes" userId="15e2a507cc9a10c5" providerId="LiveId" clId="{7E34C8FC-72E1-459C-BDA0-D2933C1ACF87}" dt="2021-04-15T04:17:34.994" v="1260" actId="478"/>
          <ac:spMkLst>
            <pc:docMk/>
            <pc:sldMk cId="809817539" sldId="262"/>
            <ac:spMk id="12" creationId="{9F6460B0-F75A-4721-8DC2-9627AF857141}"/>
          </ac:spMkLst>
        </pc:spChg>
        <pc:spChg chg="del">
          <ac:chgData name="Silney Lopes" userId="15e2a507cc9a10c5" providerId="LiveId" clId="{7E34C8FC-72E1-459C-BDA0-D2933C1ACF87}" dt="2021-04-15T04:17:41.658" v="1262" actId="478"/>
          <ac:spMkLst>
            <pc:docMk/>
            <pc:sldMk cId="809817539" sldId="262"/>
            <ac:spMk id="14" creationId="{C9D2F65D-7AFD-4E5E-A380-D731B14D57A5}"/>
          </ac:spMkLst>
        </pc:spChg>
        <pc:spChg chg="del">
          <ac:chgData name="Silney Lopes" userId="15e2a507cc9a10c5" providerId="LiveId" clId="{7E34C8FC-72E1-459C-BDA0-D2933C1ACF87}" dt="2021-04-15T04:17:33.777" v="1258" actId="478"/>
          <ac:spMkLst>
            <pc:docMk/>
            <pc:sldMk cId="809817539" sldId="262"/>
            <ac:spMk id="16" creationId="{59CB25F7-9D2B-44F6-A152-E7AA185E1CB2}"/>
          </ac:spMkLst>
        </pc:spChg>
        <pc:spChg chg="mod">
          <ac:chgData name="Silney Lopes" userId="15e2a507cc9a10c5" providerId="LiveId" clId="{7E34C8FC-72E1-459C-BDA0-D2933C1ACF87}" dt="2021-04-15T04:21:25.765" v="1340" actId="20577"/>
          <ac:spMkLst>
            <pc:docMk/>
            <pc:sldMk cId="809817539" sldId="262"/>
            <ac:spMk id="17" creationId="{29A9E8AE-20E6-41A1-8480-DEE76EAF1FC3}"/>
          </ac:spMkLst>
        </pc:spChg>
        <pc:spChg chg="del">
          <ac:chgData name="Silney Lopes" userId="15e2a507cc9a10c5" providerId="LiveId" clId="{7E34C8FC-72E1-459C-BDA0-D2933C1ACF87}" dt="2021-04-15T04:17:41.658" v="1262" actId="478"/>
          <ac:spMkLst>
            <pc:docMk/>
            <pc:sldMk cId="809817539" sldId="262"/>
            <ac:spMk id="18" creationId="{A762F1DF-5866-4C3B-8C40-8B14867BDCBA}"/>
          </ac:spMkLst>
        </pc:spChg>
        <pc:spChg chg="del">
          <ac:chgData name="Silney Lopes" userId="15e2a507cc9a10c5" providerId="LiveId" clId="{7E34C8FC-72E1-459C-BDA0-D2933C1ACF87}" dt="2021-04-15T04:17:36.876" v="1261" actId="478"/>
          <ac:spMkLst>
            <pc:docMk/>
            <pc:sldMk cId="809817539" sldId="262"/>
            <ac:spMk id="19" creationId="{A7AD61C9-94AD-4C01-A59E-E1C373585EC2}"/>
          </ac:spMkLst>
        </pc:spChg>
        <pc:spChg chg="del mod">
          <ac:chgData name="Silney Lopes" userId="15e2a507cc9a10c5" providerId="LiveId" clId="{7E34C8FC-72E1-459C-BDA0-D2933C1ACF87}" dt="2021-04-15T04:21:41.409" v="1346" actId="478"/>
          <ac:spMkLst>
            <pc:docMk/>
            <pc:sldMk cId="809817539" sldId="262"/>
            <ac:spMk id="20" creationId="{061C115A-330D-40F4-AF50-3D34638D62F0}"/>
          </ac:spMkLst>
        </pc:spChg>
        <pc:spChg chg="add mod">
          <ac:chgData name="Silney Lopes" userId="15e2a507cc9a10c5" providerId="LiveId" clId="{7E34C8FC-72E1-459C-BDA0-D2933C1ACF87}" dt="2021-04-15T04:19:43.456" v="1276" actId="1076"/>
          <ac:spMkLst>
            <pc:docMk/>
            <pc:sldMk cId="809817539" sldId="262"/>
            <ac:spMk id="21" creationId="{F1890758-0B77-4037-8662-C289FC19BB35}"/>
          </ac:spMkLst>
        </pc:spChg>
        <pc:spChg chg="add mod">
          <ac:chgData name="Silney Lopes" userId="15e2a507cc9a10c5" providerId="LiveId" clId="{7E34C8FC-72E1-459C-BDA0-D2933C1ACF87}" dt="2021-04-15T04:20:30.748" v="1326" actId="20577"/>
          <ac:spMkLst>
            <pc:docMk/>
            <pc:sldMk cId="809817539" sldId="262"/>
            <ac:spMk id="22" creationId="{BA0DB660-8569-4FF3-A971-0D8BFD2C176A}"/>
          </ac:spMkLst>
        </pc:spChg>
        <pc:spChg chg="del">
          <ac:chgData name="Silney Lopes" userId="15e2a507cc9a10c5" providerId="LiveId" clId="{7E34C8FC-72E1-459C-BDA0-D2933C1ACF87}" dt="2021-04-15T04:17:41.658" v="1262" actId="478"/>
          <ac:spMkLst>
            <pc:docMk/>
            <pc:sldMk cId="809817539" sldId="262"/>
            <ac:spMk id="25" creationId="{B8BF6FE8-67BD-4219-A93C-482EF83F2FA4}"/>
          </ac:spMkLst>
        </pc:spChg>
        <pc:spChg chg="del">
          <ac:chgData name="Silney Lopes" userId="15e2a507cc9a10c5" providerId="LiveId" clId="{7E34C8FC-72E1-459C-BDA0-D2933C1ACF87}" dt="2021-04-15T04:17:41.658" v="1262" actId="478"/>
          <ac:spMkLst>
            <pc:docMk/>
            <pc:sldMk cId="809817539" sldId="262"/>
            <ac:spMk id="26" creationId="{433CBC37-22AC-4183-83D1-B3B48C88DBA6}"/>
          </ac:spMkLst>
        </pc:spChg>
        <pc:spChg chg="del">
          <ac:chgData name="Silney Lopes" userId="15e2a507cc9a10c5" providerId="LiveId" clId="{7E34C8FC-72E1-459C-BDA0-D2933C1ACF87}" dt="2021-04-15T04:17:41.658" v="1262" actId="478"/>
          <ac:spMkLst>
            <pc:docMk/>
            <pc:sldMk cId="809817539" sldId="262"/>
            <ac:spMk id="27" creationId="{B3E88DD7-2A9F-4CE9-A13B-0BDE0E33944C}"/>
          </ac:spMkLst>
        </pc:spChg>
        <pc:spChg chg="del mod">
          <ac:chgData name="Silney Lopes" userId="15e2a507cc9a10c5" providerId="LiveId" clId="{7E34C8FC-72E1-459C-BDA0-D2933C1ACF87}" dt="2021-04-15T04:21:38.946" v="1345" actId="478"/>
          <ac:spMkLst>
            <pc:docMk/>
            <pc:sldMk cId="809817539" sldId="262"/>
            <ac:spMk id="28" creationId="{F87DCA60-2B87-44D5-AE04-5F1145CC8E6F}"/>
          </ac:spMkLst>
        </pc:spChg>
        <pc:spChg chg="add mod">
          <ac:chgData name="Silney Lopes" userId="15e2a507cc9a10c5" providerId="LiveId" clId="{7E34C8FC-72E1-459C-BDA0-D2933C1ACF87}" dt="2021-04-15T04:22:20.763" v="1372" actId="20577"/>
          <ac:spMkLst>
            <pc:docMk/>
            <pc:sldMk cId="809817539" sldId="262"/>
            <ac:spMk id="30" creationId="{312D7A03-3EEC-4744-BD39-CEC52B306E14}"/>
          </ac:spMkLst>
        </pc:spChg>
        <pc:picChg chg="add del mod">
          <ac:chgData name="Silney Lopes" userId="15e2a507cc9a10c5" providerId="LiveId" clId="{7E34C8FC-72E1-459C-BDA0-D2933C1ACF87}" dt="2021-04-15T04:23:12.665" v="1373" actId="478"/>
          <ac:picMkLst>
            <pc:docMk/>
            <pc:sldMk cId="809817539" sldId="262"/>
            <ac:picMk id="7" creationId="{2A46F195-02B5-42BA-ACEC-44104BC5F925}"/>
          </ac:picMkLst>
        </pc:picChg>
        <pc:picChg chg="add mod">
          <ac:chgData name="Silney Lopes" userId="15e2a507cc9a10c5" providerId="LiveId" clId="{7E34C8FC-72E1-459C-BDA0-D2933C1ACF87}" dt="2021-04-15T04:21:45.689" v="1348" actId="1076"/>
          <ac:picMkLst>
            <pc:docMk/>
            <pc:sldMk cId="809817539" sldId="262"/>
            <ac:picMk id="9" creationId="{784B42EA-89B9-47E2-B1E2-D027E845C7B4}"/>
          </ac:picMkLst>
        </pc:picChg>
        <pc:picChg chg="add mod">
          <ac:chgData name="Silney Lopes" userId="15e2a507cc9a10c5" providerId="LiveId" clId="{7E34C8FC-72E1-459C-BDA0-D2933C1ACF87}" dt="2021-04-15T04:23:27.654" v="1378" actId="1076"/>
          <ac:picMkLst>
            <pc:docMk/>
            <pc:sldMk cId="809817539" sldId="262"/>
            <ac:picMk id="11" creationId="{9B68C558-033A-4538-9EA1-B35B60E392E1}"/>
          </ac:picMkLst>
        </pc:picChg>
        <pc:picChg chg="add mod">
          <ac:chgData name="Silney Lopes" userId="15e2a507cc9a10c5" providerId="LiveId" clId="{7E34C8FC-72E1-459C-BDA0-D2933C1ACF87}" dt="2021-04-15T04:24:13.114" v="1383" actId="1076"/>
          <ac:picMkLst>
            <pc:docMk/>
            <pc:sldMk cId="809817539" sldId="262"/>
            <ac:picMk id="15" creationId="{166D7D26-3EAB-4ACF-8FC0-249BC81328E5}"/>
          </ac:picMkLst>
        </pc:picChg>
        <pc:picChg chg="del">
          <ac:chgData name="Silney Lopes" userId="15e2a507cc9a10c5" providerId="LiveId" clId="{7E34C8FC-72E1-459C-BDA0-D2933C1ACF87}" dt="2021-04-15T04:17:41.658" v="1262" actId="478"/>
          <ac:picMkLst>
            <pc:docMk/>
            <pc:sldMk cId="809817539" sldId="262"/>
            <ac:picMk id="1026" creationId="{8F943B4C-E8D0-4478-A732-3D018CD300E4}"/>
          </ac:picMkLst>
        </pc:picChg>
      </pc:sldChg>
      <pc:sldChg chg="addSp delSp modSp add mod">
        <pc:chgData name="Silney Lopes" userId="15e2a507cc9a10c5" providerId="LiveId" clId="{7E34C8FC-72E1-459C-BDA0-D2933C1ACF87}" dt="2021-04-15T04:40:48.337" v="1889" actId="20577"/>
        <pc:sldMkLst>
          <pc:docMk/>
          <pc:sldMk cId="3567565681" sldId="263"/>
        </pc:sldMkLst>
        <pc:spChg chg="mod">
          <ac:chgData name="Silney Lopes" userId="15e2a507cc9a10c5" providerId="LiveId" clId="{7E34C8FC-72E1-459C-BDA0-D2933C1ACF87}" dt="2021-04-15T04:27:17.517" v="1388" actId="20577"/>
          <ac:spMkLst>
            <pc:docMk/>
            <pc:sldMk cId="3567565681" sldId="263"/>
            <ac:spMk id="2" creationId="{921633EB-7DCB-4DDC-80AF-C885A3EE1245}"/>
          </ac:spMkLst>
        </pc:spChg>
        <pc:spChg chg="add del mod">
          <ac:chgData name="Silney Lopes" userId="15e2a507cc9a10c5" providerId="LiveId" clId="{7E34C8FC-72E1-459C-BDA0-D2933C1ACF87}" dt="2021-04-15T04:29:32.863" v="1517"/>
          <ac:spMkLst>
            <pc:docMk/>
            <pc:sldMk cId="3567565681" sldId="263"/>
            <ac:spMk id="3" creationId="{BA6EB35F-1E01-4DFF-B96B-D5154EF73F75}"/>
          </ac:spMkLst>
        </pc:spChg>
        <pc:spChg chg="mod">
          <ac:chgData name="Silney Lopes" userId="15e2a507cc9a10c5" providerId="LiveId" clId="{7E34C8FC-72E1-459C-BDA0-D2933C1ACF87}" dt="2021-04-15T04:27:39.232" v="1434" actId="20577"/>
          <ac:spMkLst>
            <pc:docMk/>
            <pc:sldMk cId="3567565681" sldId="263"/>
            <ac:spMk id="5" creationId="{E56671B9-04FD-4B03-92BD-0667B5FD93CB}"/>
          </ac:spMkLst>
        </pc:spChg>
        <pc:spChg chg="mod">
          <ac:chgData name="Silney Lopes" userId="15e2a507cc9a10c5" providerId="LiveId" clId="{7E34C8FC-72E1-459C-BDA0-D2933C1ACF87}" dt="2021-04-15T04:28:11.787" v="1514" actId="20577"/>
          <ac:spMkLst>
            <pc:docMk/>
            <pc:sldMk cId="3567565681" sldId="263"/>
            <ac:spMk id="6" creationId="{934AB145-0915-4921-8576-7D6AC731883F}"/>
          </ac:spMkLst>
        </pc:spChg>
        <pc:spChg chg="del">
          <ac:chgData name="Silney Lopes" userId="15e2a507cc9a10c5" providerId="LiveId" clId="{7E34C8FC-72E1-459C-BDA0-D2933C1ACF87}" dt="2021-04-15T04:36:00.620" v="1696" actId="478"/>
          <ac:spMkLst>
            <pc:docMk/>
            <pc:sldMk cId="3567565681" sldId="263"/>
            <ac:spMk id="17" creationId="{29A9E8AE-20E6-41A1-8480-DEE76EAF1FC3}"/>
          </ac:spMkLst>
        </pc:spChg>
        <pc:spChg chg="add mod">
          <ac:chgData name="Silney Lopes" userId="15e2a507cc9a10c5" providerId="LiveId" clId="{7E34C8FC-72E1-459C-BDA0-D2933C1ACF87}" dt="2021-04-15T04:33:04.713" v="1608" actId="20577"/>
          <ac:spMkLst>
            <pc:docMk/>
            <pc:sldMk cId="3567565681" sldId="263"/>
            <ac:spMk id="18" creationId="{215A5EE5-E787-4D47-A767-46B3FA480BA5}"/>
          </ac:spMkLst>
        </pc:spChg>
        <pc:spChg chg="add mod">
          <ac:chgData name="Silney Lopes" userId="15e2a507cc9a10c5" providerId="LiveId" clId="{7E34C8FC-72E1-459C-BDA0-D2933C1ACF87}" dt="2021-04-15T04:33:17.042" v="1620" actId="20577"/>
          <ac:spMkLst>
            <pc:docMk/>
            <pc:sldMk cId="3567565681" sldId="263"/>
            <ac:spMk id="19" creationId="{705222CE-441B-4548-913F-9E4738DEB759}"/>
          </ac:spMkLst>
        </pc:spChg>
        <pc:spChg chg="add mod">
          <ac:chgData name="Silney Lopes" userId="15e2a507cc9a10c5" providerId="LiveId" clId="{7E34C8FC-72E1-459C-BDA0-D2933C1ACF87}" dt="2021-04-15T04:33:24.440" v="1636" actId="20577"/>
          <ac:spMkLst>
            <pc:docMk/>
            <pc:sldMk cId="3567565681" sldId="263"/>
            <ac:spMk id="20" creationId="{8D76D7D2-60C1-4DE6-9090-121BE5C43FC7}"/>
          </ac:spMkLst>
        </pc:spChg>
        <pc:spChg chg="del">
          <ac:chgData name="Silney Lopes" userId="15e2a507cc9a10c5" providerId="LiveId" clId="{7E34C8FC-72E1-459C-BDA0-D2933C1ACF87}" dt="2021-04-15T04:30:42.204" v="1518" actId="478"/>
          <ac:spMkLst>
            <pc:docMk/>
            <pc:sldMk cId="3567565681" sldId="263"/>
            <ac:spMk id="21" creationId="{F1890758-0B77-4037-8662-C289FC19BB35}"/>
          </ac:spMkLst>
        </pc:spChg>
        <pc:spChg chg="mod">
          <ac:chgData name="Silney Lopes" userId="15e2a507cc9a10c5" providerId="LiveId" clId="{7E34C8FC-72E1-459C-BDA0-D2933C1ACF87}" dt="2021-04-15T04:30:57.981" v="1558" actId="20577"/>
          <ac:spMkLst>
            <pc:docMk/>
            <pc:sldMk cId="3567565681" sldId="263"/>
            <ac:spMk id="22" creationId="{BA0DB660-8569-4FF3-A971-0D8BFD2C176A}"/>
          </ac:spMkLst>
        </pc:spChg>
        <pc:spChg chg="add mod">
          <ac:chgData name="Silney Lopes" userId="15e2a507cc9a10c5" providerId="LiveId" clId="{7E34C8FC-72E1-459C-BDA0-D2933C1ACF87}" dt="2021-04-15T04:33:37.644" v="1653" actId="20577"/>
          <ac:spMkLst>
            <pc:docMk/>
            <pc:sldMk cId="3567565681" sldId="263"/>
            <ac:spMk id="23" creationId="{4DC39F4C-D85A-429B-85AB-53296F59C433}"/>
          </ac:spMkLst>
        </pc:spChg>
        <pc:spChg chg="add mod">
          <ac:chgData name="Silney Lopes" userId="15e2a507cc9a10c5" providerId="LiveId" clId="{7E34C8FC-72E1-459C-BDA0-D2933C1ACF87}" dt="2021-04-15T04:34:19.567" v="1672" actId="14100"/>
          <ac:spMkLst>
            <pc:docMk/>
            <pc:sldMk cId="3567565681" sldId="263"/>
            <ac:spMk id="24" creationId="{D7C09616-F528-4C44-9F2E-FC5AB441F077}"/>
          </ac:spMkLst>
        </pc:spChg>
        <pc:spChg chg="add mod">
          <ac:chgData name="Silney Lopes" userId="15e2a507cc9a10c5" providerId="LiveId" clId="{7E34C8FC-72E1-459C-BDA0-D2933C1ACF87}" dt="2021-04-15T04:34:27.550" v="1679" actId="20577"/>
          <ac:spMkLst>
            <pc:docMk/>
            <pc:sldMk cId="3567565681" sldId="263"/>
            <ac:spMk id="25" creationId="{C6F60901-76D6-49BB-A4A1-4076BA358D66}"/>
          </ac:spMkLst>
        </pc:spChg>
        <pc:spChg chg="add mod">
          <ac:chgData name="Silney Lopes" userId="15e2a507cc9a10c5" providerId="LiveId" clId="{7E34C8FC-72E1-459C-BDA0-D2933C1ACF87}" dt="2021-04-15T04:34:40.288" v="1695" actId="20577"/>
          <ac:spMkLst>
            <pc:docMk/>
            <pc:sldMk cId="3567565681" sldId="263"/>
            <ac:spMk id="26" creationId="{FF4AA860-1A0A-4662-9613-13D0A4505499}"/>
          </ac:spMkLst>
        </pc:spChg>
        <pc:spChg chg="add mod">
          <ac:chgData name="Silney Lopes" userId="15e2a507cc9a10c5" providerId="LiveId" clId="{7E34C8FC-72E1-459C-BDA0-D2933C1ACF87}" dt="2021-04-15T04:36:24.896" v="1711" actId="20577"/>
          <ac:spMkLst>
            <pc:docMk/>
            <pc:sldMk cId="3567565681" sldId="263"/>
            <ac:spMk id="27" creationId="{4CE754B8-85FB-46DF-A834-FB07037DC885}"/>
          </ac:spMkLst>
        </pc:spChg>
        <pc:spChg chg="add mod">
          <ac:chgData name="Silney Lopes" userId="15e2a507cc9a10c5" providerId="LiveId" clId="{7E34C8FC-72E1-459C-BDA0-D2933C1ACF87}" dt="2021-04-15T04:36:52.516" v="1762" actId="14100"/>
          <ac:spMkLst>
            <pc:docMk/>
            <pc:sldMk cId="3567565681" sldId="263"/>
            <ac:spMk id="28" creationId="{1CC18936-4B88-4B21-B2C5-F2441BFCFB3E}"/>
          </ac:spMkLst>
        </pc:spChg>
        <pc:spChg chg="del mod">
          <ac:chgData name="Silney Lopes" userId="15e2a507cc9a10c5" providerId="LiveId" clId="{7E34C8FC-72E1-459C-BDA0-D2933C1ACF87}" dt="2021-04-15T04:36:03.058" v="1700" actId="478"/>
          <ac:spMkLst>
            <pc:docMk/>
            <pc:sldMk cId="3567565681" sldId="263"/>
            <ac:spMk id="30" creationId="{312D7A03-3EEC-4744-BD39-CEC52B306E14}"/>
          </ac:spMkLst>
        </pc:spChg>
        <pc:spChg chg="add mod">
          <ac:chgData name="Silney Lopes" userId="15e2a507cc9a10c5" providerId="LiveId" clId="{7E34C8FC-72E1-459C-BDA0-D2933C1ACF87}" dt="2021-04-15T04:39:15.770" v="1797" actId="20577"/>
          <ac:spMkLst>
            <pc:docMk/>
            <pc:sldMk cId="3567565681" sldId="263"/>
            <ac:spMk id="31" creationId="{218E6E1F-D805-4D8B-8774-420CB5138434}"/>
          </ac:spMkLst>
        </pc:spChg>
        <pc:spChg chg="add mod">
          <ac:chgData name="Silney Lopes" userId="15e2a507cc9a10c5" providerId="LiveId" clId="{7E34C8FC-72E1-459C-BDA0-D2933C1ACF87}" dt="2021-04-15T04:39:26.607" v="1814" actId="20577"/>
          <ac:spMkLst>
            <pc:docMk/>
            <pc:sldMk cId="3567565681" sldId="263"/>
            <ac:spMk id="32" creationId="{C205A553-3C91-44A3-BDBB-E52E39D780F3}"/>
          </ac:spMkLst>
        </pc:spChg>
        <pc:spChg chg="add mod">
          <ac:chgData name="Silney Lopes" userId="15e2a507cc9a10c5" providerId="LiveId" clId="{7E34C8FC-72E1-459C-BDA0-D2933C1ACF87}" dt="2021-04-15T04:39:49.401" v="1854" actId="20577"/>
          <ac:spMkLst>
            <pc:docMk/>
            <pc:sldMk cId="3567565681" sldId="263"/>
            <ac:spMk id="33" creationId="{769731F4-3377-409A-AF6D-A18FC91D02BA}"/>
          </ac:spMkLst>
        </pc:spChg>
        <pc:spChg chg="add mod">
          <ac:chgData name="Silney Lopes" userId="15e2a507cc9a10c5" providerId="LiveId" clId="{7E34C8FC-72E1-459C-BDA0-D2933C1ACF87}" dt="2021-04-15T04:40:48.337" v="1889" actId="20577"/>
          <ac:spMkLst>
            <pc:docMk/>
            <pc:sldMk cId="3567565681" sldId="263"/>
            <ac:spMk id="34" creationId="{ED924FDC-50CF-4CD6-B46D-A6859E494115}"/>
          </ac:spMkLst>
        </pc:spChg>
        <pc:picChg chg="add mod">
          <ac:chgData name="Silney Lopes" userId="15e2a507cc9a10c5" providerId="LiveId" clId="{7E34C8FC-72E1-459C-BDA0-D2933C1ACF87}" dt="2021-04-15T04:31:41.322" v="1562" actId="1076"/>
          <ac:picMkLst>
            <pc:docMk/>
            <pc:sldMk cId="3567565681" sldId="263"/>
            <ac:picMk id="8" creationId="{57F3AB13-66AC-40B5-92B2-CF22AE03DEC4}"/>
          </ac:picMkLst>
        </pc:picChg>
        <pc:picChg chg="del">
          <ac:chgData name="Silney Lopes" userId="15e2a507cc9a10c5" providerId="LiveId" clId="{7E34C8FC-72E1-459C-BDA0-D2933C1ACF87}" dt="2021-04-15T04:36:01.211" v="1697" actId="478"/>
          <ac:picMkLst>
            <pc:docMk/>
            <pc:sldMk cId="3567565681" sldId="263"/>
            <ac:picMk id="9" creationId="{784B42EA-89B9-47E2-B1E2-D027E845C7B4}"/>
          </ac:picMkLst>
        </pc:picChg>
        <pc:picChg chg="del">
          <ac:chgData name="Silney Lopes" userId="15e2a507cc9a10c5" providerId="LiveId" clId="{7E34C8FC-72E1-459C-BDA0-D2933C1ACF87}" dt="2021-04-15T04:31:32.957" v="1559" actId="478"/>
          <ac:picMkLst>
            <pc:docMk/>
            <pc:sldMk cId="3567565681" sldId="263"/>
            <ac:picMk id="11" creationId="{9B68C558-033A-4538-9EA1-B35B60E392E1}"/>
          </ac:picMkLst>
        </pc:picChg>
        <pc:picChg chg="add mod">
          <ac:chgData name="Silney Lopes" userId="15e2a507cc9a10c5" providerId="LiveId" clId="{7E34C8FC-72E1-459C-BDA0-D2933C1ACF87}" dt="2021-04-15T04:37:26.254" v="1767" actId="1076"/>
          <ac:picMkLst>
            <pc:docMk/>
            <pc:sldMk cId="3567565681" sldId="263"/>
            <ac:picMk id="12" creationId="{8AF21026-8E70-4CC8-AFD7-CBB9E6EF203D}"/>
          </ac:picMkLst>
        </pc:picChg>
        <pc:picChg chg="del">
          <ac:chgData name="Silney Lopes" userId="15e2a507cc9a10c5" providerId="LiveId" clId="{7E34C8FC-72E1-459C-BDA0-D2933C1ACF87}" dt="2021-04-15T04:36:01.856" v="1698" actId="478"/>
          <ac:picMkLst>
            <pc:docMk/>
            <pc:sldMk cId="3567565681" sldId="263"/>
            <ac:picMk id="15" creationId="{166D7D26-3EAB-4ACF-8FC0-249BC81328E5}"/>
          </ac:picMkLst>
        </pc:picChg>
      </pc:sldChg>
      <pc:sldChg chg="addSp delSp modSp add mod">
        <pc:chgData name="Silney Lopes" userId="15e2a507cc9a10c5" providerId="LiveId" clId="{7E34C8FC-72E1-459C-BDA0-D2933C1ACF87}" dt="2021-04-15T04:52:18.387" v="2601" actId="20577"/>
        <pc:sldMkLst>
          <pc:docMk/>
          <pc:sldMk cId="3616119543" sldId="264"/>
        </pc:sldMkLst>
        <pc:spChg chg="mod">
          <ac:chgData name="Silney Lopes" userId="15e2a507cc9a10c5" providerId="LiveId" clId="{7E34C8FC-72E1-459C-BDA0-D2933C1ACF87}" dt="2021-04-15T04:41:40.138" v="1894" actId="20577"/>
          <ac:spMkLst>
            <pc:docMk/>
            <pc:sldMk cId="3616119543" sldId="264"/>
            <ac:spMk id="2" creationId="{921633EB-7DCB-4DDC-80AF-C885A3EE1245}"/>
          </ac:spMkLst>
        </pc:spChg>
        <pc:spChg chg="mod">
          <ac:chgData name="Silney Lopes" userId="15e2a507cc9a10c5" providerId="LiveId" clId="{7E34C8FC-72E1-459C-BDA0-D2933C1ACF87}" dt="2021-04-15T04:41:55.426" v="1914" actId="20577"/>
          <ac:spMkLst>
            <pc:docMk/>
            <pc:sldMk cId="3616119543" sldId="264"/>
            <ac:spMk id="5" creationId="{E56671B9-04FD-4B03-92BD-0667B5FD93CB}"/>
          </ac:spMkLst>
        </pc:spChg>
        <pc:spChg chg="mod">
          <ac:chgData name="Silney Lopes" userId="15e2a507cc9a10c5" providerId="LiveId" clId="{7E34C8FC-72E1-459C-BDA0-D2933C1ACF87}" dt="2021-04-15T04:42:47.982" v="2144" actId="20577"/>
          <ac:spMkLst>
            <pc:docMk/>
            <pc:sldMk cId="3616119543" sldId="264"/>
            <ac:spMk id="6" creationId="{934AB145-0915-4921-8576-7D6AC731883F}"/>
          </ac:spMkLst>
        </pc:spChg>
        <pc:spChg chg="mod">
          <ac:chgData name="Silney Lopes" userId="15e2a507cc9a10c5" providerId="LiveId" clId="{7E34C8FC-72E1-459C-BDA0-D2933C1ACF87}" dt="2021-04-15T04:44:53.055" v="2176" actId="20577"/>
          <ac:spMkLst>
            <pc:docMk/>
            <pc:sldMk cId="3616119543" sldId="264"/>
            <ac:spMk id="18" creationId="{215A5EE5-E787-4D47-A767-46B3FA480BA5}"/>
          </ac:spMkLst>
        </pc:spChg>
        <pc:spChg chg="mod">
          <ac:chgData name="Silney Lopes" userId="15e2a507cc9a10c5" providerId="LiveId" clId="{7E34C8FC-72E1-459C-BDA0-D2933C1ACF87}" dt="2021-04-15T04:45:05.032" v="2192" actId="20577"/>
          <ac:spMkLst>
            <pc:docMk/>
            <pc:sldMk cId="3616119543" sldId="264"/>
            <ac:spMk id="19" creationId="{705222CE-441B-4548-913F-9E4738DEB759}"/>
          </ac:spMkLst>
        </pc:spChg>
        <pc:spChg chg="mod">
          <ac:chgData name="Silney Lopes" userId="15e2a507cc9a10c5" providerId="LiveId" clId="{7E34C8FC-72E1-459C-BDA0-D2933C1ACF87}" dt="2021-04-15T04:45:17.794" v="2218" actId="20577"/>
          <ac:spMkLst>
            <pc:docMk/>
            <pc:sldMk cId="3616119543" sldId="264"/>
            <ac:spMk id="20" creationId="{8D76D7D2-60C1-4DE6-9090-121BE5C43FC7}"/>
          </ac:spMkLst>
        </pc:spChg>
        <pc:spChg chg="del">
          <ac:chgData name="Silney Lopes" userId="15e2a507cc9a10c5" providerId="LiveId" clId="{7E34C8FC-72E1-459C-BDA0-D2933C1ACF87}" dt="2021-04-15T04:44:29.732" v="2145" actId="478"/>
          <ac:spMkLst>
            <pc:docMk/>
            <pc:sldMk cId="3616119543" sldId="264"/>
            <ac:spMk id="22" creationId="{BA0DB660-8569-4FF3-A971-0D8BFD2C176A}"/>
          </ac:spMkLst>
        </pc:spChg>
        <pc:spChg chg="mod">
          <ac:chgData name="Silney Lopes" userId="15e2a507cc9a10c5" providerId="LiveId" clId="{7E34C8FC-72E1-459C-BDA0-D2933C1ACF87}" dt="2021-04-15T04:45:31.187" v="2243" actId="20577"/>
          <ac:spMkLst>
            <pc:docMk/>
            <pc:sldMk cId="3616119543" sldId="264"/>
            <ac:spMk id="23" creationId="{4DC39F4C-D85A-429B-85AB-53296F59C433}"/>
          </ac:spMkLst>
        </pc:spChg>
        <pc:spChg chg="del">
          <ac:chgData name="Silney Lopes" userId="15e2a507cc9a10c5" providerId="LiveId" clId="{7E34C8FC-72E1-459C-BDA0-D2933C1ACF87}" dt="2021-04-15T04:46:13.925" v="2300" actId="478"/>
          <ac:spMkLst>
            <pc:docMk/>
            <pc:sldMk cId="3616119543" sldId="264"/>
            <ac:spMk id="24" creationId="{D7C09616-F528-4C44-9F2E-FC5AB441F077}"/>
          </ac:spMkLst>
        </pc:spChg>
        <pc:spChg chg="del">
          <ac:chgData name="Silney Lopes" userId="15e2a507cc9a10c5" providerId="LiveId" clId="{7E34C8FC-72E1-459C-BDA0-D2933C1ACF87}" dt="2021-04-15T04:46:18.253" v="2301" actId="478"/>
          <ac:spMkLst>
            <pc:docMk/>
            <pc:sldMk cId="3616119543" sldId="264"/>
            <ac:spMk id="25" creationId="{C6F60901-76D6-49BB-A4A1-4076BA358D66}"/>
          </ac:spMkLst>
        </pc:spChg>
        <pc:spChg chg="del">
          <ac:chgData name="Silney Lopes" userId="15e2a507cc9a10c5" providerId="LiveId" clId="{7E34C8FC-72E1-459C-BDA0-D2933C1ACF87}" dt="2021-04-15T04:46:18.253" v="2301" actId="478"/>
          <ac:spMkLst>
            <pc:docMk/>
            <pc:sldMk cId="3616119543" sldId="264"/>
            <ac:spMk id="26" creationId="{FF4AA860-1A0A-4662-9613-13D0A4505499}"/>
          </ac:spMkLst>
        </pc:spChg>
        <pc:spChg chg="del">
          <ac:chgData name="Silney Lopes" userId="15e2a507cc9a10c5" providerId="LiveId" clId="{7E34C8FC-72E1-459C-BDA0-D2933C1ACF87}" dt="2021-04-15T04:48:54.698" v="2449" actId="478"/>
          <ac:spMkLst>
            <pc:docMk/>
            <pc:sldMk cId="3616119543" sldId="264"/>
            <ac:spMk id="27" creationId="{4CE754B8-85FB-46DF-A834-FB07037DC885}"/>
          </ac:spMkLst>
        </pc:spChg>
        <pc:spChg chg="del">
          <ac:chgData name="Silney Lopes" userId="15e2a507cc9a10c5" providerId="LiveId" clId="{7E34C8FC-72E1-459C-BDA0-D2933C1ACF87}" dt="2021-04-15T04:48:54.698" v="2449" actId="478"/>
          <ac:spMkLst>
            <pc:docMk/>
            <pc:sldMk cId="3616119543" sldId="264"/>
            <ac:spMk id="28" creationId="{1CC18936-4B88-4B21-B2C5-F2441BFCFB3E}"/>
          </ac:spMkLst>
        </pc:spChg>
        <pc:spChg chg="add mod">
          <ac:chgData name="Silney Lopes" userId="15e2a507cc9a10c5" providerId="LiveId" clId="{7E34C8FC-72E1-459C-BDA0-D2933C1ACF87}" dt="2021-04-15T04:45:53.882" v="2274" actId="20577"/>
          <ac:spMkLst>
            <pc:docMk/>
            <pc:sldMk cId="3616119543" sldId="264"/>
            <ac:spMk id="30" creationId="{6FDE826A-0D83-48C4-8F94-61854FC278CB}"/>
          </ac:spMkLst>
        </pc:spChg>
        <pc:spChg chg="del">
          <ac:chgData name="Silney Lopes" userId="15e2a507cc9a10c5" providerId="LiveId" clId="{7E34C8FC-72E1-459C-BDA0-D2933C1ACF87}" dt="2021-04-15T04:48:54.698" v="2449" actId="478"/>
          <ac:spMkLst>
            <pc:docMk/>
            <pc:sldMk cId="3616119543" sldId="264"/>
            <ac:spMk id="31" creationId="{218E6E1F-D805-4D8B-8774-420CB5138434}"/>
          </ac:spMkLst>
        </pc:spChg>
        <pc:spChg chg="del">
          <ac:chgData name="Silney Lopes" userId="15e2a507cc9a10c5" providerId="LiveId" clId="{7E34C8FC-72E1-459C-BDA0-D2933C1ACF87}" dt="2021-04-15T04:48:54.698" v="2449" actId="478"/>
          <ac:spMkLst>
            <pc:docMk/>
            <pc:sldMk cId="3616119543" sldId="264"/>
            <ac:spMk id="32" creationId="{C205A553-3C91-44A3-BDBB-E52E39D780F3}"/>
          </ac:spMkLst>
        </pc:spChg>
        <pc:spChg chg="del">
          <ac:chgData name="Silney Lopes" userId="15e2a507cc9a10c5" providerId="LiveId" clId="{7E34C8FC-72E1-459C-BDA0-D2933C1ACF87}" dt="2021-04-15T04:48:54.698" v="2449" actId="478"/>
          <ac:spMkLst>
            <pc:docMk/>
            <pc:sldMk cId="3616119543" sldId="264"/>
            <ac:spMk id="33" creationId="{769731F4-3377-409A-AF6D-A18FC91D02BA}"/>
          </ac:spMkLst>
        </pc:spChg>
        <pc:spChg chg="del">
          <ac:chgData name="Silney Lopes" userId="15e2a507cc9a10c5" providerId="LiveId" clId="{7E34C8FC-72E1-459C-BDA0-D2933C1ACF87}" dt="2021-04-15T04:48:54.698" v="2449" actId="478"/>
          <ac:spMkLst>
            <pc:docMk/>
            <pc:sldMk cId="3616119543" sldId="264"/>
            <ac:spMk id="34" creationId="{ED924FDC-50CF-4CD6-B46D-A6859E494115}"/>
          </ac:spMkLst>
        </pc:spChg>
        <pc:spChg chg="add mod">
          <ac:chgData name="Silney Lopes" userId="15e2a507cc9a10c5" providerId="LiveId" clId="{7E34C8FC-72E1-459C-BDA0-D2933C1ACF87}" dt="2021-04-15T04:46:05.145" v="2299" actId="20577"/>
          <ac:spMkLst>
            <pc:docMk/>
            <pc:sldMk cId="3616119543" sldId="264"/>
            <ac:spMk id="35" creationId="{0CF7992E-1A76-4660-A15D-C373ECEB78EE}"/>
          </ac:spMkLst>
        </pc:spChg>
        <pc:spChg chg="add mod">
          <ac:chgData name="Silney Lopes" userId="15e2a507cc9a10c5" providerId="LiveId" clId="{7E34C8FC-72E1-459C-BDA0-D2933C1ACF87}" dt="2021-04-15T04:46:38.446" v="2318" actId="20577"/>
          <ac:spMkLst>
            <pc:docMk/>
            <pc:sldMk cId="3616119543" sldId="264"/>
            <ac:spMk id="36" creationId="{CA70F8FC-F4D3-463F-B2C0-30D5DA83A3F7}"/>
          </ac:spMkLst>
        </pc:spChg>
        <pc:spChg chg="add mod">
          <ac:chgData name="Silney Lopes" userId="15e2a507cc9a10c5" providerId="LiveId" clId="{7E34C8FC-72E1-459C-BDA0-D2933C1ACF87}" dt="2021-04-15T04:47:36.266" v="2343" actId="20577"/>
          <ac:spMkLst>
            <pc:docMk/>
            <pc:sldMk cId="3616119543" sldId="264"/>
            <ac:spMk id="37" creationId="{30F4EA52-20AF-4810-9C03-5B7F98DFF912}"/>
          </ac:spMkLst>
        </pc:spChg>
        <pc:spChg chg="add mod">
          <ac:chgData name="Silney Lopes" userId="15e2a507cc9a10c5" providerId="LiveId" clId="{7E34C8FC-72E1-459C-BDA0-D2933C1ACF87}" dt="2021-04-15T04:47:45.784" v="2367" actId="20577"/>
          <ac:spMkLst>
            <pc:docMk/>
            <pc:sldMk cId="3616119543" sldId="264"/>
            <ac:spMk id="38" creationId="{BE09A255-6B7D-4ACB-8523-5C5AD07866B0}"/>
          </ac:spMkLst>
        </pc:spChg>
        <pc:spChg chg="add mod">
          <ac:chgData name="Silney Lopes" userId="15e2a507cc9a10c5" providerId="LiveId" clId="{7E34C8FC-72E1-459C-BDA0-D2933C1ACF87}" dt="2021-04-15T04:47:58.710" v="2389" actId="20577"/>
          <ac:spMkLst>
            <pc:docMk/>
            <pc:sldMk cId="3616119543" sldId="264"/>
            <ac:spMk id="39" creationId="{FF887110-C9A7-495B-BE8C-000AC08B6417}"/>
          </ac:spMkLst>
        </pc:spChg>
        <pc:spChg chg="add mod">
          <ac:chgData name="Silney Lopes" userId="15e2a507cc9a10c5" providerId="LiveId" clId="{7E34C8FC-72E1-459C-BDA0-D2933C1ACF87}" dt="2021-04-15T04:48:11.138" v="2412" actId="20577"/>
          <ac:spMkLst>
            <pc:docMk/>
            <pc:sldMk cId="3616119543" sldId="264"/>
            <ac:spMk id="40" creationId="{2118C118-7781-40AE-BA60-113B0E6766CF}"/>
          </ac:spMkLst>
        </pc:spChg>
        <pc:spChg chg="add mod">
          <ac:chgData name="Silney Lopes" userId="15e2a507cc9a10c5" providerId="LiveId" clId="{7E34C8FC-72E1-459C-BDA0-D2933C1ACF87}" dt="2021-04-15T04:48:21.486" v="2445" actId="20577"/>
          <ac:spMkLst>
            <pc:docMk/>
            <pc:sldMk cId="3616119543" sldId="264"/>
            <ac:spMk id="41" creationId="{74B792C7-F096-44BE-BA8F-EBA5C93BE089}"/>
          </ac:spMkLst>
        </pc:spChg>
        <pc:spChg chg="add del mod">
          <ac:chgData name="Silney Lopes" userId="15e2a507cc9a10c5" providerId="LiveId" clId="{7E34C8FC-72E1-459C-BDA0-D2933C1ACF87}" dt="2021-04-15T04:48:49.138" v="2448" actId="478"/>
          <ac:spMkLst>
            <pc:docMk/>
            <pc:sldMk cId="3616119543" sldId="264"/>
            <ac:spMk id="42" creationId="{E5ECEB0A-B3AD-44AA-963D-48A351FCDE8F}"/>
          </ac:spMkLst>
        </pc:spChg>
        <pc:spChg chg="add del mod">
          <ac:chgData name="Silney Lopes" userId="15e2a507cc9a10c5" providerId="LiveId" clId="{7E34C8FC-72E1-459C-BDA0-D2933C1ACF87}" dt="2021-04-15T04:48:49.138" v="2448" actId="478"/>
          <ac:spMkLst>
            <pc:docMk/>
            <pc:sldMk cId="3616119543" sldId="264"/>
            <ac:spMk id="43" creationId="{4E48A79A-A501-4915-ABB9-DF2C8531C437}"/>
          </ac:spMkLst>
        </pc:spChg>
        <pc:spChg chg="add del mod">
          <ac:chgData name="Silney Lopes" userId="15e2a507cc9a10c5" providerId="LiveId" clId="{7E34C8FC-72E1-459C-BDA0-D2933C1ACF87}" dt="2021-04-15T04:48:49.138" v="2448" actId="478"/>
          <ac:spMkLst>
            <pc:docMk/>
            <pc:sldMk cId="3616119543" sldId="264"/>
            <ac:spMk id="44" creationId="{8F494681-528C-4B9F-AE8D-5519031E7BAF}"/>
          </ac:spMkLst>
        </pc:spChg>
        <pc:spChg chg="add del mod">
          <ac:chgData name="Silney Lopes" userId="15e2a507cc9a10c5" providerId="LiveId" clId="{7E34C8FC-72E1-459C-BDA0-D2933C1ACF87}" dt="2021-04-15T04:48:49.138" v="2448" actId="478"/>
          <ac:spMkLst>
            <pc:docMk/>
            <pc:sldMk cId="3616119543" sldId="264"/>
            <ac:spMk id="45" creationId="{347EA2A4-BC5E-4E33-8F58-CF75AAD7F4A6}"/>
          </ac:spMkLst>
        </pc:spChg>
        <pc:spChg chg="add del mod">
          <ac:chgData name="Silney Lopes" userId="15e2a507cc9a10c5" providerId="LiveId" clId="{7E34C8FC-72E1-459C-BDA0-D2933C1ACF87}" dt="2021-04-15T04:48:49.138" v="2448" actId="478"/>
          <ac:spMkLst>
            <pc:docMk/>
            <pc:sldMk cId="3616119543" sldId="264"/>
            <ac:spMk id="46" creationId="{FF9D4C23-3D41-45BA-A032-31F4073F2800}"/>
          </ac:spMkLst>
        </pc:spChg>
        <pc:spChg chg="add del mod">
          <ac:chgData name="Silney Lopes" userId="15e2a507cc9a10c5" providerId="LiveId" clId="{7E34C8FC-72E1-459C-BDA0-D2933C1ACF87}" dt="2021-04-15T04:48:49.138" v="2448" actId="478"/>
          <ac:spMkLst>
            <pc:docMk/>
            <pc:sldMk cId="3616119543" sldId="264"/>
            <ac:spMk id="47" creationId="{21EFCA07-A35B-4F13-929C-4F4222BB5F68}"/>
          </ac:spMkLst>
        </pc:spChg>
        <pc:spChg chg="add mod">
          <ac:chgData name="Silney Lopes" userId="15e2a507cc9a10c5" providerId="LiveId" clId="{7E34C8FC-72E1-459C-BDA0-D2933C1ACF87}" dt="2021-04-15T04:49:43.863" v="2482" actId="14100"/>
          <ac:spMkLst>
            <pc:docMk/>
            <pc:sldMk cId="3616119543" sldId="264"/>
            <ac:spMk id="48" creationId="{9C732E99-1541-45F0-B4CF-264AF95D62D4}"/>
          </ac:spMkLst>
        </pc:spChg>
        <pc:spChg chg="add mod">
          <ac:chgData name="Silney Lopes" userId="15e2a507cc9a10c5" providerId="LiveId" clId="{7E34C8FC-72E1-459C-BDA0-D2933C1ACF87}" dt="2021-04-15T04:50:08.931" v="2495" actId="20577"/>
          <ac:spMkLst>
            <pc:docMk/>
            <pc:sldMk cId="3616119543" sldId="264"/>
            <ac:spMk id="49" creationId="{D4BD056B-E800-43DE-918D-C9252919E52A}"/>
          </ac:spMkLst>
        </pc:spChg>
        <pc:spChg chg="add mod">
          <ac:chgData name="Silney Lopes" userId="15e2a507cc9a10c5" providerId="LiveId" clId="{7E34C8FC-72E1-459C-BDA0-D2933C1ACF87}" dt="2021-04-15T04:50:19.687" v="2508" actId="20577"/>
          <ac:spMkLst>
            <pc:docMk/>
            <pc:sldMk cId="3616119543" sldId="264"/>
            <ac:spMk id="50" creationId="{B3A373FD-26B3-4945-A0A2-6BA51A17C17E}"/>
          </ac:spMkLst>
        </pc:spChg>
        <pc:spChg chg="add mod">
          <ac:chgData name="Silney Lopes" userId="15e2a507cc9a10c5" providerId="LiveId" clId="{7E34C8FC-72E1-459C-BDA0-D2933C1ACF87}" dt="2021-04-15T04:50:29.767" v="2521" actId="20577"/>
          <ac:spMkLst>
            <pc:docMk/>
            <pc:sldMk cId="3616119543" sldId="264"/>
            <ac:spMk id="51" creationId="{F748730E-9CE6-4A98-A0AC-FC72C1C0F5B5}"/>
          </ac:spMkLst>
        </pc:spChg>
        <pc:spChg chg="add mod">
          <ac:chgData name="Silney Lopes" userId="15e2a507cc9a10c5" providerId="LiveId" clId="{7E34C8FC-72E1-459C-BDA0-D2933C1ACF87}" dt="2021-04-15T04:51:02.681" v="2538" actId="20577"/>
          <ac:spMkLst>
            <pc:docMk/>
            <pc:sldMk cId="3616119543" sldId="264"/>
            <ac:spMk id="52" creationId="{812DC59B-A27E-40A3-BD7E-E536065EDD33}"/>
          </ac:spMkLst>
        </pc:spChg>
        <pc:spChg chg="add del mod">
          <ac:chgData name="Silney Lopes" userId="15e2a507cc9a10c5" providerId="LiveId" clId="{7E34C8FC-72E1-459C-BDA0-D2933C1ACF87}" dt="2021-04-15T04:52:09.582" v="2593" actId="478"/>
          <ac:spMkLst>
            <pc:docMk/>
            <pc:sldMk cId="3616119543" sldId="264"/>
            <ac:spMk id="53" creationId="{FCCF9102-3D46-44E5-9D08-230FC212240E}"/>
          </ac:spMkLst>
        </pc:spChg>
        <pc:spChg chg="add mod">
          <ac:chgData name="Silney Lopes" userId="15e2a507cc9a10c5" providerId="LiveId" clId="{7E34C8FC-72E1-459C-BDA0-D2933C1ACF87}" dt="2021-04-15T04:51:19.999" v="2549" actId="20577"/>
          <ac:spMkLst>
            <pc:docMk/>
            <pc:sldMk cId="3616119543" sldId="264"/>
            <ac:spMk id="54" creationId="{3FAF10BD-2E50-4CB1-9D1A-3E62C183989A}"/>
          </ac:spMkLst>
        </pc:spChg>
        <pc:spChg chg="add mod">
          <ac:chgData name="Silney Lopes" userId="15e2a507cc9a10c5" providerId="LiveId" clId="{7E34C8FC-72E1-459C-BDA0-D2933C1ACF87}" dt="2021-04-15T04:51:29.848" v="2561" actId="20577"/>
          <ac:spMkLst>
            <pc:docMk/>
            <pc:sldMk cId="3616119543" sldId="264"/>
            <ac:spMk id="55" creationId="{5A7F1B5F-F843-4FE9-9D4B-1A6C2ED4DA79}"/>
          </ac:spMkLst>
        </pc:spChg>
        <pc:spChg chg="add mod">
          <ac:chgData name="Silney Lopes" userId="15e2a507cc9a10c5" providerId="LiveId" clId="{7E34C8FC-72E1-459C-BDA0-D2933C1ACF87}" dt="2021-04-15T04:51:37.841" v="2568" actId="20577"/>
          <ac:spMkLst>
            <pc:docMk/>
            <pc:sldMk cId="3616119543" sldId="264"/>
            <ac:spMk id="56" creationId="{AC6DF905-FC8F-4AC1-A236-FAF5F84DF9E2}"/>
          </ac:spMkLst>
        </pc:spChg>
        <pc:spChg chg="add mod">
          <ac:chgData name="Silney Lopes" userId="15e2a507cc9a10c5" providerId="LiveId" clId="{7E34C8FC-72E1-459C-BDA0-D2933C1ACF87}" dt="2021-04-15T04:51:54.322" v="2592" actId="20577"/>
          <ac:spMkLst>
            <pc:docMk/>
            <pc:sldMk cId="3616119543" sldId="264"/>
            <ac:spMk id="57" creationId="{48D6D3F4-F41E-4A85-9634-2B25605D483E}"/>
          </ac:spMkLst>
        </pc:spChg>
        <pc:spChg chg="add mod">
          <ac:chgData name="Silney Lopes" userId="15e2a507cc9a10c5" providerId="LiveId" clId="{7E34C8FC-72E1-459C-BDA0-D2933C1ACF87}" dt="2021-04-15T04:52:18.387" v="2601" actId="20577"/>
          <ac:spMkLst>
            <pc:docMk/>
            <pc:sldMk cId="3616119543" sldId="264"/>
            <ac:spMk id="58" creationId="{032055CB-9390-47C1-9A7C-02D303316097}"/>
          </ac:spMkLst>
        </pc:spChg>
        <pc:picChg chg="del">
          <ac:chgData name="Silney Lopes" userId="15e2a507cc9a10c5" providerId="LiveId" clId="{7E34C8FC-72E1-459C-BDA0-D2933C1ACF87}" dt="2021-04-15T04:44:31.356" v="2146" actId="478"/>
          <ac:picMkLst>
            <pc:docMk/>
            <pc:sldMk cId="3616119543" sldId="264"/>
            <ac:picMk id="8" creationId="{57F3AB13-66AC-40B5-92B2-CF22AE03DEC4}"/>
          </ac:picMkLst>
        </pc:picChg>
        <pc:picChg chg="del">
          <ac:chgData name="Silney Lopes" userId="15e2a507cc9a10c5" providerId="LiveId" clId="{7E34C8FC-72E1-459C-BDA0-D2933C1ACF87}" dt="2021-04-15T04:48:54.698" v="2449" actId="478"/>
          <ac:picMkLst>
            <pc:docMk/>
            <pc:sldMk cId="3616119543" sldId="264"/>
            <ac:picMk id="12" creationId="{8AF21026-8E70-4CC8-AFD7-CBB9E6EF203D}"/>
          </ac:picMkLst>
        </pc:picChg>
      </pc:sldChg>
      <pc:sldChg chg="addSp delSp modSp add mod">
        <pc:chgData name="Silney Lopes" userId="15e2a507cc9a10c5" providerId="LiveId" clId="{7E34C8FC-72E1-459C-BDA0-D2933C1ACF87}" dt="2021-04-15T04:59:21.575" v="2825" actId="1076"/>
        <pc:sldMkLst>
          <pc:docMk/>
          <pc:sldMk cId="1355019791" sldId="265"/>
        </pc:sldMkLst>
        <pc:spChg chg="mod">
          <ac:chgData name="Silney Lopes" userId="15e2a507cc9a10c5" providerId="LiveId" clId="{7E34C8FC-72E1-459C-BDA0-D2933C1ACF87}" dt="2021-04-15T04:53:17.011" v="2610" actId="20577"/>
          <ac:spMkLst>
            <pc:docMk/>
            <pc:sldMk cId="1355019791" sldId="265"/>
            <ac:spMk id="2" creationId="{921633EB-7DCB-4DDC-80AF-C885A3EE1245}"/>
          </ac:spMkLst>
        </pc:spChg>
        <pc:spChg chg="mod">
          <ac:chgData name="Silney Lopes" userId="15e2a507cc9a10c5" providerId="LiveId" clId="{7E34C8FC-72E1-459C-BDA0-D2933C1ACF87}" dt="2021-04-15T04:53:30.803" v="2671" actId="20577"/>
          <ac:spMkLst>
            <pc:docMk/>
            <pc:sldMk cId="1355019791" sldId="265"/>
            <ac:spMk id="5" creationId="{E56671B9-04FD-4B03-92BD-0667B5FD93CB}"/>
          </ac:spMkLst>
        </pc:spChg>
        <pc:spChg chg="mod">
          <ac:chgData name="Silney Lopes" userId="15e2a507cc9a10c5" providerId="LiveId" clId="{7E34C8FC-72E1-459C-BDA0-D2933C1ACF87}" dt="2021-04-15T04:53:57.691" v="2756" actId="20577"/>
          <ac:spMkLst>
            <pc:docMk/>
            <pc:sldMk cId="1355019791" sldId="265"/>
            <ac:spMk id="6" creationId="{934AB145-0915-4921-8576-7D6AC731883F}"/>
          </ac:spMkLst>
        </pc:spChg>
        <pc:spChg chg="mod">
          <ac:chgData name="Silney Lopes" userId="15e2a507cc9a10c5" providerId="LiveId" clId="{7E34C8FC-72E1-459C-BDA0-D2933C1ACF87}" dt="2021-04-15T04:54:57.036" v="2776" actId="20577"/>
          <ac:spMkLst>
            <pc:docMk/>
            <pc:sldMk cId="1355019791" sldId="265"/>
            <ac:spMk id="18" creationId="{215A5EE5-E787-4D47-A767-46B3FA480BA5}"/>
          </ac:spMkLst>
        </pc:spChg>
        <pc:spChg chg="del">
          <ac:chgData name="Silney Lopes" userId="15e2a507cc9a10c5" providerId="LiveId" clId="{7E34C8FC-72E1-459C-BDA0-D2933C1ACF87}" dt="2021-04-15T04:55:04.774" v="2777" actId="478"/>
          <ac:spMkLst>
            <pc:docMk/>
            <pc:sldMk cId="1355019791" sldId="265"/>
            <ac:spMk id="19" creationId="{705222CE-441B-4548-913F-9E4738DEB759}"/>
          </ac:spMkLst>
        </pc:spChg>
        <pc:spChg chg="del">
          <ac:chgData name="Silney Lopes" userId="15e2a507cc9a10c5" providerId="LiveId" clId="{7E34C8FC-72E1-459C-BDA0-D2933C1ACF87}" dt="2021-04-15T04:55:04.774" v="2777" actId="478"/>
          <ac:spMkLst>
            <pc:docMk/>
            <pc:sldMk cId="1355019791" sldId="265"/>
            <ac:spMk id="20" creationId="{8D76D7D2-60C1-4DE6-9090-121BE5C43FC7}"/>
          </ac:spMkLst>
        </pc:spChg>
        <pc:spChg chg="del">
          <ac:chgData name="Silney Lopes" userId="15e2a507cc9a10c5" providerId="LiveId" clId="{7E34C8FC-72E1-459C-BDA0-D2933C1ACF87}" dt="2021-04-15T04:55:04.774" v="2777" actId="478"/>
          <ac:spMkLst>
            <pc:docMk/>
            <pc:sldMk cId="1355019791" sldId="265"/>
            <ac:spMk id="23" creationId="{4DC39F4C-D85A-429B-85AB-53296F59C433}"/>
          </ac:spMkLst>
        </pc:spChg>
        <pc:spChg chg="del">
          <ac:chgData name="Silney Lopes" userId="15e2a507cc9a10c5" providerId="LiveId" clId="{7E34C8FC-72E1-459C-BDA0-D2933C1ACF87}" dt="2021-04-15T04:55:04.774" v="2777" actId="478"/>
          <ac:spMkLst>
            <pc:docMk/>
            <pc:sldMk cId="1355019791" sldId="265"/>
            <ac:spMk id="30" creationId="{6FDE826A-0D83-48C4-8F94-61854FC278CB}"/>
          </ac:spMkLst>
        </pc:spChg>
        <pc:spChg chg="del">
          <ac:chgData name="Silney Lopes" userId="15e2a507cc9a10c5" providerId="LiveId" clId="{7E34C8FC-72E1-459C-BDA0-D2933C1ACF87}" dt="2021-04-15T04:55:04.774" v="2777" actId="478"/>
          <ac:spMkLst>
            <pc:docMk/>
            <pc:sldMk cId="1355019791" sldId="265"/>
            <ac:spMk id="35" creationId="{0CF7992E-1A76-4660-A15D-C373ECEB78EE}"/>
          </ac:spMkLst>
        </pc:spChg>
        <pc:spChg chg="mod">
          <ac:chgData name="Silney Lopes" userId="15e2a507cc9a10c5" providerId="LiveId" clId="{7E34C8FC-72E1-459C-BDA0-D2933C1ACF87}" dt="2021-04-15T04:56:13.751" v="2786" actId="20577"/>
          <ac:spMkLst>
            <pc:docMk/>
            <pc:sldMk cId="1355019791" sldId="265"/>
            <ac:spMk id="36" creationId="{CA70F8FC-F4D3-463F-B2C0-30D5DA83A3F7}"/>
          </ac:spMkLst>
        </pc:spChg>
        <pc:spChg chg="del">
          <ac:chgData name="Silney Lopes" userId="15e2a507cc9a10c5" providerId="LiveId" clId="{7E34C8FC-72E1-459C-BDA0-D2933C1ACF87}" dt="2021-04-15T04:56:20.431" v="2787" actId="478"/>
          <ac:spMkLst>
            <pc:docMk/>
            <pc:sldMk cId="1355019791" sldId="265"/>
            <ac:spMk id="37" creationId="{30F4EA52-20AF-4810-9C03-5B7F98DFF912}"/>
          </ac:spMkLst>
        </pc:spChg>
        <pc:spChg chg="del">
          <ac:chgData name="Silney Lopes" userId="15e2a507cc9a10c5" providerId="LiveId" clId="{7E34C8FC-72E1-459C-BDA0-D2933C1ACF87}" dt="2021-04-15T04:56:20.431" v="2787" actId="478"/>
          <ac:spMkLst>
            <pc:docMk/>
            <pc:sldMk cId="1355019791" sldId="265"/>
            <ac:spMk id="38" creationId="{BE09A255-6B7D-4ACB-8523-5C5AD07866B0}"/>
          </ac:spMkLst>
        </pc:spChg>
        <pc:spChg chg="del">
          <ac:chgData name="Silney Lopes" userId="15e2a507cc9a10c5" providerId="LiveId" clId="{7E34C8FC-72E1-459C-BDA0-D2933C1ACF87}" dt="2021-04-15T04:56:20.431" v="2787" actId="478"/>
          <ac:spMkLst>
            <pc:docMk/>
            <pc:sldMk cId="1355019791" sldId="265"/>
            <ac:spMk id="39" creationId="{FF887110-C9A7-495B-BE8C-000AC08B6417}"/>
          </ac:spMkLst>
        </pc:spChg>
        <pc:spChg chg="del">
          <ac:chgData name="Silney Lopes" userId="15e2a507cc9a10c5" providerId="LiveId" clId="{7E34C8FC-72E1-459C-BDA0-D2933C1ACF87}" dt="2021-04-15T04:56:20.431" v="2787" actId="478"/>
          <ac:spMkLst>
            <pc:docMk/>
            <pc:sldMk cId="1355019791" sldId="265"/>
            <ac:spMk id="40" creationId="{2118C118-7781-40AE-BA60-113B0E6766CF}"/>
          </ac:spMkLst>
        </pc:spChg>
        <pc:spChg chg="del">
          <ac:chgData name="Silney Lopes" userId="15e2a507cc9a10c5" providerId="LiveId" clId="{7E34C8FC-72E1-459C-BDA0-D2933C1ACF87}" dt="2021-04-15T04:56:20.431" v="2787" actId="478"/>
          <ac:spMkLst>
            <pc:docMk/>
            <pc:sldMk cId="1355019791" sldId="265"/>
            <ac:spMk id="41" creationId="{74B792C7-F096-44BE-BA8F-EBA5C93BE089}"/>
          </ac:spMkLst>
        </pc:spChg>
        <pc:spChg chg="mod">
          <ac:chgData name="Silney Lopes" userId="15e2a507cc9a10c5" providerId="LiveId" clId="{7E34C8FC-72E1-459C-BDA0-D2933C1ACF87}" dt="2021-04-15T04:56:51.722" v="2817" actId="20577"/>
          <ac:spMkLst>
            <pc:docMk/>
            <pc:sldMk cId="1355019791" sldId="265"/>
            <ac:spMk id="48" creationId="{9C732E99-1541-45F0-B4CF-264AF95D62D4}"/>
          </ac:spMkLst>
        </pc:spChg>
        <pc:spChg chg="del">
          <ac:chgData name="Silney Lopes" userId="15e2a507cc9a10c5" providerId="LiveId" clId="{7E34C8FC-72E1-459C-BDA0-D2933C1ACF87}" dt="2021-04-15T04:56:55.179" v="2818" actId="478"/>
          <ac:spMkLst>
            <pc:docMk/>
            <pc:sldMk cId="1355019791" sldId="265"/>
            <ac:spMk id="49" creationId="{D4BD056B-E800-43DE-918D-C9252919E52A}"/>
          </ac:spMkLst>
        </pc:spChg>
        <pc:spChg chg="del">
          <ac:chgData name="Silney Lopes" userId="15e2a507cc9a10c5" providerId="LiveId" clId="{7E34C8FC-72E1-459C-BDA0-D2933C1ACF87}" dt="2021-04-15T04:57:05.643" v="2819" actId="478"/>
          <ac:spMkLst>
            <pc:docMk/>
            <pc:sldMk cId="1355019791" sldId="265"/>
            <ac:spMk id="50" creationId="{B3A373FD-26B3-4945-A0A2-6BA51A17C17E}"/>
          </ac:spMkLst>
        </pc:spChg>
        <pc:spChg chg="del">
          <ac:chgData name="Silney Lopes" userId="15e2a507cc9a10c5" providerId="LiveId" clId="{7E34C8FC-72E1-459C-BDA0-D2933C1ACF87}" dt="2021-04-15T04:57:05.643" v="2819" actId="478"/>
          <ac:spMkLst>
            <pc:docMk/>
            <pc:sldMk cId="1355019791" sldId="265"/>
            <ac:spMk id="51" creationId="{F748730E-9CE6-4A98-A0AC-FC72C1C0F5B5}"/>
          </ac:spMkLst>
        </pc:spChg>
        <pc:spChg chg="del">
          <ac:chgData name="Silney Lopes" userId="15e2a507cc9a10c5" providerId="LiveId" clId="{7E34C8FC-72E1-459C-BDA0-D2933C1ACF87}" dt="2021-04-15T04:57:05.643" v="2819" actId="478"/>
          <ac:spMkLst>
            <pc:docMk/>
            <pc:sldMk cId="1355019791" sldId="265"/>
            <ac:spMk id="52" creationId="{812DC59B-A27E-40A3-BD7E-E536065EDD33}"/>
          </ac:spMkLst>
        </pc:spChg>
        <pc:spChg chg="del">
          <ac:chgData name="Silney Lopes" userId="15e2a507cc9a10c5" providerId="LiveId" clId="{7E34C8FC-72E1-459C-BDA0-D2933C1ACF87}" dt="2021-04-15T04:57:05.643" v="2819" actId="478"/>
          <ac:spMkLst>
            <pc:docMk/>
            <pc:sldMk cId="1355019791" sldId="265"/>
            <ac:spMk id="54" creationId="{3FAF10BD-2E50-4CB1-9D1A-3E62C183989A}"/>
          </ac:spMkLst>
        </pc:spChg>
        <pc:spChg chg="del">
          <ac:chgData name="Silney Lopes" userId="15e2a507cc9a10c5" providerId="LiveId" clId="{7E34C8FC-72E1-459C-BDA0-D2933C1ACF87}" dt="2021-04-15T04:57:05.643" v="2819" actId="478"/>
          <ac:spMkLst>
            <pc:docMk/>
            <pc:sldMk cId="1355019791" sldId="265"/>
            <ac:spMk id="55" creationId="{5A7F1B5F-F843-4FE9-9D4B-1A6C2ED4DA79}"/>
          </ac:spMkLst>
        </pc:spChg>
        <pc:spChg chg="del">
          <ac:chgData name="Silney Lopes" userId="15e2a507cc9a10c5" providerId="LiveId" clId="{7E34C8FC-72E1-459C-BDA0-D2933C1ACF87}" dt="2021-04-15T04:57:05.643" v="2819" actId="478"/>
          <ac:spMkLst>
            <pc:docMk/>
            <pc:sldMk cId="1355019791" sldId="265"/>
            <ac:spMk id="56" creationId="{AC6DF905-FC8F-4AC1-A236-FAF5F84DF9E2}"/>
          </ac:spMkLst>
        </pc:spChg>
        <pc:spChg chg="del">
          <ac:chgData name="Silney Lopes" userId="15e2a507cc9a10c5" providerId="LiveId" clId="{7E34C8FC-72E1-459C-BDA0-D2933C1ACF87}" dt="2021-04-15T04:57:05.643" v="2819" actId="478"/>
          <ac:spMkLst>
            <pc:docMk/>
            <pc:sldMk cId="1355019791" sldId="265"/>
            <ac:spMk id="57" creationId="{48D6D3F4-F41E-4A85-9634-2B25605D483E}"/>
          </ac:spMkLst>
        </pc:spChg>
        <pc:spChg chg="del">
          <ac:chgData name="Silney Lopes" userId="15e2a507cc9a10c5" providerId="LiveId" clId="{7E34C8FC-72E1-459C-BDA0-D2933C1ACF87}" dt="2021-04-15T04:57:05.643" v="2819" actId="478"/>
          <ac:spMkLst>
            <pc:docMk/>
            <pc:sldMk cId="1355019791" sldId="265"/>
            <ac:spMk id="58" creationId="{032055CB-9390-47C1-9A7C-02D303316097}"/>
          </ac:spMkLst>
        </pc:spChg>
        <pc:picChg chg="add mod">
          <ac:chgData name="Silney Lopes" userId="15e2a507cc9a10c5" providerId="LiveId" clId="{7E34C8FC-72E1-459C-BDA0-D2933C1ACF87}" dt="2021-04-15T04:55:28.956" v="2783" actId="14100"/>
          <ac:picMkLst>
            <pc:docMk/>
            <pc:sldMk cId="1355019791" sldId="265"/>
            <ac:picMk id="7" creationId="{D76CB3F7-8418-4169-BBFD-8EABEC0DB9D0}"/>
          </ac:picMkLst>
        </pc:picChg>
        <pc:picChg chg="add mod">
          <ac:chgData name="Silney Lopes" userId="15e2a507cc9a10c5" providerId="LiveId" clId="{7E34C8FC-72E1-459C-BDA0-D2933C1ACF87}" dt="2021-04-15T04:56:29.720" v="2794" actId="1076"/>
          <ac:picMkLst>
            <pc:docMk/>
            <pc:sldMk cId="1355019791" sldId="265"/>
            <ac:picMk id="9" creationId="{50032E93-C044-49F2-9891-76EBB36CF3A6}"/>
          </ac:picMkLst>
        </pc:picChg>
        <pc:picChg chg="add mod">
          <ac:chgData name="Silney Lopes" userId="15e2a507cc9a10c5" providerId="LiveId" clId="{7E34C8FC-72E1-459C-BDA0-D2933C1ACF87}" dt="2021-04-15T04:59:21.575" v="2825" actId="1076"/>
          <ac:picMkLst>
            <pc:docMk/>
            <pc:sldMk cId="1355019791" sldId="265"/>
            <ac:picMk id="11" creationId="{5379F9DC-578B-404F-8EB7-F8BA2F4EED43}"/>
          </ac:picMkLst>
        </pc:picChg>
      </pc:sldChg>
    </pc:docChg>
  </pc:docChgLst>
  <pc:docChgLst>
    <pc:chgData name="Silney Lopes" userId="15e2a507cc9a10c5" providerId="LiveId" clId="{710475D1-4010-441E-84D0-6E9F2E679CA3}"/>
    <pc:docChg chg="custSel modSld">
      <pc:chgData name="Silney Lopes" userId="15e2a507cc9a10c5" providerId="LiveId" clId="{710475D1-4010-441E-84D0-6E9F2E679CA3}" dt="2023-04-04T04:01:52.552" v="82" actId="20577"/>
      <pc:docMkLst>
        <pc:docMk/>
      </pc:docMkLst>
      <pc:sldChg chg="modSp mod">
        <pc:chgData name="Silney Lopes" userId="15e2a507cc9a10c5" providerId="LiveId" clId="{710475D1-4010-441E-84D0-6E9F2E679CA3}" dt="2023-04-04T03:21:22.921" v="41" actId="1035"/>
        <pc:sldMkLst>
          <pc:docMk/>
          <pc:sldMk cId="497607547" sldId="258"/>
        </pc:sldMkLst>
        <pc:spChg chg="mod">
          <ac:chgData name="Silney Lopes" userId="15e2a507cc9a10c5" providerId="LiveId" clId="{710475D1-4010-441E-84D0-6E9F2E679CA3}" dt="2023-04-04T03:14:51.539" v="4" actId="20577"/>
          <ac:spMkLst>
            <pc:docMk/>
            <pc:sldMk cId="497607547" sldId="258"/>
            <ac:spMk id="10" creationId="{BFCF62B9-D43E-BA6E-BE69-CBE9C59FEC63}"/>
          </ac:spMkLst>
        </pc:spChg>
        <pc:spChg chg="mod">
          <ac:chgData name="Silney Lopes" userId="15e2a507cc9a10c5" providerId="LiveId" clId="{710475D1-4010-441E-84D0-6E9F2E679CA3}" dt="2023-04-04T03:21:22.921" v="41" actId="1035"/>
          <ac:spMkLst>
            <pc:docMk/>
            <pc:sldMk cId="497607547" sldId="258"/>
            <ac:spMk id="28" creationId="{D42D16C1-5CD8-8528-BE75-10A642E4AD92}"/>
          </ac:spMkLst>
        </pc:spChg>
        <pc:spChg chg="mod">
          <ac:chgData name="Silney Lopes" userId="15e2a507cc9a10c5" providerId="LiveId" clId="{710475D1-4010-441E-84D0-6E9F2E679CA3}" dt="2023-04-04T03:21:09.246" v="21" actId="5793"/>
          <ac:spMkLst>
            <pc:docMk/>
            <pc:sldMk cId="497607547" sldId="258"/>
            <ac:spMk id="29" creationId="{700BE53D-4595-53D3-84F7-53D9DD3314D1}"/>
          </ac:spMkLst>
        </pc:spChg>
      </pc:sldChg>
      <pc:sldChg chg="modSp mod">
        <pc:chgData name="Silney Lopes" userId="15e2a507cc9a10c5" providerId="LiveId" clId="{710475D1-4010-441E-84D0-6E9F2E679CA3}" dt="2023-04-04T04:01:52.552" v="82" actId="20577"/>
        <pc:sldMkLst>
          <pc:docMk/>
          <pc:sldMk cId="1888836049" sldId="274"/>
        </pc:sldMkLst>
        <pc:spChg chg="mod">
          <ac:chgData name="Silney Lopes" userId="15e2a507cc9a10c5" providerId="LiveId" clId="{710475D1-4010-441E-84D0-6E9F2E679CA3}" dt="2023-04-04T04:01:52.552" v="82" actId="20577"/>
          <ac:spMkLst>
            <pc:docMk/>
            <pc:sldMk cId="1888836049" sldId="274"/>
            <ac:spMk id="10" creationId="{BFCF62B9-D43E-BA6E-BE69-CBE9C59FEC63}"/>
          </ac:spMkLst>
        </pc:spChg>
      </pc:sldChg>
      <pc:sldChg chg="addSp delSp modSp mod">
        <pc:chgData name="Silney Lopes" userId="15e2a507cc9a10c5" providerId="LiveId" clId="{710475D1-4010-441E-84D0-6E9F2E679CA3}" dt="2023-04-04T03:40:36.743" v="73" actId="1036"/>
        <pc:sldMkLst>
          <pc:docMk/>
          <pc:sldMk cId="1072889996" sldId="276"/>
        </pc:sldMkLst>
        <pc:picChg chg="add mod">
          <ac:chgData name="Silney Lopes" userId="15e2a507cc9a10c5" providerId="LiveId" clId="{710475D1-4010-441E-84D0-6E9F2E679CA3}" dt="2023-04-04T03:40:36.743" v="73" actId="1036"/>
          <ac:picMkLst>
            <pc:docMk/>
            <pc:sldMk cId="1072889996" sldId="276"/>
            <ac:picMk id="6" creationId="{E0351AC1-C765-C6B1-CA32-B25D1EB1426E}"/>
          </ac:picMkLst>
        </pc:picChg>
        <pc:picChg chg="del">
          <ac:chgData name="Silney Lopes" userId="15e2a507cc9a10c5" providerId="LiveId" clId="{710475D1-4010-441E-84D0-6E9F2E679CA3}" dt="2023-04-04T03:39:58.690" v="42" actId="478"/>
          <ac:picMkLst>
            <pc:docMk/>
            <pc:sldMk cId="1072889996" sldId="276"/>
            <ac:picMk id="8" creationId="{B1CB520C-11AA-75DF-7868-E2971429939C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49F1BE22-BD3B-4BA8-95EA-7296A8AA5B8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1B770D1-9BE8-4AC6-9AD5-C0F8842DA9C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BDF94E-9595-4903-9DDC-FDADCBF39DEC}" type="datetimeFigureOut">
              <a:rPr lang="pt-BR" smtClean="0"/>
              <a:t>04/04/2023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3564C92-A1B1-4C40-AB8E-3EF83F26339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FAC9FD2-4C64-4A97-8ED4-C91CF8701FC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C040FA-3B2C-4E13-BFFD-C11A22D11A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603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noProof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82EF54-A1F6-4E34-830B-86C7368B97CA}" type="datetimeFigureOut">
              <a:rPr lang="pt-BR" noProof="0" smtClean="0"/>
              <a:t>03/04/2023</a:t>
            </a:fld>
            <a:endParaRPr lang="pt-BR" noProof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noProof="0"/>
              <a:t>Editar estilos de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noProof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B4D1C2-4E59-41B0-9C33-711FA5262530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0845578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B4D1C2-4E59-41B0-9C33-711FA5262530}" type="slidenum">
              <a:rPr lang="pt-BR" noProof="0" smtClean="0"/>
              <a:t>1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8322441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B4D1C2-4E59-41B0-9C33-711FA5262530}" type="slidenum">
              <a:rPr lang="pt-BR" noProof="0" smtClean="0"/>
              <a:t>10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1187979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B4D1C2-4E59-41B0-9C33-711FA5262530}" type="slidenum">
              <a:rPr lang="pt-BR" noProof="0" smtClean="0"/>
              <a:t>11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635059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B4D1C2-4E59-41B0-9C33-711FA5262530}" type="slidenum">
              <a:rPr lang="pt-BR" noProof="0" smtClean="0"/>
              <a:t>12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0087390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B4D1C2-4E59-41B0-9C33-711FA5262530}" type="slidenum">
              <a:rPr lang="pt-BR" noProof="0" smtClean="0"/>
              <a:t>13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2240740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B4D1C2-4E59-41B0-9C33-711FA5262530}" type="slidenum">
              <a:rPr lang="pt-BR" noProof="0" smtClean="0"/>
              <a:t>14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8115059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B4D1C2-4E59-41B0-9C33-711FA5262530}" type="slidenum">
              <a:rPr lang="pt-BR" noProof="0" smtClean="0"/>
              <a:t>15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7023139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B4D1C2-4E59-41B0-9C33-711FA5262530}" type="slidenum">
              <a:rPr lang="pt-BR" noProof="0" smtClean="0"/>
              <a:t>16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9538404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B4D1C2-4E59-41B0-9C33-711FA5262530}" type="slidenum">
              <a:rPr lang="pt-BR" noProof="0" smtClean="0"/>
              <a:t>17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7908855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B4D1C2-4E59-41B0-9C33-711FA5262530}" type="slidenum">
              <a:rPr lang="pt-BR" noProof="0" smtClean="0"/>
              <a:t>18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9095399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B4D1C2-4E59-41B0-9C33-711FA5262530}" type="slidenum">
              <a:rPr lang="pt-BR" noProof="0" smtClean="0"/>
              <a:t>2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5714977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B4D1C2-4E59-41B0-9C33-711FA5262530}" type="slidenum">
              <a:rPr lang="pt-BR" noProof="0" smtClean="0"/>
              <a:t>3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9597666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B4D1C2-4E59-41B0-9C33-711FA5262530}" type="slidenum">
              <a:rPr lang="pt-BR" noProof="0" smtClean="0"/>
              <a:t>4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2542135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B4D1C2-4E59-41B0-9C33-711FA5262530}" type="slidenum">
              <a:rPr lang="pt-BR" noProof="0" smtClean="0"/>
              <a:t>5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0843077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B4D1C2-4E59-41B0-9C33-711FA5262530}" type="slidenum">
              <a:rPr lang="pt-BR" noProof="0" smtClean="0"/>
              <a:t>6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5011916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B4D1C2-4E59-41B0-9C33-711FA5262530}" type="slidenum">
              <a:rPr lang="pt-BR" noProof="0" smtClean="0"/>
              <a:t>7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0102510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B4D1C2-4E59-41B0-9C33-711FA5262530}" type="slidenum">
              <a:rPr lang="pt-BR" noProof="0" smtClean="0"/>
              <a:t>8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8997607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B4D1C2-4E59-41B0-9C33-711FA5262530}" type="slidenum">
              <a:rPr lang="pt-BR" noProof="0" smtClean="0"/>
              <a:t>9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972600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09234CA2-9F5E-48FA-843C-0B2031554A67}" type="datetime1">
              <a:rPr lang="pt-BR" noProof="0" smtClean="0"/>
              <a:t>03/04/2023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ítulo 1"/>
          <p:cNvSpPr>
            <a:spLocks noGrp="1"/>
          </p:cNvSpPr>
          <p:nvPr>
            <p:ph type="title" hasCustomPrompt="1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31BE170-2D6A-4F23-959F-F3FDD7EE17C8}" type="datetime1">
              <a:rPr lang="pt-BR" noProof="0" smtClean="0"/>
              <a:t>03/04/2023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CCF2502B-DA48-44EE-974F-4401E37897C2}" type="datetime1">
              <a:rPr lang="pt-BR" noProof="0" smtClean="0"/>
              <a:t>03/04/2023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7B1F27E-7DAF-45D3-90B3-991C8DB57655}" type="datetime1">
              <a:rPr lang="pt-BR" noProof="0" smtClean="0"/>
              <a:t>03/04/2023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9C84BDBB-7383-475F-BEA4-6DEA016CA495}" type="datetime1">
              <a:rPr lang="pt-BR" noProof="0" smtClean="0"/>
              <a:t>03/04/2023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0F057F5-8FF5-4D8D-8D1D-AB2EA718C0A8}" type="datetime1">
              <a:rPr lang="pt-BR" noProof="0" smtClean="0"/>
              <a:t>03/04/2023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A6DEE47-7D13-43F4-ABED-3A5080F68646}" type="datetime1">
              <a:rPr lang="pt-BR" noProof="0" smtClean="0"/>
              <a:t>03/04/2023</a:t>
            </a:fld>
            <a:endParaRPr lang="pt-BR" noProof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E973E3D-DBBF-4A29-999A-7303C12DCD81}" type="datetime1">
              <a:rPr lang="pt-BR" noProof="0" smtClean="0"/>
              <a:t>03/04/2023</a:t>
            </a:fld>
            <a:endParaRPr lang="pt-BR" noProof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7" name="Retângulo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pt-BR" noProof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74E23CD-D9DA-4A76-9BB0-7BEF6E78EC36}" type="datetime1">
              <a:rPr lang="pt-BR" noProof="0" smtClean="0"/>
              <a:t>03/04/2023</a:t>
            </a:fld>
            <a:endParaRPr lang="pt-BR" noProof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E782A511-DCA3-4DB1-B232-6DE9BF3E093E}" type="datetime1">
              <a:rPr lang="pt-BR" noProof="0" smtClean="0"/>
              <a:t>03/04/2023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1A46BD8-7B90-4F0C-B77B-34482E71BE4B}" type="datetime1">
              <a:rPr lang="pt-BR" noProof="0" smtClean="0"/>
              <a:t>03/04/2023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0D110607-227D-4A11-B3D0-0B2B6E648C32}" type="datetime1">
              <a:rPr lang="pt-BR" noProof="0" smtClean="0"/>
              <a:t>03/04/2023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9" name="Retângulo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tângulo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tângulo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3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hyperlink" Target="https://github.com/silneylopes/Projeto-de-Bloco/" TargetMode="External"/><Relationship Id="rId9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image" Target="../media/image8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emf"/><Relationship Id="rId4" Type="http://schemas.openxmlformats.org/officeDocument/2006/relationships/image" Target="../media/image1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tângulo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/>
          </a:p>
        </p:txBody>
      </p:sp>
      <p:pic>
        <p:nvPicPr>
          <p:cNvPr id="7" name="Imagem 6" descr="Conexões Digitai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upo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tângulo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6714" y="4635514"/>
            <a:ext cx="10993549" cy="895244"/>
          </a:xfrm>
        </p:spPr>
        <p:txBody>
          <a:bodyPr rtlCol="0">
            <a:noAutofit/>
          </a:bodyPr>
          <a:lstStyle/>
          <a:p>
            <a:pPr algn="ctr" rtl="0"/>
            <a:br>
              <a:rPr lang="pt-BR" sz="1800" dirty="0">
                <a:solidFill>
                  <a:schemeClr val="bg1"/>
                </a:solidFill>
              </a:rPr>
            </a:br>
            <a:br>
              <a:rPr lang="pt-BR" sz="1800" dirty="0">
                <a:solidFill>
                  <a:schemeClr val="bg1"/>
                </a:solidFill>
              </a:rPr>
            </a:br>
            <a:br>
              <a:rPr lang="pt-BR" sz="1800" dirty="0">
                <a:solidFill>
                  <a:schemeClr val="bg1"/>
                </a:solidFill>
              </a:rPr>
            </a:br>
            <a:r>
              <a:rPr lang="pt-BR" sz="1800" dirty="0">
                <a:solidFill>
                  <a:schemeClr val="bg1"/>
                </a:solidFill>
              </a:rPr>
              <a:t>Apresentação do Projeto de Bloco</a:t>
            </a:r>
            <a:br>
              <a:rPr lang="pt-BR" sz="1800" dirty="0">
                <a:solidFill>
                  <a:schemeClr val="bg1"/>
                </a:solidFill>
              </a:rPr>
            </a:br>
            <a:r>
              <a:rPr lang="pt-BR" sz="1800" dirty="0">
                <a:solidFill>
                  <a:schemeClr val="bg1"/>
                </a:solidFill>
              </a:rPr>
              <a:t>Arquitetura de Infraestrutura e Aplicações</a:t>
            </a:r>
            <a:br>
              <a:rPr lang="pt-BR" sz="1800" dirty="0">
                <a:solidFill>
                  <a:schemeClr val="bg1"/>
                </a:solidFill>
              </a:rPr>
            </a:br>
            <a:endParaRPr lang="pt-BR" sz="1800" dirty="0">
              <a:solidFill>
                <a:schemeClr val="bg1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77642" y="5502316"/>
            <a:ext cx="3431691" cy="381691"/>
          </a:xfrm>
        </p:spPr>
        <p:txBody>
          <a:bodyPr rtlCol="0">
            <a:normAutofit/>
          </a:bodyPr>
          <a:lstStyle/>
          <a:p>
            <a:pPr rtl="0"/>
            <a:r>
              <a:rPr lang="pt-BR" dirty="0">
                <a:solidFill>
                  <a:srgbClr val="7CEBFF"/>
                </a:solidFill>
              </a:rPr>
              <a:t>Aluno: Silney Alvarenga Lopes</a:t>
            </a:r>
          </a:p>
        </p:txBody>
      </p:sp>
      <p:pic>
        <p:nvPicPr>
          <p:cNvPr id="5" name="Imagem 4" descr="Interface gráfica do usuário, Site&#10;&#10;Descrição gerada automaticamente">
            <a:extLst>
              <a:ext uri="{FF2B5EF4-FFF2-40B4-BE49-F238E27FC236}">
                <a16:creationId xmlns:a16="http://schemas.microsoft.com/office/drawing/2014/main" id="{E14AF9D8-ADB8-4B59-B60A-FEFFD66FF1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023" y="1164838"/>
            <a:ext cx="11298933" cy="2824733"/>
          </a:xfrm>
          <a:prstGeom prst="rect">
            <a:avLst/>
          </a:prstGeom>
        </p:spPr>
      </p:pic>
      <p:sp>
        <p:nvSpPr>
          <p:cNvPr id="16" name="Subtítulo 2">
            <a:extLst>
              <a:ext uri="{FF2B5EF4-FFF2-40B4-BE49-F238E27FC236}">
                <a16:creationId xmlns:a16="http://schemas.microsoft.com/office/drawing/2014/main" id="{D1B21FF4-9D31-4114-8CF8-39E8C6FF09CB}"/>
              </a:ext>
            </a:extLst>
          </p:cNvPr>
          <p:cNvSpPr txBox="1">
            <a:spLocks/>
          </p:cNvSpPr>
          <p:nvPr/>
        </p:nvSpPr>
        <p:spPr>
          <a:xfrm>
            <a:off x="4699594" y="5738205"/>
            <a:ext cx="2787786" cy="48482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>
                <a:solidFill>
                  <a:srgbClr val="7CEBFF"/>
                </a:solidFill>
              </a:rPr>
              <a:t>Professor: André Mattos</a:t>
            </a: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025" y="796953"/>
            <a:ext cx="3345023" cy="757330"/>
          </a:xfrm>
        </p:spPr>
        <p:txBody>
          <a:bodyPr rtlCol="0">
            <a:noAutofit/>
          </a:bodyPr>
          <a:lstStyle/>
          <a:p>
            <a:pPr rtl="0"/>
            <a:r>
              <a:rPr lang="pt-BR" sz="4800" dirty="0">
                <a:latin typeface="Arial" panose="020B0604020202020204" pitchFamily="34" charset="0"/>
                <a:cs typeface="Arial" panose="020B0604020202020204" pitchFamily="34" charset="0"/>
              </a:rPr>
              <a:t>TP4 e TP5</a:t>
            </a:r>
          </a:p>
        </p:txBody>
      </p:sp>
      <p:pic>
        <p:nvPicPr>
          <p:cNvPr id="4" name="Imagem 3" descr="Logotipo&#10;&#10;Descrição gerada automaticamente">
            <a:extLst>
              <a:ext uri="{FF2B5EF4-FFF2-40B4-BE49-F238E27FC236}">
                <a16:creationId xmlns:a16="http://schemas.microsoft.com/office/drawing/2014/main" id="{FC8A9708-604D-48D3-B854-D78B97302D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70797" y="715801"/>
            <a:ext cx="1034311" cy="1031251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2169601F-6B2E-8506-19B0-4E740424B39F}"/>
              </a:ext>
            </a:extLst>
          </p:cNvPr>
          <p:cNvSpPr txBox="1"/>
          <p:nvPr/>
        </p:nvSpPr>
        <p:spPr>
          <a:xfrm>
            <a:off x="380301" y="1877357"/>
            <a:ext cx="18567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DOCKER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400" b="1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BFCF62B9-D43E-BA6E-BE69-CBE9C59FEC63}"/>
              </a:ext>
            </a:extLst>
          </p:cNvPr>
          <p:cNvSpPr txBox="1"/>
          <p:nvPr/>
        </p:nvSpPr>
        <p:spPr>
          <a:xfrm>
            <a:off x="458998" y="2246295"/>
            <a:ext cx="10505413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Adicionamos a chave GPG oficial do Docker </a:t>
            </a:r>
            <a:r>
              <a:rPr lang="pt-BR" sz="1600" i="1" dirty="0">
                <a:solidFill>
                  <a:schemeClr val="tx2"/>
                </a:solidFill>
              </a:rPr>
              <a:t>(</a:t>
            </a:r>
            <a:r>
              <a:rPr lang="pt-BR" sz="1600" b="0" i="1" dirty="0" err="1">
                <a:solidFill>
                  <a:schemeClr val="tx2"/>
                </a:solidFill>
                <a:effectLst/>
                <a:latin typeface="SFMono-Regular"/>
              </a:rPr>
              <a:t>curl</a:t>
            </a:r>
            <a:r>
              <a:rPr lang="pt-BR" sz="1600" b="0" i="1" dirty="0">
                <a:solidFill>
                  <a:schemeClr val="tx2"/>
                </a:solidFill>
                <a:effectLst/>
                <a:latin typeface="SFMono-Regular"/>
              </a:rPr>
              <a:t> -</a:t>
            </a:r>
            <a:r>
              <a:rPr lang="pt-BR" sz="1600" b="0" i="1" dirty="0" err="1">
                <a:solidFill>
                  <a:schemeClr val="tx2"/>
                </a:solidFill>
                <a:effectLst/>
                <a:latin typeface="SFMono-Regular"/>
              </a:rPr>
              <a:t>fsSL</a:t>
            </a:r>
            <a:r>
              <a:rPr lang="pt-BR" sz="1600" b="0" i="1" dirty="0">
                <a:solidFill>
                  <a:schemeClr val="tx2"/>
                </a:solidFill>
                <a:effectLst/>
                <a:latin typeface="SFMono-Regular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b="0" i="1" dirty="0">
                <a:solidFill>
                  <a:schemeClr val="tx2"/>
                </a:solidFill>
                <a:effectLst/>
                <a:latin typeface="SFMono-Regular"/>
              </a:rPr>
              <a:t>https://download.docker.com/linux/ubuntu/gpg | sudo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b="0" i="1" dirty="0" err="1">
                <a:solidFill>
                  <a:schemeClr val="tx2"/>
                </a:solidFill>
                <a:effectLst/>
                <a:latin typeface="SFMono-Regular"/>
              </a:rPr>
              <a:t>gpg</a:t>
            </a:r>
            <a:r>
              <a:rPr lang="pt-BR" sz="1600" b="0" i="1" dirty="0">
                <a:solidFill>
                  <a:schemeClr val="tx2"/>
                </a:solidFill>
                <a:effectLst/>
                <a:latin typeface="SFMono-Regular"/>
              </a:rPr>
              <a:t> --</a:t>
            </a:r>
            <a:r>
              <a:rPr lang="pt-BR" sz="1600" b="0" i="1" dirty="0" err="1">
                <a:solidFill>
                  <a:schemeClr val="tx2"/>
                </a:solidFill>
                <a:effectLst/>
                <a:latin typeface="SFMono-Regular"/>
              </a:rPr>
              <a:t>dearmor</a:t>
            </a:r>
            <a:r>
              <a:rPr lang="pt-BR" sz="1600" b="0" i="1" dirty="0">
                <a:solidFill>
                  <a:schemeClr val="tx2"/>
                </a:solidFill>
                <a:effectLst/>
                <a:latin typeface="SFMono-Regular"/>
              </a:rPr>
              <a:t> -o /</a:t>
            </a:r>
            <a:r>
              <a:rPr lang="pt-BR" sz="1600" b="0" i="1" dirty="0" err="1">
                <a:solidFill>
                  <a:schemeClr val="tx2"/>
                </a:solidFill>
                <a:effectLst/>
                <a:latin typeface="SFMono-Regular"/>
              </a:rPr>
              <a:t>usr</a:t>
            </a:r>
            <a:r>
              <a:rPr lang="pt-BR" sz="1600" b="0" i="1" dirty="0">
                <a:solidFill>
                  <a:schemeClr val="tx2"/>
                </a:solidFill>
                <a:effectLst/>
                <a:latin typeface="SFMono-Regular"/>
              </a:rPr>
              <a:t>/</a:t>
            </a:r>
            <a:r>
              <a:rPr lang="pt-BR" sz="1600" b="0" i="1" dirty="0" err="1">
                <a:solidFill>
                  <a:schemeClr val="tx2"/>
                </a:solidFill>
                <a:effectLst/>
                <a:latin typeface="SFMono-Regular"/>
              </a:rPr>
              <a:t>share</a:t>
            </a:r>
            <a:r>
              <a:rPr lang="pt-BR" sz="1600" b="0" i="1" dirty="0">
                <a:solidFill>
                  <a:schemeClr val="tx2"/>
                </a:solidFill>
                <a:effectLst/>
                <a:latin typeface="SFMono-Regular"/>
              </a:rPr>
              <a:t>/</a:t>
            </a:r>
            <a:r>
              <a:rPr lang="pt-BR" sz="1600" b="0" i="1" dirty="0" err="1">
                <a:solidFill>
                  <a:schemeClr val="tx2"/>
                </a:solidFill>
                <a:effectLst/>
                <a:latin typeface="SFMono-Regular"/>
              </a:rPr>
              <a:t>keyrings</a:t>
            </a:r>
            <a:r>
              <a:rPr lang="pt-BR" sz="1600" b="0" i="1" dirty="0">
                <a:solidFill>
                  <a:schemeClr val="tx2"/>
                </a:solidFill>
                <a:effectLst/>
                <a:latin typeface="SFMono-Regular"/>
              </a:rPr>
              <a:t>/</a:t>
            </a:r>
            <a:r>
              <a:rPr lang="pt-BR" sz="1600" b="0" i="1" dirty="0" err="1">
                <a:solidFill>
                  <a:schemeClr val="tx2"/>
                </a:solidFill>
                <a:effectLst/>
                <a:latin typeface="SFMono-Regular"/>
              </a:rPr>
              <a:t>docker-archivekeyring.gpg</a:t>
            </a:r>
            <a:r>
              <a:rPr lang="pt-BR" sz="1600" b="0" i="1" dirty="0">
                <a:solidFill>
                  <a:schemeClr val="tx2"/>
                </a:solidFill>
                <a:effectLst/>
                <a:latin typeface="SFMono-Regular"/>
              </a:rPr>
              <a:t>)</a:t>
            </a:r>
            <a:endParaRPr lang="pt-BR" sz="1600" i="1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Configurar repositório do Docker</a:t>
            </a:r>
            <a:r>
              <a:rPr lang="pt-BR" sz="1600" dirty="0">
                <a:solidFill>
                  <a:schemeClr val="tx2"/>
                </a:solidFill>
                <a:latin typeface="SFMono-Regular"/>
              </a:rPr>
              <a:t>(</a:t>
            </a:r>
            <a:r>
              <a:rPr lang="en-US" sz="1600" dirty="0">
                <a:solidFill>
                  <a:schemeClr val="tx2"/>
                </a:solidFill>
                <a:latin typeface="SFMono-Regular"/>
              </a:rPr>
              <a:t>$ curl -</a:t>
            </a:r>
            <a:r>
              <a:rPr lang="en-US" sz="1600" dirty="0" err="1">
                <a:solidFill>
                  <a:schemeClr val="tx2"/>
                </a:solidFill>
                <a:latin typeface="SFMono-Regular"/>
              </a:rPr>
              <a:t>fsSL</a:t>
            </a:r>
            <a:r>
              <a:rPr lang="en-US" sz="1600" dirty="0">
                <a:solidFill>
                  <a:schemeClr val="tx2"/>
                </a:solidFill>
                <a:latin typeface="SFMono-Regular"/>
              </a:rPr>
              <a:t> https://download.docker.com/linux/ubuntu/gpg | </a:t>
            </a:r>
            <a:r>
              <a:rPr lang="en-US" sz="1600" dirty="0" err="1">
                <a:solidFill>
                  <a:schemeClr val="tx2"/>
                </a:solidFill>
                <a:latin typeface="SFMono-Regular"/>
              </a:rPr>
              <a:t>sudo</a:t>
            </a:r>
            <a:r>
              <a:rPr lang="en-US" sz="1600" dirty="0">
                <a:solidFill>
                  <a:schemeClr val="tx2"/>
                </a:solidFill>
                <a:latin typeface="SFMono-Regular"/>
              </a:rPr>
              <a:t> apt-key add -</a:t>
            </a:r>
            <a:r>
              <a:rPr lang="pt-BR" sz="1600" i="1" dirty="0">
                <a:solidFill>
                  <a:schemeClr val="tx2"/>
                </a:solidFill>
                <a:latin typeface="SFMono-Regular"/>
              </a:rPr>
              <a:t>)</a:t>
            </a:r>
            <a:endParaRPr lang="pt-BR" sz="1600" dirty="0">
              <a:solidFill>
                <a:schemeClr val="tx2"/>
              </a:solidFill>
              <a:latin typeface="SFMono-Regular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Instalar Docker </a:t>
            </a:r>
            <a:r>
              <a:rPr lang="pt-BR" sz="1600" dirty="0">
                <a:latin typeface="SFMono-Regular"/>
              </a:rPr>
              <a:t>(sudo </a:t>
            </a:r>
            <a:r>
              <a:rPr lang="pt-BR" sz="1600" dirty="0" err="1">
                <a:latin typeface="SFMono-Regular"/>
              </a:rPr>
              <a:t>apt</a:t>
            </a:r>
            <a:r>
              <a:rPr lang="pt-BR" sz="1600" dirty="0">
                <a:latin typeface="SFMono-Regular"/>
              </a:rPr>
              <a:t> </a:t>
            </a:r>
            <a:r>
              <a:rPr lang="pt-BR" sz="1600" dirty="0" err="1">
                <a:latin typeface="SFMono-Regular"/>
              </a:rPr>
              <a:t>install</a:t>
            </a:r>
            <a:r>
              <a:rPr lang="pt-BR" sz="1600" dirty="0">
                <a:latin typeface="SFMono-Regular"/>
              </a:rPr>
              <a:t> docker-</a:t>
            </a:r>
            <a:r>
              <a:rPr lang="pt-BR" sz="1600" dirty="0" err="1">
                <a:latin typeface="SFMono-Regular"/>
              </a:rPr>
              <a:t>ce</a:t>
            </a:r>
            <a:r>
              <a:rPr lang="pt-BR" sz="1600" dirty="0">
                <a:latin typeface="SFMono-Regular"/>
              </a:rPr>
              <a:t>)</a:t>
            </a:r>
          </a:p>
          <a:p>
            <a:endParaRPr lang="pt-BR" sz="1800" i="1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5D5494DF-8FAE-088F-9FF4-B711F14565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6594" y="4023979"/>
            <a:ext cx="9603424" cy="2492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6271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025" y="796953"/>
            <a:ext cx="3303078" cy="757330"/>
          </a:xfrm>
        </p:spPr>
        <p:txBody>
          <a:bodyPr rtlCol="0">
            <a:noAutofit/>
          </a:bodyPr>
          <a:lstStyle/>
          <a:p>
            <a:pPr rtl="0"/>
            <a:r>
              <a:rPr lang="pt-BR" sz="4800" dirty="0">
                <a:latin typeface="Arial" panose="020B0604020202020204" pitchFamily="34" charset="0"/>
                <a:cs typeface="Arial" panose="020B0604020202020204" pitchFamily="34" charset="0"/>
              </a:rPr>
              <a:t>TP4 e TP5</a:t>
            </a:r>
          </a:p>
        </p:txBody>
      </p:sp>
      <p:pic>
        <p:nvPicPr>
          <p:cNvPr id="4" name="Imagem 3" descr="Logotipo&#10;&#10;Descrição gerada automaticamente">
            <a:extLst>
              <a:ext uri="{FF2B5EF4-FFF2-40B4-BE49-F238E27FC236}">
                <a16:creationId xmlns:a16="http://schemas.microsoft.com/office/drawing/2014/main" id="{FC8A9708-604D-48D3-B854-D78B97302D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70797" y="715801"/>
            <a:ext cx="1034311" cy="1031251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2169601F-6B2E-8506-19B0-4E740424B39F}"/>
              </a:ext>
            </a:extLst>
          </p:cNvPr>
          <p:cNvSpPr txBox="1"/>
          <p:nvPr/>
        </p:nvSpPr>
        <p:spPr>
          <a:xfrm>
            <a:off x="380301" y="1877357"/>
            <a:ext cx="18567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DOCKER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400" b="1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BFCF62B9-D43E-BA6E-BE69-CBE9C59FEC63}"/>
              </a:ext>
            </a:extLst>
          </p:cNvPr>
          <p:cNvSpPr txBox="1"/>
          <p:nvPr/>
        </p:nvSpPr>
        <p:spPr>
          <a:xfrm>
            <a:off x="458999" y="2246295"/>
            <a:ext cx="355094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Instalamos Módulo Python</a:t>
            </a:r>
          </a:p>
          <a:p>
            <a:r>
              <a:rPr lang="pt-BR" sz="1600" i="1" dirty="0">
                <a:solidFill>
                  <a:schemeClr val="tx2"/>
                </a:solidFill>
              </a:rPr>
              <a:t>	</a:t>
            </a:r>
            <a:r>
              <a:rPr lang="pt-BR" sz="1600" i="1" dirty="0">
                <a:solidFill>
                  <a:schemeClr val="tx2"/>
                </a:solidFill>
                <a:latin typeface="SFMono-Regular"/>
              </a:rPr>
              <a:t>sudo </a:t>
            </a:r>
            <a:r>
              <a:rPr lang="pt-BR" sz="1600" i="1" dirty="0" err="1">
                <a:solidFill>
                  <a:schemeClr val="tx2"/>
                </a:solidFill>
                <a:latin typeface="SFMono-Regular"/>
              </a:rPr>
              <a:t>apt</a:t>
            </a:r>
            <a:r>
              <a:rPr lang="pt-BR" sz="1600" i="1" dirty="0">
                <a:solidFill>
                  <a:schemeClr val="tx2"/>
                </a:solidFill>
                <a:latin typeface="SFMono-Regular"/>
              </a:rPr>
              <a:t> </a:t>
            </a:r>
            <a:r>
              <a:rPr lang="pt-BR" sz="1600" i="1" dirty="0" err="1">
                <a:solidFill>
                  <a:schemeClr val="tx2"/>
                </a:solidFill>
                <a:latin typeface="SFMono-Regular"/>
              </a:rPr>
              <a:t>install</a:t>
            </a:r>
            <a:r>
              <a:rPr lang="pt-BR" sz="1600" i="1" dirty="0">
                <a:solidFill>
                  <a:schemeClr val="tx2"/>
                </a:solidFill>
                <a:latin typeface="SFMono-Regular"/>
              </a:rPr>
              <a:t> python3-pip</a:t>
            </a:r>
          </a:p>
          <a:p>
            <a:r>
              <a:rPr lang="pt-BR" sz="1600" i="1" dirty="0">
                <a:solidFill>
                  <a:schemeClr val="tx2"/>
                </a:solidFill>
                <a:latin typeface="SFMono-Regular"/>
              </a:rPr>
              <a:t>	pip3 </a:t>
            </a:r>
            <a:r>
              <a:rPr lang="pt-BR" sz="1600" i="1" dirty="0" err="1">
                <a:solidFill>
                  <a:schemeClr val="tx2"/>
                </a:solidFill>
                <a:latin typeface="SFMono-Regular"/>
              </a:rPr>
              <a:t>install</a:t>
            </a:r>
            <a:r>
              <a:rPr lang="pt-BR" sz="1600" i="1" dirty="0">
                <a:solidFill>
                  <a:schemeClr val="tx2"/>
                </a:solidFill>
                <a:latin typeface="SFMono-Regular"/>
              </a:rPr>
              <a:t> docker</a:t>
            </a:r>
          </a:p>
          <a:p>
            <a:endParaRPr lang="pt-BR" sz="1800" i="1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pic>
        <p:nvPicPr>
          <p:cNvPr id="5" name="Imagem 4" descr="Texto&#10;&#10;Descrição gerada automaticamente">
            <a:extLst>
              <a:ext uri="{FF2B5EF4-FFF2-40B4-BE49-F238E27FC236}">
                <a16:creationId xmlns:a16="http://schemas.microsoft.com/office/drawing/2014/main" id="{B54014B4-92FF-C4AC-AFF8-80910B9B87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024" y="3271464"/>
            <a:ext cx="6322558" cy="2607386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90C6B2A4-CDE3-6D29-445A-5D8241C8D9F0}"/>
              </a:ext>
            </a:extLst>
          </p:cNvPr>
          <p:cNvSpPr txBox="1"/>
          <p:nvPr/>
        </p:nvSpPr>
        <p:spPr>
          <a:xfrm>
            <a:off x="7025607" y="2246294"/>
            <a:ext cx="355094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Arquivo Hosts</a:t>
            </a:r>
          </a:p>
          <a:p>
            <a:r>
              <a:rPr lang="pt-BR" sz="1600" i="1" dirty="0">
                <a:solidFill>
                  <a:schemeClr val="tx2"/>
                </a:solidFill>
              </a:rPr>
              <a:t>	</a:t>
            </a:r>
            <a:r>
              <a:rPr lang="pt-BR" sz="1600" i="1" dirty="0" err="1">
                <a:solidFill>
                  <a:schemeClr val="tx2"/>
                </a:solidFill>
                <a:latin typeface="SFMono-Regular"/>
              </a:rPr>
              <a:t>cd</a:t>
            </a:r>
            <a:r>
              <a:rPr lang="pt-BR" sz="1600" i="1" dirty="0">
                <a:solidFill>
                  <a:schemeClr val="tx2"/>
                </a:solidFill>
                <a:latin typeface="SFMono-Regular"/>
              </a:rPr>
              <a:t> /</a:t>
            </a:r>
            <a:r>
              <a:rPr lang="pt-BR" sz="1600" i="1" dirty="0" err="1">
                <a:solidFill>
                  <a:schemeClr val="tx2"/>
                </a:solidFill>
                <a:latin typeface="SFMono-Regular"/>
              </a:rPr>
              <a:t>etc</a:t>
            </a:r>
            <a:r>
              <a:rPr lang="pt-BR" sz="1600" i="1" dirty="0">
                <a:solidFill>
                  <a:schemeClr val="tx2"/>
                </a:solidFill>
                <a:latin typeface="SFMono-Regular"/>
              </a:rPr>
              <a:t>/ansible/</a:t>
            </a:r>
          </a:p>
          <a:p>
            <a:r>
              <a:rPr lang="pt-BR" sz="1600" i="1" dirty="0">
                <a:solidFill>
                  <a:schemeClr val="tx2"/>
                </a:solidFill>
                <a:latin typeface="SFMono-Regular"/>
              </a:rPr>
              <a:t>	nano hosts</a:t>
            </a:r>
          </a:p>
          <a:p>
            <a:endParaRPr lang="pt-BR" sz="1800" i="1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24A061E0-F4B3-3CA0-6417-9EA92A5AEB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09852" y="3288242"/>
            <a:ext cx="3377204" cy="1692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4127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025" y="847287"/>
            <a:ext cx="3235966" cy="757330"/>
          </a:xfrm>
        </p:spPr>
        <p:txBody>
          <a:bodyPr rtlCol="0">
            <a:noAutofit/>
          </a:bodyPr>
          <a:lstStyle/>
          <a:p>
            <a:pPr rtl="0"/>
            <a:r>
              <a:rPr lang="pt-BR" sz="4800" dirty="0">
                <a:latin typeface="Arial" panose="020B0604020202020204" pitchFamily="34" charset="0"/>
                <a:cs typeface="Arial" panose="020B0604020202020204" pitchFamily="34" charset="0"/>
              </a:rPr>
              <a:t>TP4 e TP5</a:t>
            </a:r>
          </a:p>
        </p:txBody>
      </p:sp>
      <p:pic>
        <p:nvPicPr>
          <p:cNvPr id="4" name="Imagem 3" descr="Logotipo&#10;&#10;Descrição gerada automaticamente">
            <a:extLst>
              <a:ext uri="{FF2B5EF4-FFF2-40B4-BE49-F238E27FC236}">
                <a16:creationId xmlns:a16="http://schemas.microsoft.com/office/drawing/2014/main" id="{FC8A9708-604D-48D3-B854-D78B97302D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70797" y="715801"/>
            <a:ext cx="1034311" cy="1031251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2169601F-6B2E-8506-19B0-4E740424B39F}"/>
              </a:ext>
            </a:extLst>
          </p:cNvPr>
          <p:cNvSpPr txBox="1"/>
          <p:nvPr/>
        </p:nvSpPr>
        <p:spPr>
          <a:xfrm>
            <a:off x="380301" y="1877357"/>
            <a:ext cx="18567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DOCKER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400" b="1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BFCF62B9-D43E-BA6E-BE69-CBE9C59FEC63}"/>
              </a:ext>
            </a:extLst>
          </p:cNvPr>
          <p:cNvSpPr txBox="1"/>
          <p:nvPr/>
        </p:nvSpPr>
        <p:spPr>
          <a:xfrm>
            <a:off x="458999" y="2246295"/>
            <a:ext cx="35509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Construção do playbook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C0C54682-3248-83EF-A89A-0EB9C4521F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1896" y="1954634"/>
            <a:ext cx="3035123" cy="4760870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5A3022E2-E308-134A-8211-68163DE27E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1024" y="2826596"/>
            <a:ext cx="4752014" cy="434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3708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025" y="813731"/>
            <a:ext cx="3428914" cy="757330"/>
          </a:xfrm>
        </p:spPr>
        <p:txBody>
          <a:bodyPr rtlCol="0">
            <a:noAutofit/>
          </a:bodyPr>
          <a:lstStyle/>
          <a:p>
            <a:pPr rtl="0"/>
            <a:r>
              <a:rPr lang="pt-BR" sz="4800" dirty="0">
                <a:latin typeface="Arial" panose="020B0604020202020204" pitchFamily="34" charset="0"/>
                <a:cs typeface="Arial" panose="020B0604020202020204" pitchFamily="34" charset="0"/>
              </a:rPr>
              <a:t>TP4 e TP5</a:t>
            </a:r>
          </a:p>
        </p:txBody>
      </p:sp>
      <p:pic>
        <p:nvPicPr>
          <p:cNvPr id="4" name="Imagem 3" descr="Logotipo&#10;&#10;Descrição gerada automaticamente">
            <a:extLst>
              <a:ext uri="{FF2B5EF4-FFF2-40B4-BE49-F238E27FC236}">
                <a16:creationId xmlns:a16="http://schemas.microsoft.com/office/drawing/2014/main" id="{FC8A9708-604D-48D3-B854-D78B97302D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70797" y="715801"/>
            <a:ext cx="1034311" cy="1031251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2169601F-6B2E-8506-19B0-4E740424B39F}"/>
              </a:ext>
            </a:extLst>
          </p:cNvPr>
          <p:cNvSpPr txBox="1"/>
          <p:nvPr/>
        </p:nvSpPr>
        <p:spPr>
          <a:xfrm>
            <a:off x="380301" y="1877357"/>
            <a:ext cx="18567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DOCKER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400" b="1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BFCF62B9-D43E-BA6E-BE69-CBE9C59FEC63}"/>
              </a:ext>
            </a:extLst>
          </p:cNvPr>
          <p:cNvSpPr txBox="1"/>
          <p:nvPr/>
        </p:nvSpPr>
        <p:spPr>
          <a:xfrm>
            <a:off x="458999" y="2246295"/>
            <a:ext cx="35509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Execução do playbook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AD8A4BE-BAEA-F103-5639-A804F06761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625" y="2717878"/>
            <a:ext cx="10581483" cy="2869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0267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025" y="813731"/>
            <a:ext cx="3210799" cy="757330"/>
          </a:xfrm>
        </p:spPr>
        <p:txBody>
          <a:bodyPr rtlCol="0">
            <a:noAutofit/>
          </a:bodyPr>
          <a:lstStyle/>
          <a:p>
            <a:pPr rtl="0"/>
            <a:r>
              <a:rPr lang="pt-BR" sz="4800" dirty="0">
                <a:latin typeface="Arial" panose="020B0604020202020204" pitchFamily="34" charset="0"/>
                <a:cs typeface="Arial" panose="020B0604020202020204" pitchFamily="34" charset="0"/>
              </a:rPr>
              <a:t>TP4 e TP5</a:t>
            </a:r>
          </a:p>
        </p:txBody>
      </p:sp>
      <p:pic>
        <p:nvPicPr>
          <p:cNvPr id="4" name="Imagem 3" descr="Logotipo&#10;&#10;Descrição gerada automaticamente">
            <a:extLst>
              <a:ext uri="{FF2B5EF4-FFF2-40B4-BE49-F238E27FC236}">
                <a16:creationId xmlns:a16="http://schemas.microsoft.com/office/drawing/2014/main" id="{FC8A9708-604D-48D3-B854-D78B97302D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70797" y="715801"/>
            <a:ext cx="1034311" cy="1031251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2169601F-6B2E-8506-19B0-4E740424B39F}"/>
              </a:ext>
            </a:extLst>
          </p:cNvPr>
          <p:cNvSpPr txBox="1"/>
          <p:nvPr/>
        </p:nvSpPr>
        <p:spPr>
          <a:xfrm>
            <a:off x="380301" y="1877357"/>
            <a:ext cx="18567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DOCKER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400" b="1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BFCF62B9-D43E-BA6E-BE69-CBE9C59FEC63}"/>
              </a:ext>
            </a:extLst>
          </p:cNvPr>
          <p:cNvSpPr txBox="1"/>
          <p:nvPr/>
        </p:nvSpPr>
        <p:spPr>
          <a:xfrm>
            <a:off x="458999" y="2246295"/>
            <a:ext cx="35509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err="1"/>
              <a:t>Ná</a:t>
            </a:r>
            <a:r>
              <a:rPr lang="pt-BR" b="1" dirty="0"/>
              <a:t> VM Docker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6EEAC679-F11E-092C-9FAE-676F3131E7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023" y="2777791"/>
            <a:ext cx="11168815" cy="1777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4943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025" y="813731"/>
            <a:ext cx="3194021" cy="757330"/>
          </a:xfrm>
        </p:spPr>
        <p:txBody>
          <a:bodyPr rtlCol="0">
            <a:noAutofit/>
          </a:bodyPr>
          <a:lstStyle/>
          <a:p>
            <a:pPr rtl="0"/>
            <a:r>
              <a:rPr lang="pt-BR" sz="4800" dirty="0">
                <a:latin typeface="Arial" panose="020B0604020202020204" pitchFamily="34" charset="0"/>
                <a:cs typeface="Arial" panose="020B0604020202020204" pitchFamily="34" charset="0"/>
              </a:rPr>
              <a:t>TP4 e TP5</a:t>
            </a:r>
          </a:p>
        </p:txBody>
      </p:sp>
      <p:pic>
        <p:nvPicPr>
          <p:cNvPr id="4" name="Imagem 3" descr="Logotipo&#10;&#10;Descrição gerada automaticamente">
            <a:extLst>
              <a:ext uri="{FF2B5EF4-FFF2-40B4-BE49-F238E27FC236}">
                <a16:creationId xmlns:a16="http://schemas.microsoft.com/office/drawing/2014/main" id="{FC8A9708-604D-48D3-B854-D78B97302D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70797" y="715801"/>
            <a:ext cx="1034311" cy="1031251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2169601F-6B2E-8506-19B0-4E740424B39F}"/>
              </a:ext>
            </a:extLst>
          </p:cNvPr>
          <p:cNvSpPr txBox="1"/>
          <p:nvPr/>
        </p:nvSpPr>
        <p:spPr>
          <a:xfrm>
            <a:off x="380301" y="1877357"/>
            <a:ext cx="18567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DOCKER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400" b="1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BFCF62B9-D43E-BA6E-BE69-CBE9C59FEC63}"/>
              </a:ext>
            </a:extLst>
          </p:cNvPr>
          <p:cNvSpPr txBox="1"/>
          <p:nvPr/>
        </p:nvSpPr>
        <p:spPr>
          <a:xfrm>
            <a:off x="458999" y="2246295"/>
            <a:ext cx="35509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Aplicação funcionando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E7B83DD-704A-4F51-6DA7-DA69297F15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9305" y="1970188"/>
            <a:ext cx="5832652" cy="4726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5414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025" y="813731"/>
            <a:ext cx="3487636" cy="757330"/>
          </a:xfrm>
        </p:spPr>
        <p:txBody>
          <a:bodyPr rtlCol="0">
            <a:noAutofit/>
          </a:bodyPr>
          <a:lstStyle/>
          <a:p>
            <a:pPr rtl="0"/>
            <a:r>
              <a:rPr lang="pt-BR" sz="4800" dirty="0">
                <a:latin typeface="Arial" panose="020B0604020202020204" pitchFamily="34" charset="0"/>
                <a:cs typeface="Arial" panose="020B0604020202020204" pitchFamily="34" charset="0"/>
              </a:rPr>
              <a:t>TP4 e TP5</a:t>
            </a:r>
          </a:p>
        </p:txBody>
      </p:sp>
      <p:pic>
        <p:nvPicPr>
          <p:cNvPr id="4" name="Imagem 3" descr="Logotipo&#10;&#10;Descrição gerada automaticamente">
            <a:extLst>
              <a:ext uri="{FF2B5EF4-FFF2-40B4-BE49-F238E27FC236}">
                <a16:creationId xmlns:a16="http://schemas.microsoft.com/office/drawing/2014/main" id="{FC8A9708-604D-48D3-B854-D78B97302D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70797" y="715801"/>
            <a:ext cx="1034311" cy="1031251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2169601F-6B2E-8506-19B0-4E740424B39F}"/>
              </a:ext>
            </a:extLst>
          </p:cNvPr>
          <p:cNvSpPr txBox="1"/>
          <p:nvPr/>
        </p:nvSpPr>
        <p:spPr>
          <a:xfrm>
            <a:off x="475862" y="1884781"/>
            <a:ext cx="18567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GitHub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400" b="1" dirty="0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0CBF75BC-E266-F042-7821-626D85973DC9}"/>
              </a:ext>
            </a:extLst>
          </p:cNvPr>
          <p:cNvSpPr txBox="1"/>
          <p:nvPr/>
        </p:nvSpPr>
        <p:spPr>
          <a:xfrm>
            <a:off x="479120" y="2182868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b="0" i="0" u="none" strike="noStrike" baseline="0" dirty="0">
                <a:solidFill>
                  <a:srgbClr val="0000FF"/>
                </a:solidFill>
                <a:latin typeface="Calibri" panose="020F0502020204030204" pitchFamily="34" charset="0"/>
              </a:rPr>
              <a:t>https://github.com/silneylopes/TP4_TP5</a:t>
            </a:r>
            <a:endParaRPr lang="pt-BR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20BD707F-60D6-524A-07D4-309DB6A032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024" y="2856578"/>
            <a:ext cx="6021461" cy="1983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9541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025" y="813731"/>
            <a:ext cx="3680582" cy="757330"/>
          </a:xfrm>
        </p:spPr>
        <p:txBody>
          <a:bodyPr rtlCol="0">
            <a:noAutofit/>
          </a:bodyPr>
          <a:lstStyle/>
          <a:p>
            <a:pPr rtl="0"/>
            <a:r>
              <a:rPr lang="pt-BR" sz="4800" dirty="0">
                <a:latin typeface="Arial" panose="020B0604020202020204" pitchFamily="34" charset="0"/>
                <a:cs typeface="Arial" panose="020B0604020202020204" pitchFamily="34" charset="0"/>
              </a:rPr>
              <a:t>TP6 e tp7</a:t>
            </a:r>
          </a:p>
        </p:txBody>
      </p:sp>
      <p:pic>
        <p:nvPicPr>
          <p:cNvPr id="4" name="Imagem 3" descr="Logotipo&#10;&#10;Descrição gerada automaticamente">
            <a:extLst>
              <a:ext uri="{FF2B5EF4-FFF2-40B4-BE49-F238E27FC236}">
                <a16:creationId xmlns:a16="http://schemas.microsoft.com/office/drawing/2014/main" id="{FC8A9708-604D-48D3-B854-D78B97302D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70797" y="715801"/>
            <a:ext cx="1034311" cy="1031251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2169601F-6B2E-8506-19B0-4E740424B39F}"/>
              </a:ext>
            </a:extLst>
          </p:cNvPr>
          <p:cNvSpPr txBox="1"/>
          <p:nvPr/>
        </p:nvSpPr>
        <p:spPr>
          <a:xfrm>
            <a:off x="408664" y="1845917"/>
            <a:ext cx="3047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Pontos Relevantes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400" b="1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BFCF62B9-D43E-BA6E-BE69-CBE9C59FEC63}"/>
              </a:ext>
            </a:extLst>
          </p:cNvPr>
          <p:cNvSpPr txBox="1"/>
          <p:nvPr/>
        </p:nvSpPr>
        <p:spPr>
          <a:xfrm>
            <a:off x="444871" y="2261415"/>
            <a:ext cx="381673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Por que o problema é relevante?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Pré-requisitos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Por que VMWare?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Organizar a Infraestrutura de Virtualização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F701295-262E-D773-43AF-13F2FA2A654A}"/>
              </a:ext>
            </a:extLst>
          </p:cNvPr>
          <p:cNvSpPr txBox="1"/>
          <p:nvPr/>
        </p:nvSpPr>
        <p:spPr>
          <a:xfrm>
            <a:off x="408664" y="3738742"/>
            <a:ext cx="3047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Cronograma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400" b="1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BE2087F-5F4E-855A-8AA0-1DEE80E47A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871" y="4247338"/>
            <a:ext cx="6123410" cy="2405132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AD2C6C1E-16C7-EC82-402C-96686FAE66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68856" y="2030596"/>
            <a:ext cx="4778273" cy="4621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8360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025" y="813731"/>
            <a:ext cx="3680582" cy="757330"/>
          </a:xfrm>
        </p:spPr>
        <p:txBody>
          <a:bodyPr rtlCol="0">
            <a:noAutofit/>
          </a:bodyPr>
          <a:lstStyle/>
          <a:p>
            <a:pPr rtl="0"/>
            <a:r>
              <a:rPr lang="pt-BR" sz="4800" dirty="0">
                <a:latin typeface="Arial" panose="020B0604020202020204" pitchFamily="34" charset="0"/>
                <a:cs typeface="Arial" panose="020B0604020202020204" pitchFamily="34" charset="0"/>
              </a:rPr>
              <a:t>TP8 e tp9</a:t>
            </a:r>
          </a:p>
        </p:txBody>
      </p:sp>
      <p:pic>
        <p:nvPicPr>
          <p:cNvPr id="4" name="Imagem 3" descr="Logotipo&#10;&#10;Descrição gerada automaticamente">
            <a:extLst>
              <a:ext uri="{FF2B5EF4-FFF2-40B4-BE49-F238E27FC236}">
                <a16:creationId xmlns:a16="http://schemas.microsoft.com/office/drawing/2014/main" id="{FC8A9708-604D-48D3-B854-D78B97302D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70797" y="715801"/>
            <a:ext cx="1034311" cy="1031251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2169601F-6B2E-8506-19B0-4E740424B39F}"/>
              </a:ext>
            </a:extLst>
          </p:cNvPr>
          <p:cNvSpPr txBox="1"/>
          <p:nvPr/>
        </p:nvSpPr>
        <p:spPr>
          <a:xfrm>
            <a:off x="408664" y="2022086"/>
            <a:ext cx="36805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Versões de Softwares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400" b="1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F701295-262E-D773-43AF-13F2FA2A654A}"/>
              </a:ext>
            </a:extLst>
          </p:cNvPr>
          <p:cNvSpPr txBox="1"/>
          <p:nvPr/>
        </p:nvSpPr>
        <p:spPr>
          <a:xfrm>
            <a:off x="6646889" y="5425472"/>
            <a:ext cx="3047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Conclusões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400" b="1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0AF3CC1E-7FBC-193F-1446-C81D33BBE18F}"/>
              </a:ext>
            </a:extLst>
          </p:cNvPr>
          <p:cNvSpPr txBox="1"/>
          <p:nvPr/>
        </p:nvSpPr>
        <p:spPr>
          <a:xfrm>
            <a:off x="5916336" y="5922782"/>
            <a:ext cx="6094602" cy="3737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>
              <a:lnSpc>
                <a:spcPct val="107000"/>
              </a:lnSpc>
              <a:spcAft>
                <a:spcPts val="800"/>
              </a:spcAft>
            </a:pPr>
            <a:r>
              <a:rPr lang="pt-BR" sz="1800" u="sng" dirty="0">
                <a:solidFill>
                  <a:srgbClr val="0070C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https://github.com/silneylopes/Projeto-de-Bloco/</a:t>
            </a:r>
            <a:endParaRPr lang="pt-BR" sz="1800" dirty="0">
              <a:solidFill>
                <a:srgbClr val="0070C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2" name="Imagem 11" descr="Texto&#10;&#10;Descrição gerada automaticamente">
            <a:extLst>
              <a:ext uri="{FF2B5EF4-FFF2-40B4-BE49-F238E27FC236}">
                <a16:creationId xmlns:a16="http://schemas.microsoft.com/office/drawing/2014/main" id="{1DB32E66-6093-C1BD-59ED-7981C01DFB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1024" y="2649328"/>
            <a:ext cx="5785334" cy="1108940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8D35E702-F7CE-3959-FEBA-CC65922AB7C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24" y="3874233"/>
            <a:ext cx="2986668" cy="387374"/>
          </a:xfrm>
          <a:prstGeom prst="rect">
            <a:avLst/>
          </a:prstGeom>
          <a:noFill/>
        </p:spPr>
      </p:pic>
      <p:pic>
        <p:nvPicPr>
          <p:cNvPr id="14" name="Imagem 13" descr="Texto&#10;&#10;Descrição gerada automaticamente">
            <a:extLst>
              <a:ext uri="{FF2B5EF4-FFF2-40B4-BE49-F238E27FC236}">
                <a16:creationId xmlns:a16="http://schemas.microsoft.com/office/drawing/2014/main" id="{0A856B80-2AC3-10A0-12B7-C528AD90482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1024" y="4377572"/>
            <a:ext cx="2733675" cy="2066925"/>
          </a:xfrm>
          <a:prstGeom prst="rect">
            <a:avLst/>
          </a:prstGeom>
        </p:spPr>
      </p:pic>
      <p:pic>
        <p:nvPicPr>
          <p:cNvPr id="15" name="Imagem 14" descr="Texto&#10;&#10;Descrição gerada automaticamente">
            <a:extLst>
              <a:ext uri="{FF2B5EF4-FFF2-40B4-BE49-F238E27FC236}">
                <a16:creationId xmlns:a16="http://schemas.microsoft.com/office/drawing/2014/main" id="{DD82DD4B-AE9F-CD18-4D7E-FA03A165ECA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32683" y="3874233"/>
            <a:ext cx="2733675" cy="874482"/>
          </a:xfrm>
          <a:prstGeom prst="rect">
            <a:avLst/>
          </a:prstGeom>
        </p:spPr>
      </p:pic>
      <p:pic>
        <p:nvPicPr>
          <p:cNvPr id="16" name="Imagem 15" descr="Interface gráfica do usuário, Texto, Aplicativo, Email&#10;&#10;Descrição gerada automaticamente">
            <a:extLst>
              <a:ext uri="{FF2B5EF4-FFF2-40B4-BE49-F238E27FC236}">
                <a16:creationId xmlns:a16="http://schemas.microsoft.com/office/drawing/2014/main" id="{F0381F7B-390E-B1CD-3349-5022EC54FDC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88166" y="2649328"/>
            <a:ext cx="3047600" cy="2241262"/>
          </a:xfrm>
          <a:prstGeom prst="rect">
            <a:avLst/>
          </a:prstGeom>
        </p:spPr>
      </p:pic>
      <p:sp>
        <p:nvSpPr>
          <p:cNvPr id="17" name="CaixaDeTexto 16">
            <a:extLst>
              <a:ext uri="{FF2B5EF4-FFF2-40B4-BE49-F238E27FC236}">
                <a16:creationId xmlns:a16="http://schemas.microsoft.com/office/drawing/2014/main" id="{B0BB5349-1AA0-803C-C71A-CB30BFB0B8FA}"/>
              </a:ext>
            </a:extLst>
          </p:cNvPr>
          <p:cNvSpPr txBox="1"/>
          <p:nvPr/>
        </p:nvSpPr>
        <p:spPr>
          <a:xfrm>
            <a:off x="9146997" y="6358397"/>
            <a:ext cx="3047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Muito Obrigado!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400" b="1" dirty="0"/>
          </a:p>
        </p:txBody>
      </p:sp>
    </p:spTree>
    <p:extLst>
      <p:ext uri="{BB962C8B-B14F-4D97-AF65-F5344CB8AC3E}">
        <p14:creationId xmlns:p14="http://schemas.microsoft.com/office/powerpoint/2010/main" val="1500846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286" y="857170"/>
            <a:ext cx="1381999" cy="713066"/>
          </a:xfrm>
        </p:spPr>
        <p:txBody>
          <a:bodyPr rtlCol="0">
            <a:noAutofit/>
          </a:bodyPr>
          <a:lstStyle/>
          <a:p>
            <a:pPr rtl="0"/>
            <a:r>
              <a:rPr lang="pt-BR" sz="4800" dirty="0">
                <a:latin typeface="Arial" panose="020B0604020202020204" pitchFamily="34" charset="0"/>
                <a:cs typeface="Arial" panose="020B0604020202020204" pitchFamily="34" charset="0"/>
              </a:rPr>
              <a:t>TP1</a:t>
            </a:r>
          </a:p>
        </p:txBody>
      </p:sp>
      <p:pic>
        <p:nvPicPr>
          <p:cNvPr id="4" name="Imagem 3" descr="Logotipo&#10;&#10;Descrição gerada automaticamente">
            <a:extLst>
              <a:ext uri="{FF2B5EF4-FFF2-40B4-BE49-F238E27FC236}">
                <a16:creationId xmlns:a16="http://schemas.microsoft.com/office/drawing/2014/main" id="{FC8A9708-604D-48D3-B854-D78B97302D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70797" y="715801"/>
            <a:ext cx="1034311" cy="1031251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2169601F-6B2E-8506-19B0-4E740424B39F}"/>
              </a:ext>
            </a:extLst>
          </p:cNvPr>
          <p:cNvSpPr txBox="1"/>
          <p:nvPr/>
        </p:nvSpPr>
        <p:spPr>
          <a:xfrm>
            <a:off x="1306286" y="2164699"/>
            <a:ext cx="18567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Aplicação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400" b="1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BFCF62B9-D43E-BA6E-BE69-CBE9C59FEC63}"/>
              </a:ext>
            </a:extLst>
          </p:cNvPr>
          <p:cNvSpPr txBox="1"/>
          <p:nvPr/>
        </p:nvSpPr>
        <p:spPr>
          <a:xfrm>
            <a:off x="1830150" y="2640560"/>
            <a:ext cx="25365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Objetivo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Desenvolvimento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Infraestrutura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Implantação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Configurações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DD882883-855E-53C5-7CCB-9691928EE445}"/>
              </a:ext>
            </a:extLst>
          </p:cNvPr>
          <p:cNvSpPr txBox="1"/>
          <p:nvPr/>
        </p:nvSpPr>
        <p:spPr>
          <a:xfrm>
            <a:off x="5747659" y="2155367"/>
            <a:ext cx="42734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i="0" u="none" strike="noStrike" baseline="0" dirty="0">
                <a:solidFill>
                  <a:srgbClr val="000000"/>
                </a:solidFill>
              </a:rPr>
              <a:t>Tratamento de Demandas </a:t>
            </a:r>
            <a:endParaRPr lang="pt-BR" sz="2400" b="1" dirty="0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D8A94C9C-6063-82B1-CA2E-B15BE245430A}"/>
              </a:ext>
            </a:extLst>
          </p:cNvPr>
          <p:cNvSpPr txBox="1"/>
          <p:nvPr/>
        </p:nvSpPr>
        <p:spPr>
          <a:xfrm>
            <a:off x="5747658" y="2617032"/>
            <a:ext cx="47772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i="0" u="none" strike="noStrike" baseline="0" dirty="0">
                <a:solidFill>
                  <a:srgbClr val="000000"/>
                </a:solidFill>
              </a:rPr>
              <a:t>Gerenciamento de código-fonte</a:t>
            </a:r>
            <a:endParaRPr lang="pt-BR" sz="2400" b="1" dirty="0"/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AAF5FDE8-EFBA-61B3-04D3-2564F8E0321F}"/>
              </a:ext>
            </a:extLst>
          </p:cNvPr>
          <p:cNvSpPr txBox="1"/>
          <p:nvPr/>
        </p:nvSpPr>
        <p:spPr>
          <a:xfrm>
            <a:off x="5739677" y="3078697"/>
            <a:ext cx="47772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i="0" u="none" strike="noStrike" baseline="0" dirty="0">
                <a:solidFill>
                  <a:srgbClr val="000000"/>
                </a:solidFill>
              </a:rPr>
              <a:t>Ciclo de Vida</a:t>
            </a:r>
            <a:endParaRPr lang="pt-BR" sz="2400" b="1" dirty="0"/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7B085370-F82B-5257-D808-448DA3874ECB}"/>
              </a:ext>
            </a:extLst>
          </p:cNvPr>
          <p:cNvSpPr txBox="1"/>
          <p:nvPr/>
        </p:nvSpPr>
        <p:spPr>
          <a:xfrm>
            <a:off x="5747658" y="3623860"/>
            <a:ext cx="5057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i="0" u="none" strike="noStrike" baseline="0" dirty="0">
                <a:solidFill>
                  <a:srgbClr val="000000"/>
                </a:solidFill>
              </a:rPr>
              <a:t>Compilação e Unidade Instalável</a:t>
            </a:r>
            <a:endParaRPr lang="pt-BR" sz="2400" b="1" dirty="0"/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D42D16C1-5CD8-8528-BE75-10A642E4AD92}"/>
              </a:ext>
            </a:extLst>
          </p:cNvPr>
          <p:cNvSpPr txBox="1"/>
          <p:nvPr/>
        </p:nvSpPr>
        <p:spPr>
          <a:xfrm>
            <a:off x="5747658" y="4378756"/>
            <a:ext cx="5057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i="0" u="none" strike="noStrike" baseline="0" dirty="0">
                <a:solidFill>
                  <a:srgbClr val="000000"/>
                </a:solidFill>
              </a:rPr>
              <a:t>Gerenciamento de Configurações</a:t>
            </a:r>
            <a:endParaRPr lang="pt-BR" sz="2400" b="1" dirty="0"/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700BE53D-4595-53D3-84F7-53D9DD3314D1}"/>
              </a:ext>
            </a:extLst>
          </p:cNvPr>
          <p:cNvSpPr txBox="1"/>
          <p:nvPr/>
        </p:nvSpPr>
        <p:spPr>
          <a:xfrm>
            <a:off x="5850295" y="4002027"/>
            <a:ext cx="25365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Integração Contínua</a:t>
            </a:r>
          </a:p>
          <a:p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97607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915" y="852761"/>
            <a:ext cx="1322420" cy="757330"/>
          </a:xfrm>
        </p:spPr>
        <p:txBody>
          <a:bodyPr rtlCol="0">
            <a:noAutofit/>
          </a:bodyPr>
          <a:lstStyle/>
          <a:p>
            <a:pPr rtl="0"/>
            <a:r>
              <a:rPr lang="pt-BR" sz="4800" dirty="0">
                <a:latin typeface="Arial" panose="020B0604020202020204" pitchFamily="34" charset="0"/>
                <a:cs typeface="Arial" panose="020B0604020202020204" pitchFamily="34" charset="0"/>
              </a:rPr>
              <a:t>TP1</a:t>
            </a:r>
          </a:p>
        </p:txBody>
      </p:sp>
      <p:pic>
        <p:nvPicPr>
          <p:cNvPr id="4" name="Imagem 3" descr="Logotipo&#10;&#10;Descrição gerada automaticamente">
            <a:extLst>
              <a:ext uri="{FF2B5EF4-FFF2-40B4-BE49-F238E27FC236}">
                <a16:creationId xmlns:a16="http://schemas.microsoft.com/office/drawing/2014/main" id="{FC8A9708-604D-48D3-B854-D78B97302D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70797" y="715801"/>
            <a:ext cx="1034311" cy="1031251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29BBA15-6299-4A53-89A7-88DBB2810A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523" y="2684405"/>
            <a:ext cx="3450978" cy="2662839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0CDD9BFD-5BFE-863F-19AE-DB9E7638A633}"/>
              </a:ext>
            </a:extLst>
          </p:cNvPr>
          <p:cNvSpPr txBox="1"/>
          <p:nvPr/>
        </p:nvSpPr>
        <p:spPr>
          <a:xfrm>
            <a:off x="404855" y="1861797"/>
            <a:ext cx="26571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Nuvem Privada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400" b="1" dirty="0"/>
          </a:p>
        </p:txBody>
      </p:sp>
      <p:pic>
        <p:nvPicPr>
          <p:cNvPr id="6" name="Imagem 5" descr="Interface gráfica do usuário, Texto, Aplicativo, Email&#10;&#10;Descrição gerada automaticamente">
            <a:extLst>
              <a:ext uri="{FF2B5EF4-FFF2-40B4-BE49-F238E27FC236}">
                <a16:creationId xmlns:a16="http://schemas.microsoft.com/office/drawing/2014/main" id="{E0351AC1-C765-C6B1-CA32-B25D1EB142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56964" y="2519898"/>
            <a:ext cx="7548144" cy="2850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889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581" y="812763"/>
            <a:ext cx="3571525" cy="757330"/>
          </a:xfrm>
        </p:spPr>
        <p:txBody>
          <a:bodyPr rtlCol="0">
            <a:noAutofit/>
          </a:bodyPr>
          <a:lstStyle/>
          <a:p>
            <a:pPr rtl="0"/>
            <a:r>
              <a:rPr lang="pt-BR" sz="4800" dirty="0">
                <a:latin typeface="Arial" panose="020B0604020202020204" pitchFamily="34" charset="0"/>
                <a:cs typeface="Arial" panose="020B0604020202020204" pitchFamily="34" charset="0"/>
              </a:rPr>
              <a:t>TP2 e TP3</a:t>
            </a:r>
          </a:p>
        </p:txBody>
      </p:sp>
      <p:pic>
        <p:nvPicPr>
          <p:cNvPr id="4" name="Imagem 3" descr="Logotipo&#10;&#10;Descrição gerada automaticamente">
            <a:extLst>
              <a:ext uri="{FF2B5EF4-FFF2-40B4-BE49-F238E27FC236}">
                <a16:creationId xmlns:a16="http://schemas.microsoft.com/office/drawing/2014/main" id="{FC8A9708-604D-48D3-B854-D78B97302D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70797" y="715801"/>
            <a:ext cx="1034311" cy="1031251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2169601F-6B2E-8506-19B0-4E740424B39F}"/>
              </a:ext>
            </a:extLst>
          </p:cNvPr>
          <p:cNvSpPr txBox="1"/>
          <p:nvPr/>
        </p:nvSpPr>
        <p:spPr>
          <a:xfrm>
            <a:off x="1306286" y="2164699"/>
            <a:ext cx="18567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ANSIBLE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400" b="1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BFCF62B9-D43E-BA6E-BE69-CBE9C59FEC63}"/>
              </a:ext>
            </a:extLst>
          </p:cNvPr>
          <p:cNvSpPr txBox="1"/>
          <p:nvPr/>
        </p:nvSpPr>
        <p:spPr>
          <a:xfrm>
            <a:off x="1306286" y="2542506"/>
            <a:ext cx="875211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Instalar serviço SSH </a:t>
            </a:r>
            <a:r>
              <a:rPr lang="pt-BR" sz="1600" i="1" dirty="0">
                <a:solidFill>
                  <a:schemeClr val="tx2"/>
                </a:solidFill>
              </a:rPr>
              <a:t>(</a:t>
            </a:r>
            <a:r>
              <a:rPr lang="pt-BR" sz="1600" b="0" i="1" dirty="0" err="1">
                <a:solidFill>
                  <a:schemeClr val="tx2"/>
                </a:solidFill>
                <a:effectLst/>
                <a:latin typeface="SFMono-Regular"/>
              </a:rPr>
              <a:t>sudo</a:t>
            </a:r>
            <a:r>
              <a:rPr lang="pt-BR" sz="1600" b="0" i="1" dirty="0">
                <a:solidFill>
                  <a:schemeClr val="tx2"/>
                </a:solidFill>
                <a:effectLst/>
                <a:latin typeface="SFMono-Regular"/>
              </a:rPr>
              <a:t> </a:t>
            </a:r>
            <a:r>
              <a:rPr lang="pt-BR" sz="1600" b="0" i="1" dirty="0" err="1">
                <a:solidFill>
                  <a:schemeClr val="tx2"/>
                </a:solidFill>
                <a:effectLst/>
                <a:latin typeface="SFMono-Regular"/>
              </a:rPr>
              <a:t>apt-get</a:t>
            </a:r>
            <a:r>
              <a:rPr lang="pt-BR" sz="1600" b="0" i="1" dirty="0">
                <a:solidFill>
                  <a:schemeClr val="tx2"/>
                </a:solidFill>
                <a:effectLst/>
                <a:latin typeface="SFMono-Regular"/>
              </a:rPr>
              <a:t> </a:t>
            </a:r>
            <a:r>
              <a:rPr lang="pt-BR" sz="1600" b="0" i="1" dirty="0" err="1">
                <a:solidFill>
                  <a:schemeClr val="tx2"/>
                </a:solidFill>
                <a:effectLst/>
                <a:latin typeface="SFMono-Regular"/>
              </a:rPr>
              <a:t>install</a:t>
            </a:r>
            <a:r>
              <a:rPr lang="pt-BR" sz="1600" b="0" i="1" dirty="0">
                <a:solidFill>
                  <a:schemeClr val="tx2"/>
                </a:solidFill>
                <a:effectLst/>
                <a:latin typeface="SFMono-Regular"/>
              </a:rPr>
              <a:t> </a:t>
            </a:r>
            <a:r>
              <a:rPr lang="pt-BR" sz="1600" b="0" i="1" dirty="0" err="1">
                <a:solidFill>
                  <a:schemeClr val="tx2"/>
                </a:solidFill>
                <a:effectLst/>
                <a:latin typeface="SFMono-Regular"/>
              </a:rPr>
              <a:t>openssh</a:t>
            </a:r>
            <a:r>
              <a:rPr lang="pt-BR" sz="1600" b="0" i="1" dirty="0">
                <a:solidFill>
                  <a:schemeClr val="tx2"/>
                </a:solidFill>
                <a:effectLst/>
                <a:latin typeface="SFMono-Regular"/>
              </a:rPr>
              <a:t>-server)</a:t>
            </a:r>
            <a:endParaRPr lang="pt-BR" sz="1600" i="1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Habilitar SSH </a:t>
            </a:r>
            <a:r>
              <a:rPr lang="pt-BR" dirty="0">
                <a:solidFill>
                  <a:schemeClr val="tx2"/>
                </a:solidFill>
                <a:latin typeface="SFMono-Regular"/>
              </a:rPr>
              <a:t>(</a:t>
            </a:r>
            <a:r>
              <a:rPr lang="pt-BR" sz="1800" i="1" dirty="0" err="1">
                <a:solidFill>
                  <a:schemeClr val="tx2"/>
                </a:solidFill>
                <a:latin typeface="SFMono-Regular"/>
              </a:rPr>
              <a:t>sudo</a:t>
            </a:r>
            <a:r>
              <a:rPr lang="pt-BR" sz="1800" i="1" dirty="0">
                <a:solidFill>
                  <a:schemeClr val="tx2"/>
                </a:solidFill>
                <a:latin typeface="SFMono-Regular"/>
              </a:rPr>
              <a:t> </a:t>
            </a:r>
            <a:r>
              <a:rPr lang="pt-BR" sz="1800" i="1" dirty="0" err="1">
                <a:solidFill>
                  <a:schemeClr val="tx2"/>
                </a:solidFill>
                <a:latin typeface="SFMono-Regular"/>
              </a:rPr>
              <a:t>systemctl</a:t>
            </a:r>
            <a:r>
              <a:rPr lang="pt-BR" sz="1800" i="1" dirty="0">
                <a:solidFill>
                  <a:schemeClr val="tx2"/>
                </a:solidFill>
                <a:latin typeface="SFMono-Regular"/>
              </a:rPr>
              <a:t> </a:t>
            </a:r>
            <a:r>
              <a:rPr lang="pt-BR" sz="1800" i="1" dirty="0" err="1">
                <a:solidFill>
                  <a:schemeClr val="tx2"/>
                </a:solidFill>
                <a:latin typeface="SFMono-Regular"/>
              </a:rPr>
              <a:t>enable</a:t>
            </a:r>
            <a:r>
              <a:rPr lang="pt-BR" sz="1800" i="1" dirty="0">
                <a:solidFill>
                  <a:schemeClr val="tx2"/>
                </a:solidFill>
                <a:latin typeface="SFMono-Regular"/>
              </a:rPr>
              <a:t> </a:t>
            </a:r>
            <a:r>
              <a:rPr lang="pt-BR" sz="1800" i="1" dirty="0" err="1">
                <a:solidFill>
                  <a:schemeClr val="tx2"/>
                </a:solidFill>
                <a:latin typeface="SFMono-Regular"/>
              </a:rPr>
              <a:t>ssh</a:t>
            </a:r>
            <a:r>
              <a:rPr lang="pt-BR" sz="1800" i="1" dirty="0">
                <a:solidFill>
                  <a:schemeClr val="tx2"/>
                </a:solidFill>
                <a:latin typeface="SFMono-Regular"/>
              </a:rPr>
              <a:t>)</a:t>
            </a:r>
            <a:endParaRPr lang="pt-BR" dirty="0">
              <a:solidFill>
                <a:schemeClr val="tx2"/>
              </a:solidFill>
              <a:latin typeface="SFMono-Regular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Criar Chave </a:t>
            </a:r>
            <a:r>
              <a:rPr lang="pt-BR" sz="1600" i="1" dirty="0">
                <a:solidFill>
                  <a:schemeClr val="tx2"/>
                </a:solidFill>
                <a:latin typeface="SFMono-Regular"/>
              </a:rPr>
              <a:t>(</a:t>
            </a:r>
            <a:r>
              <a:rPr lang="pt-BR" sz="1600" i="1" dirty="0" err="1">
                <a:solidFill>
                  <a:schemeClr val="tx2"/>
                </a:solidFill>
                <a:latin typeface="SFMono-Regular"/>
              </a:rPr>
              <a:t>ssh-keygen</a:t>
            </a:r>
            <a:r>
              <a:rPr lang="pt-BR" sz="1600" b="0" i="1" dirty="0">
                <a:solidFill>
                  <a:schemeClr val="tx2"/>
                </a:solidFill>
                <a:effectLst/>
                <a:latin typeface="SFMono-Regular"/>
              </a:rPr>
              <a:t>)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Autorizar Login Remoto </a:t>
            </a:r>
            <a:r>
              <a:rPr lang="pt-BR" sz="1600" i="1" dirty="0">
                <a:solidFill>
                  <a:schemeClr val="tx2"/>
                </a:solidFill>
                <a:latin typeface="SFMono-Regular"/>
              </a:rPr>
              <a:t>(</a:t>
            </a:r>
            <a:r>
              <a:rPr lang="en-US" sz="1600" i="1" dirty="0">
                <a:solidFill>
                  <a:schemeClr val="tx2"/>
                </a:solidFill>
                <a:latin typeface="SFMono-Regular"/>
              </a:rPr>
              <a:t>cp –p ~/.</a:t>
            </a:r>
            <a:r>
              <a:rPr lang="en-US" sz="1600" i="1" dirty="0" err="1">
                <a:solidFill>
                  <a:schemeClr val="tx2"/>
                </a:solidFill>
                <a:latin typeface="SFMono-Regular"/>
              </a:rPr>
              <a:t>ssh</a:t>
            </a:r>
            <a:r>
              <a:rPr lang="en-US" sz="1600" i="1" dirty="0">
                <a:solidFill>
                  <a:schemeClr val="tx2"/>
                </a:solidFill>
                <a:latin typeface="SFMono-Regular"/>
              </a:rPr>
              <a:t>/id_rsa.pub ~/.</a:t>
            </a:r>
            <a:r>
              <a:rPr lang="en-US" sz="1600" i="1" dirty="0" err="1">
                <a:solidFill>
                  <a:schemeClr val="tx2"/>
                </a:solidFill>
                <a:latin typeface="SFMono-Regular"/>
              </a:rPr>
              <a:t>ssh</a:t>
            </a:r>
            <a:r>
              <a:rPr lang="en-US" sz="1600" i="1" dirty="0">
                <a:solidFill>
                  <a:schemeClr val="tx2"/>
                </a:solidFill>
                <a:latin typeface="SFMono-Regular"/>
              </a:rPr>
              <a:t>/</a:t>
            </a:r>
            <a:r>
              <a:rPr lang="en-US" sz="1600" i="1" dirty="0" err="1">
                <a:solidFill>
                  <a:schemeClr val="tx2"/>
                </a:solidFill>
                <a:latin typeface="SFMono-Regular"/>
              </a:rPr>
              <a:t>authorized_keys</a:t>
            </a:r>
            <a:r>
              <a:rPr lang="pt-BR" sz="1600" b="0" i="1" dirty="0">
                <a:solidFill>
                  <a:schemeClr val="tx2"/>
                </a:solidFill>
                <a:effectLst/>
                <a:latin typeface="SFMono-Regular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800" i="1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F8200EDB-1208-A326-B27F-12BDBDA3E0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9684" y="3731719"/>
            <a:ext cx="7142433" cy="2678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1467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025" y="830509"/>
            <a:ext cx="3328245" cy="757330"/>
          </a:xfrm>
        </p:spPr>
        <p:txBody>
          <a:bodyPr rtlCol="0">
            <a:noAutofit/>
          </a:bodyPr>
          <a:lstStyle/>
          <a:p>
            <a:pPr rtl="0"/>
            <a:r>
              <a:rPr lang="pt-BR" sz="4800" dirty="0">
                <a:latin typeface="Arial" panose="020B0604020202020204" pitchFamily="34" charset="0"/>
                <a:cs typeface="Arial" panose="020B0604020202020204" pitchFamily="34" charset="0"/>
              </a:rPr>
              <a:t>TP2 e TP3</a:t>
            </a:r>
          </a:p>
        </p:txBody>
      </p:sp>
      <p:pic>
        <p:nvPicPr>
          <p:cNvPr id="4" name="Imagem 3" descr="Logotipo&#10;&#10;Descrição gerada automaticamente">
            <a:extLst>
              <a:ext uri="{FF2B5EF4-FFF2-40B4-BE49-F238E27FC236}">
                <a16:creationId xmlns:a16="http://schemas.microsoft.com/office/drawing/2014/main" id="{FC8A9708-604D-48D3-B854-D78B97302D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70797" y="715801"/>
            <a:ext cx="1034311" cy="1031251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2169601F-6B2E-8506-19B0-4E740424B39F}"/>
              </a:ext>
            </a:extLst>
          </p:cNvPr>
          <p:cNvSpPr txBox="1"/>
          <p:nvPr/>
        </p:nvSpPr>
        <p:spPr>
          <a:xfrm>
            <a:off x="1306286" y="2164699"/>
            <a:ext cx="18567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ANSIBLE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400" b="1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BFCF62B9-D43E-BA6E-BE69-CBE9C59FEC63}"/>
              </a:ext>
            </a:extLst>
          </p:cNvPr>
          <p:cNvSpPr txBox="1"/>
          <p:nvPr/>
        </p:nvSpPr>
        <p:spPr>
          <a:xfrm>
            <a:off x="1306286" y="2542506"/>
            <a:ext cx="6288831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Adicionar Repositório do </a:t>
            </a:r>
            <a:r>
              <a:rPr lang="pt-BR" dirty="0" err="1"/>
              <a:t>Ansible</a:t>
            </a:r>
            <a:r>
              <a:rPr lang="pt-BR" dirty="0"/>
              <a:t> </a:t>
            </a:r>
            <a:r>
              <a:rPr lang="pt-BR" sz="1600" i="1" dirty="0">
                <a:solidFill>
                  <a:schemeClr val="tx2"/>
                </a:solidFill>
              </a:rPr>
              <a:t>(</a:t>
            </a:r>
            <a:r>
              <a:rPr lang="en-US" sz="1600" b="0" i="1" dirty="0" err="1">
                <a:solidFill>
                  <a:schemeClr val="tx2"/>
                </a:solidFill>
                <a:effectLst/>
                <a:latin typeface="SFMono-Regular"/>
              </a:rPr>
              <a:t>sudo</a:t>
            </a:r>
            <a:r>
              <a:rPr lang="en-US" sz="1600" b="0" i="1" dirty="0">
                <a:solidFill>
                  <a:schemeClr val="tx2"/>
                </a:solidFill>
                <a:effectLst/>
                <a:latin typeface="SFMono-Regular"/>
              </a:rPr>
              <a:t> apt-add-repository </a:t>
            </a:r>
            <a:r>
              <a:rPr lang="en-US" sz="1600" b="0" i="1" dirty="0" err="1">
                <a:solidFill>
                  <a:schemeClr val="tx2"/>
                </a:solidFill>
                <a:effectLst/>
                <a:latin typeface="SFMono-Regular"/>
              </a:rPr>
              <a:t>ppa:ansible</a:t>
            </a:r>
            <a:r>
              <a:rPr lang="en-US" sz="1600" b="0" i="1" dirty="0">
                <a:solidFill>
                  <a:schemeClr val="tx2"/>
                </a:solidFill>
                <a:effectLst/>
                <a:latin typeface="SFMono-Regular"/>
              </a:rPr>
              <a:t>/ansible</a:t>
            </a:r>
            <a:r>
              <a:rPr lang="pt-BR" sz="1600" b="0" i="1" dirty="0">
                <a:solidFill>
                  <a:schemeClr val="tx2"/>
                </a:solidFill>
                <a:effectLst/>
                <a:latin typeface="SFMono-Regular"/>
              </a:rPr>
              <a:t>)</a:t>
            </a:r>
            <a:endParaRPr lang="pt-BR" sz="1600" i="1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Atualizar a lista de pacotes </a:t>
            </a:r>
            <a:r>
              <a:rPr lang="pt-BR" sz="1600" dirty="0">
                <a:solidFill>
                  <a:schemeClr val="tx2"/>
                </a:solidFill>
                <a:latin typeface="SFMono-Regular"/>
              </a:rPr>
              <a:t>(</a:t>
            </a:r>
            <a:r>
              <a:rPr lang="pt-BR" sz="1600" i="1" dirty="0" err="1">
                <a:solidFill>
                  <a:schemeClr val="tx2"/>
                </a:solidFill>
                <a:latin typeface="SFMono-Regular"/>
              </a:rPr>
              <a:t>sudo</a:t>
            </a:r>
            <a:r>
              <a:rPr lang="pt-BR" sz="1600" i="1" dirty="0">
                <a:solidFill>
                  <a:schemeClr val="tx2"/>
                </a:solidFill>
                <a:latin typeface="SFMono-Regular"/>
              </a:rPr>
              <a:t> </a:t>
            </a:r>
            <a:r>
              <a:rPr lang="pt-BR" sz="1600" i="1" dirty="0" err="1">
                <a:solidFill>
                  <a:schemeClr val="tx2"/>
                </a:solidFill>
                <a:latin typeface="SFMono-Regular"/>
              </a:rPr>
              <a:t>apt-get</a:t>
            </a:r>
            <a:r>
              <a:rPr lang="pt-BR" sz="1600" i="1" dirty="0">
                <a:solidFill>
                  <a:schemeClr val="tx2"/>
                </a:solidFill>
                <a:latin typeface="SFMono-Regular"/>
              </a:rPr>
              <a:t> update)</a:t>
            </a:r>
            <a:endParaRPr lang="pt-BR" sz="1600" dirty="0">
              <a:solidFill>
                <a:schemeClr val="tx2"/>
              </a:solidFill>
              <a:latin typeface="SFMono-Regular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Instalando </a:t>
            </a:r>
            <a:r>
              <a:rPr lang="pt-BR" sz="1600" i="1" dirty="0">
                <a:solidFill>
                  <a:schemeClr val="tx2"/>
                </a:solidFill>
                <a:latin typeface="SFMono-Regular"/>
              </a:rPr>
              <a:t>(</a:t>
            </a:r>
            <a:r>
              <a:rPr lang="pt-BR" sz="1600" i="1" dirty="0" err="1">
                <a:solidFill>
                  <a:schemeClr val="tx2"/>
                </a:solidFill>
                <a:latin typeface="SFMono-Regular"/>
              </a:rPr>
              <a:t>sudo</a:t>
            </a:r>
            <a:r>
              <a:rPr lang="pt-BR" sz="1600" i="1" dirty="0">
                <a:solidFill>
                  <a:schemeClr val="tx2"/>
                </a:solidFill>
                <a:latin typeface="SFMono-Regular"/>
              </a:rPr>
              <a:t> </a:t>
            </a:r>
            <a:r>
              <a:rPr lang="pt-BR" sz="1600" i="1" dirty="0" err="1">
                <a:solidFill>
                  <a:schemeClr val="tx2"/>
                </a:solidFill>
                <a:latin typeface="SFMono-Regular"/>
              </a:rPr>
              <a:t>apt-get</a:t>
            </a:r>
            <a:r>
              <a:rPr lang="pt-BR" sz="1600" i="1" dirty="0">
                <a:solidFill>
                  <a:schemeClr val="tx2"/>
                </a:solidFill>
                <a:latin typeface="SFMono-Regular"/>
              </a:rPr>
              <a:t> </a:t>
            </a:r>
            <a:r>
              <a:rPr lang="pt-BR" sz="1600" i="1" dirty="0" err="1">
                <a:solidFill>
                  <a:schemeClr val="tx2"/>
                </a:solidFill>
                <a:latin typeface="SFMono-Regular"/>
              </a:rPr>
              <a:t>install</a:t>
            </a:r>
            <a:r>
              <a:rPr lang="pt-BR" sz="1600" i="1" dirty="0">
                <a:solidFill>
                  <a:schemeClr val="tx2"/>
                </a:solidFill>
                <a:latin typeface="SFMono-Regular"/>
              </a:rPr>
              <a:t> </a:t>
            </a:r>
            <a:r>
              <a:rPr lang="pt-BR" sz="1600" i="1" dirty="0" err="1">
                <a:solidFill>
                  <a:schemeClr val="tx2"/>
                </a:solidFill>
                <a:latin typeface="SFMono-Regular"/>
              </a:rPr>
              <a:t>ansible</a:t>
            </a:r>
            <a:r>
              <a:rPr lang="pt-BR" sz="1600" b="0" i="1" dirty="0">
                <a:solidFill>
                  <a:schemeClr val="tx2"/>
                </a:solidFill>
                <a:effectLst/>
                <a:latin typeface="SFMono-Regular"/>
              </a:rPr>
              <a:t>)</a:t>
            </a:r>
            <a:endParaRPr lang="pt-BR" dirty="0"/>
          </a:p>
          <a:p>
            <a:endParaRPr lang="pt-BR" sz="1800" i="1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296C9D3-8C98-0D4B-000F-D9E51EFFCD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0851" y="1995208"/>
            <a:ext cx="4011149" cy="4754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2405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025" y="796953"/>
            <a:ext cx="3437302" cy="757330"/>
          </a:xfrm>
        </p:spPr>
        <p:txBody>
          <a:bodyPr rtlCol="0">
            <a:noAutofit/>
          </a:bodyPr>
          <a:lstStyle/>
          <a:p>
            <a:pPr rtl="0"/>
            <a:r>
              <a:rPr lang="pt-BR" sz="4800" dirty="0">
                <a:latin typeface="Arial" panose="020B0604020202020204" pitchFamily="34" charset="0"/>
                <a:cs typeface="Arial" panose="020B0604020202020204" pitchFamily="34" charset="0"/>
              </a:rPr>
              <a:t>TP2 e TP3</a:t>
            </a:r>
          </a:p>
        </p:txBody>
      </p:sp>
      <p:pic>
        <p:nvPicPr>
          <p:cNvPr id="4" name="Imagem 3" descr="Logotipo&#10;&#10;Descrição gerada automaticamente">
            <a:extLst>
              <a:ext uri="{FF2B5EF4-FFF2-40B4-BE49-F238E27FC236}">
                <a16:creationId xmlns:a16="http://schemas.microsoft.com/office/drawing/2014/main" id="{FC8A9708-604D-48D3-B854-D78B97302D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70797" y="715801"/>
            <a:ext cx="1034311" cy="1031251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2169601F-6B2E-8506-19B0-4E740424B39F}"/>
              </a:ext>
            </a:extLst>
          </p:cNvPr>
          <p:cNvSpPr txBox="1"/>
          <p:nvPr/>
        </p:nvSpPr>
        <p:spPr>
          <a:xfrm>
            <a:off x="1306286" y="2164699"/>
            <a:ext cx="18567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ANSIBLE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400" b="1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BFCF62B9-D43E-BA6E-BE69-CBE9C59FEC63}"/>
              </a:ext>
            </a:extLst>
          </p:cNvPr>
          <p:cNvSpPr txBox="1"/>
          <p:nvPr/>
        </p:nvSpPr>
        <p:spPr>
          <a:xfrm>
            <a:off x="1306286" y="2542506"/>
            <a:ext cx="62888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Construindo um playbook</a:t>
            </a:r>
            <a:endParaRPr lang="pt-BR" sz="1800" i="1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9C556724-E896-D058-3DAD-C01DD1B208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6286" y="2929813"/>
            <a:ext cx="7513184" cy="499187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03CED5BB-32FF-23D8-5858-5E2164A791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0876" y="3550191"/>
            <a:ext cx="3749365" cy="294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6200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025" y="838898"/>
            <a:ext cx="3328245" cy="757330"/>
          </a:xfrm>
        </p:spPr>
        <p:txBody>
          <a:bodyPr rtlCol="0">
            <a:noAutofit/>
          </a:bodyPr>
          <a:lstStyle/>
          <a:p>
            <a:pPr rtl="0"/>
            <a:r>
              <a:rPr lang="pt-BR" sz="4800" dirty="0">
                <a:latin typeface="Arial" panose="020B0604020202020204" pitchFamily="34" charset="0"/>
                <a:cs typeface="Arial" panose="020B0604020202020204" pitchFamily="34" charset="0"/>
              </a:rPr>
              <a:t>TP2 e TP3</a:t>
            </a:r>
          </a:p>
        </p:txBody>
      </p:sp>
      <p:pic>
        <p:nvPicPr>
          <p:cNvPr id="4" name="Imagem 3" descr="Logotipo&#10;&#10;Descrição gerada automaticamente">
            <a:extLst>
              <a:ext uri="{FF2B5EF4-FFF2-40B4-BE49-F238E27FC236}">
                <a16:creationId xmlns:a16="http://schemas.microsoft.com/office/drawing/2014/main" id="{FC8A9708-604D-48D3-B854-D78B97302D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70797" y="715801"/>
            <a:ext cx="1034311" cy="1031251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2169601F-6B2E-8506-19B0-4E740424B39F}"/>
              </a:ext>
            </a:extLst>
          </p:cNvPr>
          <p:cNvSpPr txBox="1"/>
          <p:nvPr/>
        </p:nvSpPr>
        <p:spPr>
          <a:xfrm>
            <a:off x="475862" y="1884781"/>
            <a:ext cx="18567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ANSIBLE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400" b="1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BFCF62B9-D43E-BA6E-BE69-CBE9C59FEC63}"/>
              </a:ext>
            </a:extLst>
          </p:cNvPr>
          <p:cNvSpPr txBox="1"/>
          <p:nvPr/>
        </p:nvSpPr>
        <p:spPr>
          <a:xfrm>
            <a:off x="559838" y="2300279"/>
            <a:ext cx="62888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Executando o playbook</a:t>
            </a:r>
            <a:endParaRPr lang="pt-BR" sz="1800" i="1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C9F78D5-CA3D-ED75-863C-209A5234BC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2286" y="1922105"/>
            <a:ext cx="6181205" cy="4855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4161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025" y="796953"/>
            <a:ext cx="3420524" cy="757330"/>
          </a:xfrm>
        </p:spPr>
        <p:txBody>
          <a:bodyPr rtlCol="0">
            <a:noAutofit/>
          </a:bodyPr>
          <a:lstStyle/>
          <a:p>
            <a:pPr rtl="0"/>
            <a:r>
              <a:rPr lang="pt-BR" sz="4800" dirty="0">
                <a:latin typeface="Arial" panose="020B0604020202020204" pitchFamily="34" charset="0"/>
                <a:cs typeface="Arial" panose="020B0604020202020204" pitchFamily="34" charset="0"/>
              </a:rPr>
              <a:t>TP2 e TP3</a:t>
            </a:r>
          </a:p>
        </p:txBody>
      </p:sp>
      <p:pic>
        <p:nvPicPr>
          <p:cNvPr id="4" name="Imagem 3" descr="Logotipo&#10;&#10;Descrição gerada automaticamente">
            <a:extLst>
              <a:ext uri="{FF2B5EF4-FFF2-40B4-BE49-F238E27FC236}">
                <a16:creationId xmlns:a16="http://schemas.microsoft.com/office/drawing/2014/main" id="{FC8A9708-604D-48D3-B854-D78B97302D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70797" y="715801"/>
            <a:ext cx="1034311" cy="1031251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2169601F-6B2E-8506-19B0-4E740424B39F}"/>
              </a:ext>
            </a:extLst>
          </p:cNvPr>
          <p:cNvSpPr txBox="1"/>
          <p:nvPr/>
        </p:nvSpPr>
        <p:spPr>
          <a:xfrm>
            <a:off x="475862" y="1884781"/>
            <a:ext cx="18567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ANSIBLE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400" b="1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BFCF62B9-D43E-BA6E-BE69-CBE9C59FEC63}"/>
              </a:ext>
            </a:extLst>
          </p:cNvPr>
          <p:cNvSpPr txBox="1"/>
          <p:nvPr/>
        </p:nvSpPr>
        <p:spPr>
          <a:xfrm>
            <a:off x="559838" y="2300279"/>
            <a:ext cx="62888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Aplicação Funcionando</a:t>
            </a:r>
            <a:endParaRPr lang="pt-BR" sz="1800" i="1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A3394007-F6E6-580B-B9F0-3EA303CE88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2286" y="1987919"/>
            <a:ext cx="6372808" cy="4742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3081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025" y="805342"/>
            <a:ext cx="3370190" cy="757330"/>
          </a:xfrm>
        </p:spPr>
        <p:txBody>
          <a:bodyPr rtlCol="0">
            <a:noAutofit/>
          </a:bodyPr>
          <a:lstStyle/>
          <a:p>
            <a:pPr rtl="0"/>
            <a:r>
              <a:rPr lang="pt-BR" sz="4800" dirty="0">
                <a:latin typeface="Arial" panose="020B0604020202020204" pitchFamily="34" charset="0"/>
                <a:cs typeface="Arial" panose="020B0604020202020204" pitchFamily="34" charset="0"/>
              </a:rPr>
              <a:t>TP2 e TP3</a:t>
            </a:r>
          </a:p>
        </p:txBody>
      </p:sp>
      <p:pic>
        <p:nvPicPr>
          <p:cNvPr id="4" name="Imagem 3" descr="Logotipo&#10;&#10;Descrição gerada automaticamente">
            <a:extLst>
              <a:ext uri="{FF2B5EF4-FFF2-40B4-BE49-F238E27FC236}">
                <a16:creationId xmlns:a16="http://schemas.microsoft.com/office/drawing/2014/main" id="{FC8A9708-604D-48D3-B854-D78B97302D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70797" y="715801"/>
            <a:ext cx="1034311" cy="1031251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2169601F-6B2E-8506-19B0-4E740424B39F}"/>
              </a:ext>
            </a:extLst>
          </p:cNvPr>
          <p:cNvSpPr txBox="1"/>
          <p:nvPr/>
        </p:nvSpPr>
        <p:spPr>
          <a:xfrm>
            <a:off x="475862" y="1884781"/>
            <a:ext cx="18567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GitHub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400" b="1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B06554E-0AC8-74F7-A7EA-00B7CD59B0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5281" y="2024623"/>
            <a:ext cx="3947397" cy="452305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F470E480-E33B-A386-DCA8-EC4B1AFE96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1024" y="3013864"/>
            <a:ext cx="5712662" cy="1800731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0CBF75BC-E266-F042-7821-626D85973DC9}"/>
              </a:ext>
            </a:extLst>
          </p:cNvPr>
          <p:cNvSpPr txBox="1"/>
          <p:nvPr/>
        </p:nvSpPr>
        <p:spPr>
          <a:xfrm>
            <a:off x="479120" y="2182868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b="0" i="0" u="none" strike="noStrike" baseline="0" dirty="0">
                <a:solidFill>
                  <a:srgbClr val="0000FF"/>
                </a:solidFill>
                <a:latin typeface="Calibri" panose="020F0502020204030204" pitchFamily="34" charset="0"/>
              </a:rPr>
              <a:t>https://github.com/silneylopes/PBInfnet.git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67657450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o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BA0CF3B2-1F0F-4FC5-8002-3E4869ABAD5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F69AFF4-BB30-4BA0-AD22-82CC3C4327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EBC12AA-1C15-4500-BC9C-8EE83A441DE9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{5C8DDE23-A635-4A1F-90AE-6E0CCA72C43D}tf33568355</Template>
  <TotalTime>1051</TotalTime>
  <Words>382</Words>
  <Application>Microsoft Office PowerPoint</Application>
  <PresentationFormat>Widescreen</PresentationFormat>
  <Paragraphs>107</Paragraphs>
  <Slides>18</Slides>
  <Notes>18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4" baseType="lpstr">
      <vt:lpstr>Arial</vt:lpstr>
      <vt:lpstr>Calibri</vt:lpstr>
      <vt:lpstr>Gill Sans MT</vt:lpstr>
      <vt:lpstr>SFMono-Regular</vt:lpstr>
      <vt:lpstr>Wingdings 2</vt:lpstr>
      <vt:lpstr>Dividendo</vt:lpstr>
      <vt:lpstr>   Apresentação do Projeto de Bloco Arquitetura de Infraestrutura e Aplicações </vt:lpstr>
      <vt:lpstr>TP1</vt:lpstr>
      <vt:lpstr>TP1</vt:lpstr>
      <vt:lpstr>TP2 e TP3</vt:lpstr>
      <vt:lpstr>TP2 e TP3</vt:lpstr>
      <vt:lpstr>TP2 e TP3</vt:lpstr>
      <vt:lpstr>TP2 e TP3</vt:lpstr>
      <vt:lpstr>TP2 e TP3</vt:lpstr>
      <vt:lpstr>TP2 e TP3</vt:lpstr>
      <vt:lpstr>TP4 e TP5</vt:lpstr>
      <vt:lpstr>TP4 e TP5</vt:lpstr>
      <vt:lpstr>TP4 e TP5</vt:lpstr>
      <vt:lpstr>TP4 e TP5</vt:lpstr>
      <vt:lpstr>TP4 e TP5</vt:lpstr>
      <vt:lpstr>TP4 e TP5</vt:lpstr>
      <vt:lpstr>TP4 e TP5</vt:lpstr>
      <vt:lpstr>TP6 e tp7</vt:lpstr>
      <vt:lpstr>TP8 e tp9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Apresentação do Projeto de Bloco Arquitetura e Infraestrutura Microsoft </dc:title>
  <dc:creator>Silney Lopes</dc:creator>
  <cp:lastModifiedBy>Silney Alvarenga Lopes</cp:lastModifiedBy>
  <cp:revision>1</cp:revision>
  <dcterms:created xsi:type="dcterms:W3CDTF">2021-04-15T03:35:23Z</dcterms:created>
  <dcterms:modified xsi:type="dcterms:W3CDTF">2023-04-04T04:01:55Z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