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0" r:id="rId3"/>
    <p:sldId id="257" r:id="rId4"/>
    <p:sldId id="261" r:id="rId5"/>
    <p:sldId id="258" r:id="rId6"/>
    <p:sldId id="262" r:id="rId7"/>
    <p:sldId id="259"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408113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257534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65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2061579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5458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1048932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2432200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150730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5950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377644D-53B5-48E5-B7AD-B9C4430A5E41}" type="datetimeFigureOut">
              <a:rPr lang="ru-RU" smtClean="0"/>
              <a:t>17.01.2022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27170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377644D-53B5-48E5-B7AD-B9C4430A5E41}" type="datetimeFigureOut">
              <a:rPr lang="ru-RU" smtClean="0"/>
              <a:t>17.01.2022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45058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377644D-53B5-48E5-B7AD-B9C4430A5E41}" type="datetimeFigureOut">
              <a:rPr lang="ru-RU" smtClean="0"/>
              <a:t>17.01.2022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224816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377644D-53B5-48E5-B7AD-B9C4430A5E41}" type="datetimeFigureOut">
              <a:rPr lang="ru-RU" smtClean="0"/>
              <a:t>17.01.2022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1262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7644D-53B5-48E5-B7AD-B9C4430A5E41}" type="datetimeFigureOut">
              <a:rPr lang="ru-RU" smtClean="0"/>
              <a:t>17.01.2022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420466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377644D-53B5-48E5-B7AD-B9C4430A5E41}" type="datetimeFigureOut">
              <a:rPr lang="ru-RU" smtClean="0"/>
              <a:t>17.01.2022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112575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377644D-53B5-48E5-B7AD-B9C4430A5E41}" type="datetimeFigureOut">
              <a:rPr lang="ru-RU" smtClean="0"/>
              <a:t>17.01.2022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6CF776D-AE52-4184-ABAF-8B0B4E687C2A}" type="slidenum">
              <a:rPr lang="ru-RU" smtClean="0"/>
              <a:t>‹#›</a:t>
            </a:fld>
            <a:endParaRPr lang="ru-RU"/>
          </a:p>
        </p:txBody>
      </p:sp>
    </p:spTree>
    <p:extLst>
      <p:ext uri="{BB962C8B-B14F-4D97-AF65-F5344CB8AC3E}">
        <p14:creationId xmlns:p14="http://schemas.microsoft.com/office/powerpoint/2010/main" val="368742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77644D-53B5-48E5-B7AD-B9C4430A5E41}" type="datetimeFigureOut">
              <a:rPr lang="ru-RU" smtClean="0"/>
              <a:t>17.01.2022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CF776D-AE52-4184-ABAF-8B0B4E687C2A}" type="slidenum">
              <a:rPr lang="ru-RU" smtClean="0"/>
              <a:t>‹#›</a:t>
            </a:fld>
            <a:endParaRPr lang="ru-RU"/>
          </a:p>
        </p:txBody>
      </p:sp>
    </p:spTree>
    <p:extLst>
      <p:ext uri="{BB962C8B-B14F-4D97-AF65-F5344CB8AC3E}">
        <p14:creationId xmlns:p14="http://schemas.microsoft.com/office/powerpoint/2010/main" val="340854459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The tale of </a:t>
            </a:r>
            <a:r>
              <a:rPr lang="en-US" dirty="0" err="1" smtClean="0"/>
              <a:t>Chelick</a:t>
            </a:r>
            <a:endParaRPr lang="ru-RU" dirty="0"/>
          </a:p>
        </p:txBody>
      </p:sp>
      <p:sp>
        <p:nvSpPr>
          <p:cNvPr id="3" name="Подзаголовок 2"/>
          <p:cNvSpPr>
            <a:spLocks noGrp="1"/>
          </p:cNvSpPr>
          <p:nvPr>
            <p:ph type="subTitle" idx="1"/>
          </p:nvPr>
        </p:nvSpPr>
        <p:spPr>
          <a:xfrm>
            <a:off x="7619999" y="5015346"/>
            <a:ext cx="1958803" cy="991371"/>
          </a:xfrm>
        </p:spPr>
        <p:txBody>
          <a:bodyPr>
            <a:normAutofit/>
          </a:bodyPr>
          <a:lstStyle/>
          <a:p>
            <a:r>
              <a:rPr lang="ru-MD" dirty="0" smtClean="0">
                <a:solidFill>
                  <a:schemeClr val="tx1"/>
                </a:solidFill>
              </a:rPr>
              <a:t>Выполнил:</a:t>
            </a:r>
          </a:p>
          <a:p>
            <a:r>
              <a:rPr lang="ru-MD" dirty="0" err="1" smtClean="0">
                <a:solidFill>
                  <a:schemeClr val="tx1"/>
                </a:solidFill>
              </a:rPr>
              <a:t>Сильнов</a:t>
            </a:r>
            <a:r>
              <a:rPr lang="ru-MD" dirty="0" smtClean="0">
                <a:solidFill>
                  <a:schemeClr val="tx1"/>
                </a:solidFill>
              </a:rPr>
              <a:t> Данила</a:t>
            </a:r>
            <a:endParaRPr lang="ru-RU" dirty="0">
              <a:solidFill>
                <a:schemeClr val="tx1"/>
              </a:solidFill>
            </a:endParaRPr>
          </a:p>
        </p:txBody>
      </p:sp>
    </p:spTree>
    <p:extLst>
      <p:ext uri="{BB962C8B-B14F-4D97-AF65-F5344CB8AC3E}">
        <p14:creationId xmlns:p14="http://schemas.microsoft.com/office/powerpoint/2010/main" val="344092933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MD" dirty="0" smtClean="0"/>
              <a:t>Идея:</a:t>
            </a:r>
            <a:endParaRPr lang="ru-RU" dirty="0"/>
          </a:p>
        </p:txBody>
      </p:sp>
      <p:sp>
        <p:nvSpPr>
          <p:cNvPr id="3" name="Объект 2"/>
          <p:cNvSpPr>
            <a:spLocks noGrp="1"/>
          </p:cNvSpPr>
          <p:nvPr>
            <p:ph idx="1"/>
          </p:nvPr>
        </p:nvSpPr>
        <p:spPr/>
        <p:txBody>
          <a:bodyPr/>
          <a:lstStyle/>
          <a:p>
            <a:r>
              <a:rPr lang="ru-MD" dirty="0">
                <a:solidFill>
                  <a:schemeClr val="tx1"/>
                </a:solidFill>
              </a:rPr>
              <a:t>Н</a:t>
            </a:r>
            <a:r>
              <a:rPr lang="ru-MD" dirty="0" smtClean="0">
                <a:solidFill>
                  <a:schemeClr val="tx1"/>
                </a:solidFill>
              </a:rPr>
              <a:t>аписать </a:t>
            </a:r>
            <a:r>
              <a:rPr lang="ru-MD" dirty="0">
                <a:solidFill>
                  <a:schemeClr val="tx1"/>
                </a:solidFill>
              </a:rPr>
              <a:t>рабочий код (500+ строк) для создания игры с использованием </a:t>
            </a:r>
            <a:r>
              <a:rPr lang="en-US" dirty="0" err="1">
                <a:solidFill>
                  <a:schemeClr val="tx1"/>
                </a:solidFill>
              </a:rPr>
              <a:t>Pygame</a:t>
            </a:r>
            <a:r>
              <a:rPr lang="ru-RU" dirty="0">
                <a:solidFill>
                  <a:schemeClr val="tx1"/>
                </a:solidFill>
              </a:rPr>
              <a:t>, </a:t>
            </a:r>
            <a:r>
              <a:rPr lang="ru-MD" dirty="0">
                <a:solidFill>
                  <a:schemeClr val="tx1"/>
                </a:solidFill>
              </a:rPr>
              <a:t>как основной библиотеки</a:t>
            </a:r>
            <a:r>
              <a:rPr lang="ru-MD" dirty="0" smtClean="0">
                <a:solidFill>
                  <a:schemeClr val="tx1"/>
                </a:solidFill>
              </a:rPr>
              <a:t>. Игра будет несложным </a:t>
            </a:r>
            <a:r>
              <a:rPr lang="ru-MD" dirty="0" err="1" smtClean="0">
                <a:solidFill>
                  <a:schemeClr val="tx1"/>
                </a:solidFill>
              </a:rPr>
              <a:t>платформером</a:t>
            </a:r>
            <a:r>
              <a:rPr lang="ru-MD" dirty="0" smtClean="0">
                <a:solidFill>
                  <a:schemeClr val="tx1"/>
                </a:solidFill>
              </a:rPr>
              <a:t>, в жанре аркады.</a:t>
            </a:r>
            <a:endParaRPr lang="ru-RU" dirty="0">
              <a:solidFill>
                <a:schemeClr val="tx1"/>
              </a:solidFill>
            </a:endParaRPr>
          </a:p>
          <a:p>
            <a:endParaRPr lang="ru-RU" dirty="0"/>
          </a:p>
        </p:txBody>
      </p:sp>
      <p:sp>
        <p:nvSpPr>
          <p:cNvPr id="4" name="AutoShape 2" descr="15 лучших платформеров для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8" descr="15 лучших платформеров для Androi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15 лучших платформеров для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757" y="3435926"/>
            <a:ext cx="4936086" cy="329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44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845127"/>
          </a:xfrm>
        </p:spPr>
        <p:txBody>
          <a:bodyPr/>
          <a:lstStyle/>
          <a:p>
            <a:r>
              <a:rPr lang="ru-MD" dirty="0" smtClean="0"/>
              <a:t>Перечень необходимых работ:</a:t>
            </a:r>
            <a:endParaRPr lang="ru-RU" dirty="0"/>
          </a:p>
        </p:txBody>
      </p:sp>
      <p:sp>
        <p:nvSpPr>
          <p:cNvPr id="3" name="Объект 2"/>
          <p:cNvSpPr>
            <a:spLocks noGrp="1"/>
          </p:cNvSpPr>
          <p:nvPr>
            <p:ph idx="1"/>
          </p:nvPr>
        </p:nvSpPr>
        <p:spPr>
          <a:xfrm>
            <a:off x="677334" y="1759527"/>
            <a:ext cx="8596668" cy="4281835"/>
          </a:xfrm>
        </p:spPr>
        <p:txBody>
          <a:bodyPr/>
          <a:lstStyle/>
          <a:p>
            <a:pPr lvl="0"/>
            <a:r>
              <a:rPr lang="ru-MD" dirty="0"/>
              <a:t>Написать ТЗ.</a:t>
            </a:r>
            <a:endParaRPr lang="ru-RU" dirty="0"/>
          </a:p>
          <a:p>
            <a:pPr lvl="0"/>
            <a:r>
              <a:rPr lang="ru-MD" dirty="0"/>
              <a:t>Разработать схему передвижения игрока (вправо, влево, прыжок).</a:t>
            </a:r>
            <a:endParaRPr lang="ru-RU" dirty="0"/>
          </a:p>
          <a:p>
            <a:pPr lvl="0"/>
            <a:r>
              <a:rPr lang="ru-MD" dirty="0"/>
              <a:t>Придумать как генерировать карту.</a:t>
            </a:r>
            <a:endParaRPr lang="ru-RU" dirty="0"/>
          </a:p>
          <a:p>
            <a:pPr lvl="0"/>
            <a:r>
              <a:rPr lang="ru-MD" dirty="0"/>
              <a:t>Запрограммировать взаимодействие с картой игрока</a:t>
            </a:r>
            <a:endParaRPr lang="ru-RU" dirty="0"/>
          </a:p>
          <a:p>
            <a:pPr lvl="0"/>
            <a:r>
              <a:rPr lang="ru-MD" dirty="0"/>
              <a:t>Создать ключи и двери.</a:t>
            </a:r>
            <a:endParaRPr lang="ru-RU" dirty="0"/>
          </a:p>
          <a:p>
            <a:pPr lvl="0"/>
            <a:r>
              <a:rPr lang="ru-MD" dirty="0"/>
              <a:t>Добавить возможность смерти игрока.</a:t>
            </a:r>
            <a:endParaRPr lang="ru-RU" dirty="0"/>
          </a:p>
          <a:p>
            <a:pPr lvl="0"/>
            <a:r>
              <a:rPr lang="ru-MD" dirty="0"/>
              <a:t>Создать финальное окно.</a:t>
            </a:r>
            <a:endParaRPr lang="ru-RU" dirty="0"/>
          </a:p>
          <a:p>
            <a:pPr lvl="0"/>
            <a:r>
              <a:rPr lang="ru-MD" dirty="0"/>
              <a:t>Создать </a:t>
            </a:r>
            <a:r>
              <a:rPr lang="en-US" dirty="0"/>
              <a:t>requirements</a:t>
            </a:r>
            <a:r>
              <a:rPr lang="ru-RU" dirty="0"/>
              <a:t>.</a:t>
            </a:r>
            <a:r>
              <a:rPr lang="en-US" dirty="0"/>
              <a:t>txt</a:t>
            </a:r>
            <a:r>
              <a:rPr lang="ru-MD" dirty="0"/>
              <a:t>.</a:t>
            </a:r>
            <a:endParaRPr lang="ru-RU" dirty="0"/>
          </a:p>
          <a:p>
            <a:pPr lvl="0"/>
            <a:r>
              <a:rPr lang="ru-MD" dirty="0"/>
              <a:t>Составить </a:t>
            </a:r>
            <a:r>
              <a:rPr lang="ru-MD" dirty="0" smtClean="0"/>
              <a:t>презентацию (ну вот и презентация).</a:t>
            </a:r>
            <a:endParaRPr lang="ru-RU" dirty="0"/>
          </a:p>
        </p:txBody>
      </p:sp>
    </p:spTree>
    <p:extLst>
      <p:ext uri="{BB962C8B-B14F-4D97-AF65-F5344CB8AC3E}">
        <p14:creationId xmlns:p14="http://schemas.microsoft.com/office/powerpoint/2010/main" val="1093568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Описание реализации</a:t>
            </a:r>
            <a:r>
              <a:rPr lang="ru-RU" dirty="0"/>
              <a:t>:</a:t>
            </a:r>
            <a:endParaRPr lang="ru-RU" dirty="0"/>
          </a:p>
        </p:txBody>
      </p:sp>
      <p:sp>
        <p:nvSpPr>
          <p:cNvPr id="3" name="Объект 2"/>
          <p:cNvSpPr>
            <a:spLocks noGrp="1"/>
          </p:cNvSpPr>
          <p:nvPr>
            <p:ph idx="1"/>
          </p:nvPr>
        </p:nvSpPr>
        <p:spPr/>
        <p:txBody>
          <a:bodyPr/>
          <a:lstStyle/>
          <a:p>
            <a:r>
              <a:rPr lang="ru-MD" dirty="0" smtClean="0"/>
              <a:t>В ходе работы использовалось большое количество разнообразных конструкций. К примеру классы: </a:t>
            </a:r>
            <a:r>
              <a:rPr lang="en-US" dirty="0" err="1" smtClean="0"/>
              <a:t>AnimatedSprite</a:t>
            </a:r>
            <a:r>
              <a:rPr lang="en-US" dirty="0"/>
              <a:t>, Particle, </a:t>
            </a:r>
            <a:r>
              <a:rPr lang="en-US" dirty="0" smtClean="0"/>
              <a:t>Tile.</a:t>
            </a:r>
            <a:r>
              <a:rPr lang="ru-RU" dirty="0" smtClean="0"/>
              <a:t> Также входе работы приходилось писать большое количество функций, например: </a:t>
            </a:r>
            <a:r>
              <a:rPr lang="en-US" dirty="0" err="1" smtClean="0"/>
              <a:t>canPstay</a:t>
            </a:r>
            <a:r>
              <a:rPr lang="ru-MD" dirty="0" smtClean="0"/>
              <a:t>, </a:t>
            </a:r>
            <a:r>
              <a:rPr lang="en-US" dirty="0" err="1" smtClean="0"/>
              <a:t>peredel_xy</a:t>
            </a:r>
            <a:r>
              <a:rPr lang="ru-MD" dirty="0" smtClean="0"/>
              <a:t>, </a:t>
            </a:r>
            <a:r>
              <a:rPr lang="en-US" dirty="0" err="1" smtClean="0"/>
              <a:t>isPontheGround</a:t>
            </a:r>
            <a:r>
              <a:rPr lang="ru-MD" dirty="0" smtClean="0"/>
              <a:t>, </a:t>
            </a:r>
            <a:r>
              <a:rPr lang="en-US" dirty="0" err="1" smtClean="0"/>
              <a:t>isSthNear</a:t>
            </a:r>
            <a:r>
              <a:rPr lang="ru-MD" dirty="0" smtClean="0"/>
              <a:t> и т.д.</a:t>
            </a:r>
            <a:endParaRPr lang="en-US" dirty="0"/>
          </a:p>
        </p:txBody>
      </p:sp>
      <p:pic>
        <p:nvPicPr>
          <p:cNvPr id="2050" name="Picture 2" descr="Работаем с функциями в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813" y="3768437"/>
            <a:ext cx="4895178" cy="27188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Внутренности Python. Пасхалки / Хаб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793" y="3576696"/>
            <a:ext cx="2498839" cy="328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08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MD" dirty="0" smtClean="0"/>
              <a:t>Работать я буду в </a:t>
            </a:r>
            <a:r>
              <a:rPr lang="en-US" dirty="0" smtClean="0"/>
              <a:t>Atom</a:t>
            </a:r>
            <a:endParaRPr lang="ru-RU" dirty="0"/>
          </a:p>
        </p:txBody>
      </p:sp>
      <p:sp>
        <p:nvSpPr>
          <p:cNvPr id="6" name="AutoShape 6" descr="Картинки атом (30 фото) • Прикольные картинки и позитив"/>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ru-RU" dirty="0" err="1"/>
              <a:t>Atom</a:t>
            </a:r>
            <a:r>
              <a:rPr lang="ru-RU" dirty="0"/>
              <a:t> — бесплатный текстовый редактор с </a:t>
            </a:r>
            <a:r>
              <a:rPr lang="ru-RU" dirty="0" smtClean="0"/>
              <a:t>открытым исходным </a:t>
            </a:r>
            <a:r>
              <a:rPr lang="ru-RU" dirty="0"/>
              <a:t>кодом для </a:t>
            </a:r>
            <a:r>
              <a:rPr lang="ru-RU" dirty="0" err="1"/>
              <a:t>Linux</a:t>
            </a:r>
            <a:r>
              <a:rPr lang="ru-RU" dirty="0"/>
              <a:t>, </a:t>
            </a:r>
            <a:r>
              <a:rPr lang="ru-RU" dirty="0" err="1"/>
              <a:t>macOS</a:t>
            </a:r>
            <a:r>
              <a:rPr lang="ru-RU" dirty="0"/>
              <a:t>, </a:t>
            </a:r>
            <a:r>
              <a:rPr lang="ru-RU" dirty="0" err="1"/>
              <a:t>Windows</a:t>
            </a:r>
            <a:r>
              <a:rPr lang="ru-RU" dirty="0"/>
              <a:t> с </a:t>
            </a:r>
            <a:r>
              <a:rPr lang="ru-RU" dirty="0" smtClean="0"/>
              <a:t>поддержкой  </a:t>
            </a:r>
            <a:r>
              <a:rPr lang="ru-RU" dirty="0"/>
              <a:t>плагинов, написанных на </a:t>
            </a:r>
            <a:r>
              <a:rPr lang="ru-RU" dirty="0" err="1"/>
              <a:t>JavaScript</a:t>
            </a:r>
            <a:r>
              <a:rPr lang="ru-RU" dirty="0"/>
              <a:t>, и </a:t>
            </a:r>
            <a:r>
              <a:rPr lang="ru-RU" dirty="0" smtClean="0"/>
              <a:t>встраиваемых под </a:t>
            </a:r>
            <a:r>
              <a:rPr lang="ru-RU" dirty="0"/>
              <a:t>управлением </a:t>
            </a:r>
            <a:r>
              <a:rPr lang="ru-RU" dirty="0" err="1" smtClean="0"/>
              <a:t>Git</a:t>
            </a:r>
            <a:r>
              <a:rPr lang="ru-RU" dirty="0" smtClean="0"/>
              <a:t>.</a:t>
            </a:r>
          </a:p>
          <a:p>
            <a:r>
              <a:rPr lang="ru-MD" dirty="0" smtClean="0"/>
              <a:t>Разработчиком является </a:t>
            </a:r>
            <a:r>
              <a:rPr lang="en-US" dirty="0"/>
              <a:t>GitHub </a:t>
            </a:r>
            <a:r>
              <a:rPr lang="en-US" dirty="0" err="1" smtClean="0"/>
              <a:t>Inc</a:t>
            </a:r>
            <a:r>
              <a:rPr lang="ru-MD" dirty="0" smtClean="0"/>
              <a:t>.</a:t>
            </a:r>
            <a:endParaRPr lang="ru-RU" dirty="0"/>
          </a:p>
        </p:txBody>
      </p:sp>
      <p:sp>
        <p:nvSpPr>
          <p:cNvPr id="7" name="AutoShape 8" descr="Картинки атом (30 фото) • Прикольные картинки и позити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Картинки атом (30 фото) • Прикольные картинки и позити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732" y="4204192"/>
            <a:ext cx="2413722" cy="241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43172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MD" dirty="0" smtClean="0"/>
              <a:t>Итог:</a:t>
            </a:r>
            <a:endParaRPr lang="ru-RU" dirty="0"/>
          </a:p>
        </p:txBody>
      </p:sp>
      <p:sp>
        <p:nvSpPr>
          <p:cNvPr id="3" name="Объект 2"/>
          <p:cNvSpPr>
            <a:spLocks noGrp="1"/>
          </p:cNvSpPr>
          <p:nvPr>
            <p:ph idx="1"/>
          </p:nvPr>
        </p:nvSpPr>
        <p:spPr/>
        <p:txBody>
          <a:bodyPr/>
          <a:lstStyle/>
          <a:p>
            <a:r>
              <a:rPr lang="ru-MD" dirty="0" smtClean="0"/>
              <a:t>В ходе работы у нас получилось создать игру, но она не идеальна, её можно развивать. Например добавить больше уровней или больше способов умереть. На худой конец можно добавить телепорты, это вообще самое простое что можно добавить.</a:t>
            </a:r>
            <a:endParaRPr lang="ru-RU" dirty="0"/>
          </a:p>
        </p:txBody>
      </p:sp>
      <p:pic>
        <p:nvPicPr>
          <p:cNvPr id="3076" name="Picture 4" descr="Моноид-тян 🤔 en Twitter: &quot;Ничего личного, просто мемы  https://t.co/l3z83xlBjV&quot; / Twi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982" y="3993324"/>
            <a:ext cx="4599708" cy="227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6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MD" dirty="0" smtClean="0"/>
              <a:t>Еще один слайд</a:t>
            </a:r>
            <a:endParaRPr lang="ru-RU" dirty="0"/>
          </a:p>
        </p:txBody>
      </p:sp>
      <p:sp>
        <p:nvSpPr>
          <p:cNvPr id="3" name="Объект 2"/>
          <p:cNvSpPr>
            <a:spLocks noGrp="1"/>
          </p:cNvSpPr>
          <p:nvPr>
            <p:ph idx="1"/>
          </p:nvPr>
        </p:nvSpPr>
        <p:spPr/>
        <p:txBody>
          <a:bodyPr/>
          <a:lstStyle/>
          <a:p>
            <a:endParaRPr lang="ru-RU"/>
          </a:p>
        </p:txBody>
      </p:sp>
      <p:pic>
        <p:nvPicPr>
          <p:cNvPr id="2050" name="Picture 2" descr="Презентация по технологии на тему : Ресурс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06" y="1484889"/>
            <a:ext cx="8596668" cy="4835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482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222</Words>
  <Application>Microsoft Office PowerPoint</Application>
  <PresentationFormat>Широкоэкранный</PresentationFormat>
  <Paragraphs>23</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Trebuchet MS</vt:lpstr>
      <vt:lpstr>Wingdings 3</vt:lpstr>
      <vt:lpstr>Аспект</vt:lpstr>
      <vt:lpstr>The tale of Chelick</vt:lpstr>
      <vt:lpstr>Идея:</vt:lpstr>
      <vt:lpstr>Перечень необходимых работ:</vt:lpstr>
      <vt:lpstr>Описание реализации:</vt:lpstr>
      <vt:lpstr>Работать я буду в Atom</vt:lpstr>
      <vt:lpstr>Итог:</vt:lpstr>
      <vt:lpstr>Еще один слайд</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tale of Chelick</dc:title>
  <dc:creator>anton</dc:creator>
  <cp:lastModifiedBy>anton</cp:lastModifiedBy>
  <cp:revision>10</cp:revision>
  <dcterms:created xsi:type="dcterms:W3CDTF">2022-01-09T08:57:42Z</dcterms:created>
  <dcterms:modified xsi:type="dcterms:W3CDTF">2022-01-17T09:04:29Z</dcterms:modified>
</cp:coreProperties>
</file>