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13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6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57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545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32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0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3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0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0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58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66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2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7644D-53B5-48E5-B7AD-B9C4430A5E4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CF776D-AE52-4184-ABAF-8B0B4E68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5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tale of </a:t>
            </a:r>
            <a:r>
              <a:rPr lang="en-US" dirty="0" err="1" smtClean="0"/>
              <a:t>Chelick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MD" sz="2000" dirty="0">
                <a:solidFill>
                  <a:schemeClr val="tx1"/>
                </a:solidFill>
              </a:rPr>
              <a:t>Цель проекта</a:t>
            </a:r>
            <a:r>
              <a:rPr lang="ru-RU" sz="2000" dirty="0">
                <a:solidFill>
                  <a:schemeClr val="tx1"/>
                </a:solidFill>
              </a:rPr>
              <a:t>: </a:t>
            </a:r>
            <a:r>
              <a:rPr lang="ru-MD" sz="2000" dirty="0">
                <a:solidFill>
                  <a:schemeClr val="tx1"/>
                </a:solidFill>
              </a:rPr>
              <a:t>написать рабочий код (500+ строк) для создания игры с использованием </a:t>
            </a:r>
            <a:r>
              <a:rPr lang="en-US" sz="2000" dirty="0" err="1">
                <a:solidFill>
                  <a:schemeClr val="tx1"/>
                </a:solidFill>
              </a:rPr>
              <a:t>Pygame</a:t>
            </a:r>
            <a:r>
              <a:rPr lang="ru-RU" sz="2000" dirty="0">
                <a:solidFill>
                  <a:schemeClr val="tx1"/>
                </a:solidFill>
              </a:rPr>
              <a:t>, </a:t>
            </a:r>
            <a:r>
              <a:rPr lang="ru-MD" sz="2000" dirty="0">
                <a:solidFill>
                  <a:schemeClr val="tx1"/>
                </a:solidFill>
              </a:rPr>
              <a:t>как основной библиотеки.</a:t>
            </a:r>
            <a:endParaRPr lang="ru-RU" sz="20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0929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5127"/>
          </a:xfrm>
        </p:spPr>
        <p:txBody>
          <a:bodyPr/>
          <a:lstStyle/>
          <a:p>
            <a:r>
              <a:rPr lang="ru-MD" dirty="0" smtClean="0"/>
              <a:t>Перечень необходимых работ: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59527"/>
            <a:ext cx="8596668" cy="4281835"/>
          </a:xfrm>
        </p:spPr>
        <p:txBody>
          <a:bodyPr/>
          <a:lstStyle/>
          <a:p>
            <a:pPr lvl="0"/>
            <a:r>
              <a:rPr lang="ru-MD" dirty="0"/>
              <a:t>Написать ТЗ.</a:t>
            </a:r>
            <a:endParaRPr lang="ru-RU" dirty="0"/>
          </a:p>
          <a:p>
            <a:pPr lvl="0"/>
            <a:r>
              <a:rPr lang="ru-MD" dirty="0"/>
              <a:t>Разработать схему передвижения игрока (вправо, влево, прыжок).</a:t>
            </a:r>
            <a:endParaRPr lang="ru-RU" dirty="0"/>
          </a:p>
          <a:p>
            <a:pPr lvl="0"/>
            <a:r>
              <a:rPr lang="ru-MD" dirty="0"/>
              <a:t>Придумать как генерировать карту.</a:t>
            </a:r>
            <a:endParaRPr lang="ru-RU" dirty="0"/>
          </a:p>
          <a:p>
            <a:pPr lvl="0"/>
            <a:r>
              <a:rPr lang="ru-MD" dirty="0"/>
              <a:t>Запрограммировать взаимодействие с картой игрока</a:t>
            </a:r>
            <a:endParaRPr lang="ru-RU" dirty="0"/>
          </a:p>
          <a:p>
            <a:pPr lvl="0"/>
            <a:r>
              <a:rPr lang="ru-MD" dirty="0"/>
              <a:t>Создать ключи и двери.</a:t>
            </a:r>
            <a:endParaRPr lang="ru-RU" dirty="0"/>
          </a:p>
          <a:p>
            <a:pPr lvl="0"/>
            <a:r>
              <a:rPr lang="ru-MD" dirty="0"/>
              <a:t>Добавить возможность смерти игрока.</a:t>
            </a:r>
            <a:endParaRPr lang="ru-RU" dirty="0"/>
          </a:p>
          <a:p>
            <a:pPr lvl="0"/>
            <a:r>
              <a:rPr lang="ru-MD" dirty="0"/>
              <a:t>Создать финальное окно.</a:t>
            </a:r>
            <a:endParaRPr lang="ru-RU" dirty="0"/>
          </a:p>
          <a:p>
            <a:pPr lvl="0"/>
            <a:r>
              <a:rPr lang="ru-MD" dirty="0"/>
              <a:t>Создать </a:t>
            </a:r>
            <a:r>
              <a:rPr lang="en-US" dirty="0"/>
              <a:t>requirements</a:t>
            </a:r>
            <a:r>
              <a:rPr lang="ru-RU" dirty="0"/>
              <a:t>.</a:t>
            </a:r>
            <a:r>
              <a:rPr lang="en-US" dirty="0"/>
              <a:t>txt</a:t>
            </a:r>
            <a:r>
              <a:rPr lang="ru-MD" dirty="0"/>
              <a:t>.</a:t>
            </a:r>
            <a:endParaRPr lang="ru-RU" dirty="0"/>
          </a:p>
          <a:p>
            <a:pPr lvl="0"/>
            <a:r>
              <a:rPr lang="ru-MD" dirty="0"/>
              <a:t>Составить </a:t>
            </a:r>
            <a:r>
              <a:rPr lang="ru-MD" dirty="0" smtClean="0"/>
              <a:t>презентацию (ну вот и презентация).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568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 smtClean="0"/>
              <a:t>Работать я буду в </a:t>
            </a:r>
            <a:r>
              <a:rPr lang="en-US" dirty="0" smtClean="0"/>
              <a:t>Atom</a:t>
            </a:r>
            <a:endParaRPr lang="ru-RU" dirty="0"/>
          </a:p>
        </p:txBody>
      </p:sp>
      <p:sp>
        <p:nvSpPr>
          <p:cNvPr id="6" name="AutoShape 6" descr="Картинки атом (30 фото) • Прикольные картинки и позитив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 err="1"/>
              <a:t>Atom</a:t>
            </a:r>
            <a:r>
              <a:rPr lang="ru-RU" dirty="0"/>
              <a:t> — бесплатный текстовый редактор с </a:t>
            </a:r>
            <a:r>
              <a:rPr lang="ru-RU" dirty="0" smtClean="0"/>
              <a:t>открытым исходным </a:t>
            </a:r>
            <a:r>
              <a:rPr lang="ru-RU" dirty="0"/>
              <a:t>кодом для </a:t>
            </a:r>
            <a:r>
              <a:rPr lang="ru-RU" dirty="0" err="1"/>
              <a:t>Linux</a:t>
            </a:r>
            <a:r>
              <a:rPr lang="ru-RU" dirty="0"/>
              <a:t>, </a:t>
            </a:r>
            <a:r>
              <a:rPr lang="ru-RU" dirty="0" err="1"/>
              <a:t>macOS</a:t>
            </a:r>
            <a:r>
              <a:rPr lang="ru-RU" dirty="0"/>
              <a:t>, </a:t>
            </a:r>
            <a:r>
              <a:rPr lang="ru-RU" dirty="0" err="1"/>
              <a:t>Windows</a:t>
            </a:r>
            <a:r>
              <a:rPr lang="ru-RU" dirty="0"/>
              <a:t> с </a:t>
            </a:r>
            <a:r>
              <a:rPr lang="ru-RU" dirty="0" smtClean="0"/>
              <a:t>поддержкой  </a:t>
            </a:r>
            <a:r>
              <a:rPr lang="ru-RU" dirty="0"/>
              <a:t>плагинов, написанных на </a:t>
            </a:r>
            <a:r>
              <a:rPr lang="ru-RU" dirty="0" err="1"/>
              <a:t>JavaScript</a:t>
            </a:r>
            <a:r>
              <a:rPr lang="ru-RU" dirty="0"/>
              <a:t>, и </a:t>
            </a:r>
            <a:r>
              <a:rPr lang="ru-RU" dirty="0" smtClean="0"/>
              <a:t>встраиваемых под </a:t>
            </a:r>
            <a:r>
              <a:rPr lang="ru-RU" dirty="0"/>
              <a:t>управлением </a:t>
            </a:r>
            <a:r>
              <a:rPr lang="ru-RU" dirty="0" err="1" smtClean="0"/>
              <a:t>Git</a:t>
            </a:r>
            <a:r>
              <a:rPr lang="ru-RU" dirty="0" smtClean="0"/>
              <a:t>.</a:t>
            </a:r>
          </a:p>
          <a:p>
            <a:r>
              <a:rPr lang="ru-MD" dirty="0" smtClean="0"/>
              <a:t>Разработчиком является </a:t>
            </a:r>
            <a:r>
              <a:rPr lang="en-US" dirty="0"/>
              <a:t>GitHub </a:t>
            </a:r>
            <a:r>
              <a:rPr lang="en-US" dirty="0" err="1" smtClean="0"/>
              <a:t>Inc</a:t>
            </a:r>
            <a:r>
              <a:rPr lang="ru-MD" dirty="0" smtClean="0"/>
              <a:t>.</a:t>
            </a:r>
            <a:endParaRPr lang="ru-RU" dirty="0"/>
          </a:p>
        </p:txBody>
      </p:sp>
      <p:sp>
        <p:nvSpPr>
          <p:cNvPr id="7" name="AutoShape 8" descr="Картинки атом (30 фото) • Прикольные картинки и позити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Картинки атом (30 фото) • Прикольные картинки и позити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32" y="4204192"/>
            <a:ext cx="2413722" cy="241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4317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MD" dirty="0" smtClean="0"/>
              <a:t>Еще один слайд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Презентация по технологии на тему : Ресурс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6" y="1484889"/>
            <a:ext cx="8596668" cy="483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123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Аспект</vt:lpstr>
      <vt:lpstr>The tale of Chelick</vt:lpstr>
      <vt:lpstr>Перечень необходимых работ:</vt:lpstr>
      <vt:lpstr>Работать я буду в Atom</vt:lpstr>
      <vt:lpstr>Еще один слайд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tale of Chelick</dc:title>
  <dc:creator>anton</dc:creator>
  <cp:lastModifiedBy>anton</cp:lastModifiedBy>
  <cp:revision>5</cp:revision>
  <dcterms:created xsi:type="dcterms:W3CDTF">2022-01-09T08:57:42Z</dcterms:created>
  <dcterms:modified xsi:type="dcterms:W3CDTF">2022-01-09T09:18:11Z</dcterms:modified>
</cp:coreProperties>
</file>