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D11F-D13E-4638-9A7E-04A52221EBE0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6BFE-C781-45FB-AA9E-9D817AB54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25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D11F-D13E-4638-9A7E-04A52221EBE0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6BFE-C781-45FB-AA9E-9D817AB54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08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D11F-D13E-4638-9A7E-04A52221EBE0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6BFE-C781-45FB-AA9E-9D817AB54F48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8252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D11F-D13E-4638-9A7E-04A52221EBE0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6BFE-C781-45FB-AA9E-9D817AB54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991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D11F-D13E-4638-9A7E-04A52221EBE0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6BFE-C781-45FB-AA9E-9D817AB54F4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2715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D11F-D13E-4638-9A7E-04A52221EBE0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6BFE-C781-45FB-AA9E-9D817AB54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552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D11F-D13E-4638-9A7E-04A52221EBE0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6BFE-C781-45FB-AA9E-9D817AB54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223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D11F-D13E-4638-9A7E-04A52221EBE0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6BFE-C781-45FB-AA9E-9D817AB54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42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D11F-D13E-4638-9A7E-04A52221EBE0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6BFE-C781-45FB-AA9E-9D817AB54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05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D11F-D13E-4638-9A7E-04A52221EBE0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6BFE-C781-45FB-AA9E-9D817AB54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8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D11F-D13E-4638-9A7E-04A52221EBE0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6BFE-C781-45FB-AA9E-9D817AB54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5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D11F-D13E-4638-9A7E-04A52221EBE0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6BFE-C781-45FB-AA9E-9D817AB54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44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D11F-D13E-4638-9A7E-04A52221EBE0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6BFE-C781-45FB-AA9E-9D817AB54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49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D11F-D13E-4638-9A7E-04A52221EBE0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6BFE-C781-45FB-AA9E-9D817AB54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72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D11F-D13E-4638-9A7E-04A52221EBE0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6BFE-C781-45FB-AA9E-9D817AB54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61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D11F-D13E-4638-9A7E-04A52221EBE0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6BFE-C781-45FB-AA9E-9D817AB54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55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CD11F-D13E-4638-9A7E-04A52221EBE0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946BFE-C781-45FB-AA9E-9D817AB54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93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проект </a:t>
            </a:r>
            <a:r>
              <a:rPr lang="en-US" b="1" dirty="0" err="1"/>
              <a:t>WebServer</a:t>
            </a:r>
            <a:r>
              <a:rPr lang="en-US" b="1" dirty="0"/>
              <a:t/>
            </a:r>
            <a:br>
              <a:rPr lang="en-US" b="1" dirty="0"/>
            </a:br>
            <a:r>
              <a:rPr lang="ru-MD" b="1" dirty="0" smtClean="0"/>
              <a:t>на </a:t>
            </a:r>
            <a:r>
              <a:rPr lang="en-US" b="1" dirty="0" smtClean="0"/>
              <a:t>Python Flask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37563" y="4225636"/>
            <a:ext cx="3352800" cy="1239982"/>
          </a:xfrm>
        </p:spPr>
        <p:txBody>
          <a:bodyPr/>
          <a:lstStyle/>
          <a:p>
            <a:r>
              <a:rPr lang="ru-MD" dirty="0" smtClean="0"/>
              <a:t>Выполнил: </a:t>
            </a:r>
            <a:r>
              <a:rPr lang="ru-MD" dirty="0" err="1" smtClean="0"/>
              <a:t>Сильнов</a:t>
            </a:r>
            <a:r>
              <a:rPr lang="ru-MD" dirty="0" smtClean="0"/>
              <a:t> Данила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894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MD" dirty="0" smtClean="0"/>
              <a:t>Цель и 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MD" dirty="0"/>
              <a:t>Цель: Создать работающий сайт на </a:t>
            </a:r>
            <a:r>
              <a:rPr lang="en-US" dirty="0"/>
              <a:t>Python </a:t>
            </a:r>
            <a:r>
              <a:rPr lang="ru-MD" dirty="0" smtClean="0"/>
              <a:t>с использованием </a:t>
            </a:r>
            <a:r>
              <a:rPr lang="en-US" dirty="0" smtClean="0"/>
              <a:t>Flask</a:t>
            </a:r>
            <a:endParaRPr lang="ru-MD" dirty="0" smtClean="0"/>
          </a:p>
          <a:p>
            <a:r>
              <a:rPr lang="ru-MD" dirty="0" smtClean="0"/>
              <a:t>Идея:</a:t>
            </a:r>
            <a:r>
              <a:rPr lang="en-US" dirty="0" smtClean="0"/>
              <a:t> </a:t>
            </a:r>
            <a:r>
              <a:rPr lang="ru-MD" dirty="0" smtClean="0"/>
              <a:t>Изначально идея была создать сайт по типу - </a:t>
            </a:r>
            <a:r>
              <a:rPr lang="ru-MD" dirty="0" err="1" smtClean="0"/>
              <a:t>фандом</a:t>
            </a:r>
            <a:r>
              <a:rPr lang="ru-MD" dirty="0" smtClean="0"/>
              <a:t> </a:t>
            </a:r>
            <a:r>
              <a:rPr lang="en-US" dirty="0" smtClean="0"/>
              <a:t>Rick and </a:t>
            </a:r>
            <a:r>
              <a:rPr lang="en-US" dirty="0" err="1" smtClean="0"/>
              <a:t>Morty</a:t>
            </a:r>
            <a:r>
              <a:rPr lang="ru-MD" dirty="0" smtClean="0"/>
              <a:t>, но в конечном итоге от изначальной идеи осталось только название</a:t>
            </a:r>
            <a:r>
              <a:rPr lang="en-US" dirty="0" smtClean="0"/>
              <a:t> </a:t>
            </a:r>
            <a:r>
              <a:rPr lang="en-US" dirty="0" err="1" smtClean="0"/>
              <a:t>IRAMFan</a:t>
            </a:r>
            <a:r>
              <a:rPr lang="ru-MD" dirty="0" smtClean="0"/>
              <a:t>. </a:t>
            </a:r>
            <a:endParaRPr lang="ru-RU" dirty="0"/>
          </a:p>
          <a:p>
            <a:endParaRPr lang="ru-RU" dirty="0"/>
          </a:p>
        </p:txBody>
      </p:sp>
      <p:sp>
        <p:nvSpPr>
          <p:cNvPr id="4" name="AutoShape 2" descr="Flask (framework) — Wikipédia"/>
          <p:cNvSpPr>
            <a:spLocks noChangeAspect="1" noChangeArrowheads="1"/>
          </p:cNvSpPr>
          <p:nvPr/>
        </p:nvSpPr>
        <p:spPr bwMode="auto">
          <a:xfrm>
            <a:off x="1790411" y="5939041"/>
            <a:ext cx="5441662" cy="544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Flask (framework) — Wikipédia"/>
          <p:cNvSpPr>
            <a:spLocks noChangeAspect="1" noChangeArrowheads="1"/>
          </p:cNvSpPr>
          <p:nvPr/>
        </p:nvSpPr>
        <p:spPr bwMode="auto">
          <a:xfrm>
            <a:off x="677334" y="4513090"/>
            <a:ext cx="117057" cy="11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Flask (framework) — Wikipé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89" y="4552288"/>
            <a:ext cx="4389607" cy="171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chier:Python-logo-notext.svg — Wikipé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29" y="4270375"/>
            <a:ext cx="2587625" cy="258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636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MD" dirty="0"/>
              <a:t>Перечень необходимых работ: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MD" dirty="0"/>
              <a:t>Создать оболочку сайта </a:t>
            </a:r>
            <a:endParaRPr lang="ru-RU" dirty="0"/>
          </a:p>
          <a:p>
            <a:pPr lvl="0"/>
            <a:r>
              <a:rPr lang="ru-MD" dirty="0"/>
              <a:t>Добавить регистрацию и украсить внешний вид</a:t>
            </a:r>
            <a:endParaRPr lang="ru-RU" dirty="0"/>
          </a:p>
          <a:p>
            <a:pPr lvl="0"/>
            <a:r>
              <a:rPr lang="ru-MD" dirty="0"/>
              <a:t>Добавить авторизацию и украсить внешний вид</a:t>
            </a:r>
            <a:endParaRPr lang="ru-RU" dirty="0"/>
          </a:p>
          <a:p>
            <a:pPr lvl="0"/>
            <a:r>
              <a:rPr lang="ru-MD" dirty="0"/>
              <a:t>Создать </a:t>
            </a:r>
            <a:r>
              <a:rPr lang="en-US" dirty="0"/>
              <a:t>Api </a:t>
            </a:r>
            <a:r>
              <a:rPr lang="ru-MD" dirty="0"/>
              <a:t>для добавления новостей и пользователей</a:t>
            </a:r>
            <a:endParaRPr lang="ru-RU" dirty="0"/>
          </a:p>
          <a:p>
            <a:r>
              <a:rPr lang="ru-MD" dirty="0"/>
              <a:t> </a:t>
            </a:r>
            <a:endParaRPr lang="ru-RU" dirty="0"/>
          </a:p>
          <a:p>
            <a:pPr lvl="0"/>
            <a:r>
              <a:rPr lang="ru-MD" dirty="0"/>
              <a:t>Добавить профиль пользователя</a:t>
            </a:r>
            <a:endParaRPr lang="ru-RU" dirty="0"/>
          </a:p>
          <a:p>
            <a:pPr lvl="0"/>
            <a:r>
              <a:rPr lang="ru-MD" dirty="0"/>
              <a:t>Создать </a:t>
            </a:r>
            <a:r>
              <a:rPr lang="en-US" dirty="0"/>
              <a:t>requirements.txt</a:t>
            </a:r>
            <a:endParaRPr lang="ru-RU" dirty="0"/>
          </a:p>
          <a:p>
            <a:pPr lvl="0"/>
            <a:r>
              <a:rPr lang="ru-MD" dirty="0"/>
              <a:t>Создать </a:t>
            </a:r>
            <a:r>
              <a:rPr lang="ru-MD" dirty="0" smtClean="0"/>
              <a:t>презентацию(Это она и есть)</a:t>
            </a:r>
          </a:p>
          <a:p>
            <a:pPr lvl="0"/>
            <a:r>
              <a:rPr lang="ru-MD" dirty="0" smtClean="0"/>
              <a:t>Загрузить на </a:t>
            </a:r>
            <a:r>
              <a:rPr lang="en-US" dirty="0" err="1" smtClean="0"/>
              <a:t>heroku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462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2160589"/>
            <a:ext cx="8854593" cy="3880773"/>
          </a:xfrm>
        </p:spPr>
        <p:txBody>
          <a:bodyPr/>
          <a:lstStyle/>
          <a:p>
            <a:r>
              <a:rPr lang="ru-MD" dirty="0"/>
              <a:t>В ходе работы использовалось большое количество разнообразных конструкций. К </a:t>
            </a:r>
            <a:r>
              <a:rPr lang="ru-MD" dirty="0" smtClean="0"/>
              <a:t>примеру формы из </a:t>
            </a:r>
            <a:r>
              <a:rPr lang="en-US" dirty="0" err="1" smtClean="0"/>
              <a:t>WTForms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ru-RU" dirty="0"/>
              <a:t>Также входе работы приходилось писать большое количество функций, </a:t>
            </a:r>
            <a:r>
              <a:rPr lang="ru-MD" dirty="0" smtClean="0"/>
              <a:t>на</a:t>
            </a:r>
            <a:r>
              <a:rPr lang="ru-RU" dirty="0" smtClean="0"/>
              <a:t>пример:</a:t>
            </a:r>
            <a:r>
              <a:rPr lang="en-US" dirty="0" err="1" smtClean="0"/>
              <a:t>gemerate_link</a:t>
            </a:r>
            <a:r>
              <a:rPr lang="en-US" dirty="0" smtClean="0"/>
              <a:t>, </a:t>
            </a:r>
            <a:r>
              <a:rPr lang="en-US" dirty="0" err="1" smtClean="0"/>
              <a:t>check_password</a:t>
            </a:r>
            <a:r>
              <a:rPr lang="en-US" dirty="0" smtClean="0"/>
              <a:t>, </a:t>
            </a:r>
            <a:r>
              <a:rPr lang="en-US" dirty="0" err="1" smtClean="0"/>
              <a:t>send_email</a:t>
            </a:r>
            <a:r>
              <a:rPr lang="ru-RU" dirty="0" smtClean="0"/>
              <a:t> </a:t>
            </a:r>
            <a:r>
              <a:rPr lang="ru-MD" dirty="0" smtClean="0"/>
              <a:t>и т.д. Пришлось написать огромное количество шаблонов </a:t>
            </a:r>
            <a:r>
              <a:rPr lang="en-US" dirty="0" smtClean="0"/>
              <a:t>html</a:t>
            </a:r>
            <a:r>
              <a:rPr lang="ru-MD" dirty="0" smtClean="0"/>
              <a:t> и целое </a:t>
            </a:r>
            <a:r>
              <a:rPr lang="en-US" dirty="0" smtClean="0"/>
              <a:t>Api</a:t>
            </a:r>
            <a:endParaRPr lang="en-US" dirty="0"/>
          </a:p>
          <a:p>
            <a:endParaRPr lang="ru-RU" dirty="0"/>
          </a:p>
        </p:txBody>
      </p:sp>
      <p:pic>
        <p:nvPicPr>
          <p:cNvPr id="2054" name="Picture 6" descr="GitHub - AntonYurchenko/simple-predictor: Example project MXNet and Scala  2.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720" y="3901366"/>
            <a:ext cx="3806825" cy="295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ython may be easy but it's a goddamn me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411" y="4468322"/>
            <a:ext cx="4247139" cy="238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04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MD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MD" dirty="0" smtClean="0"/>
              <a:t>В ходе проделанной нами работы( меня и моей команды</a:t>
            </a:r>
            <a:r>
              <a:rPr lang="en-US" dirty="0" smtClean="0"/>
              <a:t> </a:t>
            </a:r>
            <a:r>
              <a:rPr lang="ru-MD" dirty="0" smtClean="0"/>
              <a:t>), нам удалось создать рабочий </a:t>
            </a:r>
            <a:r>
              <a:rPr lang="en-US" dirty="0" smtClean="0"/>
              <a:t>web </a:t>
            </a:r>
            <a:r>
              <a:rPr lang="ru-MD" dirty="0" smtClean="0"/>
              <a:t>сайт с использованием </a:t>
            </a:r>
            <a:r>
              <a:rPr lang="en-US" dirty="0" smtClean="0"/>
              <a:t>Python Flask</a:t>
            </a:r>
            <a:r>
              <a:rPr lang="ru-MD" dirty="0" smtClean="0"/>
              <a:t>, конечно он неидеален и его есть куда дорабатывать, как минимум его внешнюю часть, а как максимум добавлением новых функций, например: лайки, </a:t>
            </a:r>
            <a:r>
              <a:rPr lang="ru-MD" dirty="0" err="1" smtClean="0"/>
              <a:t>репосты</a:t>
            </a:r>
            <a:r>
              <a:rPr lang="ru-MD" dirty="0" smtClean="0"/>
              <a:t>, комментарии к новостям и другие интересные функции.</a:t>
            </a:r>
            <a:endParaRPr lang="ru-RU" dirty="0"/>
          </a:p>
        </p:txBody>
      </p:sp>
      <p:pic>
        <p:nvPicPr>
          <p:cNvPr id="3074" name="Picture 2" descr="Дзен - отчет о проделаной работе за неделю. | HobbyMix (Елена) | Яндекс Дзе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47" y="4190016"/>
            <a:ext cx="2268970" cy="273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55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MD" dirty="0" smtClean="0"/>
              <a:t>Еще один слайд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AutoShape 2" descr="Спасибо За просмотр, Мем Спасибо за внима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Спасибо За просмотр, Мем Спасибо за внимание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2" name="Picture 6" descr="Презентация окончена Спасибо за внимание - Улыбка Спанч Боба | Мемы,  Презентация, Рабочие мем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71" y="312738"/>
            <a:ext cx="4070061" cy="407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Мем: &quot;ВСЕМ СПАСИБО ЗА ПРОСМОТР&quot; - Все шаблоны - Meme-arsenal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338" y="4493635"/>
            <a:ext cx="476250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спасибо за внимание, Мем Чики бамбон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49" y="2502910"/>
            <a:ext cx="5485197" cy="475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86053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180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проект WebServer на Python Flask </vt:lpstr>
      <vt:lpstr>Цель и идея проекта</vt:lpstr>
      <vt:lpstr>Перечень необходимых работ:</vt:lpstr>
      <vt:lpstr>Описание реализации</vt:lpstr>
      <vt:lpstr>Заключение</vt:lpstr>
      <vt:lpstr>Еще один слайд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anton</dc:creator>
  <cp:lastModifiedBy>anton</cp:lastModifiedBy>
  <cp:revision>25</cp:revision>
  <dcterms:created xsi:type="dcterms:W3CDTF">2022-04-19T06:27:39Z</dcterms:created>
  <dcterms:modified xsi:type="dcterms:W3CDTF">2022-04-19T07:45:34Z</dcterms:modified>
</cp:coreProperties>
</file>