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4" d="100"/>
          <a:sy n="34" d="100"/>
        </p:scale>
        <p:origin x="86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–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2323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 and Recommendations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53B4D0-AA7F-173E-3675-3E9C6524F24E}"/>
              </a:ext>
            </a:extLst>
          </p:cNvPr>
          <p:cNvSpPr txBox="1"/>
          <p:nvPr/>
        </p:nvSpPr>
        <p:spPr>
          <a:xfrm>
            <a:off x="10475052" y="266700"/>
            <a:ext cx="7485916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According to the Social Buzz’s consumer behaviour insights the Animal category has the highest popularity score and engagements and as a result it would make business sense for Social Buzz to implement the 80/20 rule as most of their profits are and will always come from the top 5 category. 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should consist of the majority of the content they produce on their platform for their customers.</a:t>
            </a:r>
            <a:endParaRPr lang="en-US" sz="35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may also be beneficial from Social Buzz to divest resources in making cooking content and perhaps open up a survey for recommendations on what their customers would like to see introduced on their platform.</a:t>
            </a:r>
            <a:endParaRPr lang="en-US" sz="35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9727609" cy="3822918"/>
            <a:chOff x="0" y="0"/>
            <a:chExt cx="12970146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2970146" cy="27990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6477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ZA" sz="4000" dirty="0"/>
              <a:t>We at Accenture are undergoing a data analysis process to find important insights on how to grow Social Buzz as a company and make it outgrow its competition.</a:t>
            </a:r>
          </a:p>
          <a:p>
            <a:endParaRPr lang="en-ZA" sz="4000" dirty="0"/>
          </a:p>
          <a:p>
            <a:r>
              <a:rPr lang="en-ZA" sz="4000" dirty="0"/>
              <a:t>We with the data we have will determine whether Social Buzz is ready to make an IPO, determine its top 5 content categories and see what other insights about the company we can get from the data we have been given.</a:t>
            </a:r>
          </a:p>
          <a:p>
            <a:endParaRPr lang="en-ZA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426721" y="1909668"/>
            <a:ext cx="3562356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-33088" y="4087306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203294-2C08-BEFE-78CB-8352612DF9E7}"/>
              </a:ext>
            </a:extLst>
          </p:cNvPr>
          <p:cNvSpPr txBox="1"/>
          <p:nvPr/>
        </p:nvSpPr>
        <p:spPr>
          <a:xfrm>
            <a:off x="2155422" y="4961740"/>
            <a:ext cx="7471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Social Buzz has company data that has not been cleaned and organised and as a result the necessary insights needed to drive decision making have not been discovered.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D76D2-285A-F1BD-201D-1D2CD4EEAFC9}"/>
              </a:ext>
            </a:extLst>
          </p:cNvPr>
          <p:cNvSpPr txBox="1"/>
          <p:nvPr/>
        </p:nvSpPr>
        <p:spPr>
          <a:xfrm>
            <a:off x="13910934" y="1050857"/>
            <a:ext cx="437706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Chief Technical Architect</a:t>
            </a:r>
          </a:p>
          <a:p>
            <a:endParaRPr lang="en-ZA" sz="4000" dirty="0"/>
          </a:p>
          <a:p>
            <a:endParaRPr lang="en-ZA" sz="4000" b="1" dirty="0"/>
          </a:p>
          <a:p>
            <a:endParaRPr lang="en-ZA" sz="4000" b="1" dirty="0"/>
          </a:p>
          <a:p>
            <a:endParaRPr lang="en-ZA" sz="4000" b="1" dirty="0"/>
          </a:p>
          <a:p>
            <a:r>
              <a:rPr lang="en-ZA" sz="4000" b="1" dirty="0"/>
              <a:t>Data Scientist</a:t>
            </a:r>
          </a:p>
          <a:p>
            <a:endParaRPr lang="en-ZA" sz="4000" b="1" dirty="0"/>
          </a:p>
          <a:p>
            <a:endParaRPr lang="en-ZA" sz="4000" b="1" dirty="0"/>
          </a:p>
          <a:p>
            <a:endParaRPr lang="en-ZA" sz="4000" b="1" dirty="0"/>
          </a:p>
          <a:p>
            <a:endParaRPr lang="en-ZA" sz="4000" b="1" dirty="0"/>
          </a:p>
          <a:p>
            <a:r>
              <a:rPr lang="en-ZA" sz="4000" b="1" dirty="0"/>
              <a:t>Data Analyst</a:t>
            </a:r>
          </a:p>
          <a:p>
            <a:endParaRPr lang="en-ZA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BA9AB8-FC1B-DD16-61FC-28792F99043F}"/>
              </a:ext>
            </a:extLst>
          </p:cNvPr>
          <p:cNvSpPr txBox="1"/>
          <p:nvPr/>
        </p:nvSpPr>
        <p:spPr>
          <a:xfrm>
            <a:off x="3860431" y="1028696"/>
            <a:ext cx="10462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Looked at the company operational data, company hierarchy and entity relationships within the data model provided.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26A34-1B7B-AA0A-EF45-9A4954E500D4}"/>
              </a:ext>
            </a:extLst>
          </p:cNvPr>
          <p:cNvSpPr txBox="1"/>
          <p:nvPr/>
        </p:nvSpPr>
        <p:spPr>
          <a:xfrm>
            <a:off x="5613717" y="2809140"/>
            <a:ext cx="1244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Data wrangling and cleaning stage.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8893EB-A8BC-5486-49D8-543C605BB60C}"/>
              </a:ext>
            </a:extLst>
          </p:cNvPr>
          <p:cNvSpPr txBox="1"/>
          <p:nvPr/>
        </p:nvSpPr>
        <p:spPr>
          <a:xfrm>
            <a:off x="7626237" y="4285379"/>
            <a:ext cx="1043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Data modelling and merging, creating synergies and removing duplicates.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A6098F-285C-85C3-51C1-D82B5B052C69}"/>
              </a:ext>
            </a:extLst>
          </p:cNvPr>
          <p:cNvSpPr txBox="1"/>
          <p:nvPr/>
        </p:nvSpPr>
        <p:spPr>
          <a:xfrm>
            <a:off x="9423367" y="5897467"/>
            <a:ext cx="886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We analysed the data and provided insights via graphs.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9100F-0663-C8DA-78A5-8025665F0967}"/>
              </a:ext>
            </a:extLst>
          </p:cNvPr>
          <p:cNvSpPr txBox="1"/>
          <p:nvPr/>
        </p:nvSpPr>
        <p:spPr>
          <a:xfrm>
            <a:off x="11071737" y="7507223"/>
            <a:ext cx="721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Recommendations for Social Buzz.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9D0CB-428F-47EA-3C5A-EC5F4F71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92021"/>
            <a:ext cx="16040100" cy="7547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D0F9086-1A78-7BA4-F50C-F62A7D83A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897" y="1563083"/>
            <a:ext cx="14239142" cy="72247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43C0215-2FCB-E823-61AD-6D70F55F7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1833585"/>
            <a:ext cx="13416900" cy="70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327</Words>
  <Application>Microsoft Office PowerPoint</Application>
  <PresentationFormat>Custom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simphiwe kunene</cp:lastModifiedBy>
  <cp:revision>18</cp:revision>
  <cp:lastPrinted>2024-08-07T15:28:55Z</cp:lastPrinted>
  <dcterms:created xsi:type="dcterms:W3CDTF">2006-08-16T00:00:00Z</dcterms:created>
  <dcterms:modified xsi:type="dcterms:W3CDTF">2024-08-07T15:35:44Z</dcterms:modified>
  <dc:identifier>DAEhDyfaYKE</dc:identifier>
</cp:coreProperties>
</file>