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2.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3.xml" ContentType="application/vnd.openxmlformats-officedocument.presentationml.slideLayout+xml"/>
  <Override PartName="/ppt/theme/theme3.xml" ContentType="application/vnd.openxmlformats-officedocument.theme+xml"/>
  <Override PartName="/ppt/slideMasters/slideMaster4.xml" ContentType="application/vnd.openxmlformats-officedocument.presentationml.slideMaster+xml"/>
  <Override PartName="/ppt/slideLayouts/slideLayout4.xml" ContentType="application/vnd.openxmlformats-officedocument.presentationml.slideLayout+xml"/>
  <Override PartName="/ppt/theme/theme4.xml" ContentType="application/vnd.openxmlformats-officedocument.theme+xml"/>
  <Override PartName="/ppt/slideMasters/slideMaster5.xml" ContentType="application/vnd.openxmlformats-officedocument.presentationml.slideMaster+xml"/>
  <Override PartName="/ppt/slideLayouts/slideLayout5.xml" ContentType="application/vnd.openxmlformats-officedocument.presentationml.slideLayout+xml"/>
  <Override PartName="/ppt/theme/theme5.xml" ContentType="application/vnd.openxmlformats-officedocument.theme+xml"/>
  <Override PartName="/ppt/slideMasters/slideMaster6.xml" ContentType="application/vnd.openxmlformats-officedocument.presentationml.slideMaster+xml"/>
  <Override PartName="/ppt/slideLayouts/slideLayout6.xml" ContentType="application/vnd.openxmlformats-officedocument.presentationml.slideLayout+xml"/>
  <Override PartName="/ppt/theme/theme6.xml" ContentType="application/vnd.openxmlformats-officedocument.theme+xml"/>
  <Override PartName="/ppt/slideMasters/slideMaster7.xml" ContentType="application/vnd.openxmlformats-officedocument.presentationml.slideMaster+xml"/>
  <Override PartName="/ppt/slideLayouts/slideLayout7.xml" ContentType="application/vnd.openxmlformats-officedocument.presentationml.slideLayout+xml"/>
  <Override PartName="/ppt/theme/theme7.xml" ContentType="application/vnd.openxmlformats-officedocument.theme+xml"/>
  <Override PartName="/ppt/slideMasters/slideMaster8.xml" ContentType="application/vnd.openxmlformats-officedocument.presentationml.slideMaster+xml"/>
  <Override PartName="/ppt/slideLayouts/slideLayout8.xml" ContentType="application/vnd.openxmlformats-officedocument.presentationml.slideLayout+xml"/>
  <Override PartName="/ppt/theme/theme8.xml" ContentType="application/vnd.openxmlformats-officedocument.theme+xml"/>
  <Override PartName="/ppt/slideMasters/slideMaster9.xml" ContentType="application/vnd.openxmlformats-officedocument.presentationml.slideMaster+xml"/>
  <Override PartName="/ppt/slideLayouts/slideLayout9.xml" ContentType="application/vnd.openxmlformats-officedocument.presentationml.slideLayout+xml"/>
  <Override PartName="/ppt/theme/theme9.xml" ContentType="application/vnd.openxmlformats-officedocument.theme+xml"/>
  <Override PartName="/ppt/slideMasters/slideMaster10.xml" ContentType="application/vnd.openxmlformats-officedocument.presentationml.slideMaster+xml"/>
  <Override PartName="/ppt/slideLayouts/slideLayout10.xml" ContentType="application/vnd.openxmlformats-officedocument.presentationml.slideLayout+xml"/>
  <Override PartName="/ppt/theme/theme10.xml" ContentType="application/vnd.openxmlformats-officedocument.theme+xml"/>
  <Override PartName="/ppt/slideMasters/slideMaster11.xml" ContentType="application/vnd.openxmlformats-officedocument.presentationml.slideMaster+xml"/>
  <Override PartName="/ppt/slideLayouts/slideLayout11.xml" ContentType="application/vnd.openxmlformats-officedocument.presentationml.slideLayout+xml"/>
  <Override PartName="/ppt/theme/theme11.xml" ContentType="application/vnd.openxmlformats-officedocument.theme+xml"/>
  <Override PartName="/ppt/slideMasters/slideMaster12.xml" ContentType="application/vnd.openxmlformats-officedocument.presentationml.slideMaster+xml"/>
  <Override PartName="/ppt/slideLayouts/slideLayout12.xml" ContentType="application/vnd.openxmlformats-officedocument.presentationml.slideLayout+xml"/>
  <Override PartName="/ppt/theme/theme12.xml" ContentType="application/vnd.openxmlformats-officedocument.theme+xml"/>
  <Override PartName="/ppt/slideMasters/slideMaster13.xml" ContentType="application/vnd.openxmlformats-officedocument.presentationml.slideMaster+xml"/>
  <Override PartName="/ppt/slideLayouts/slideLayout13.xml" ContentType="application/vnd.openxmlformats-officedocument.presentationml.slideLayout+xml"/>
  <Override PartName="/ppt/theme/theme13.xml" ContentType="application/vnd.openxmlformats-officedocument.theme+xml"/>
  <Override PartName="/ppt/slideMasters/slideMaster14.xml" ContentType="application/vnd.openxmlformats-officedocument.presentationml.slideMaster+xml"/>
  <Override PartName="/ppt/slideLayouts/slideLayout14.xml" ContentType="application/vnd.openxmlformats-officedocument.presentationml.slideLayout+xml"/>
  <Override PartName="/ppt/theme/theme14.xml" ContentType="application/vnd.openxmlformats-officedocument.theme+xml"/>
  <Override PartName="/ppt/slideMasters/slideMaster15.xml" ContentType="application/vnd.openxmlformats-officedocument.presentationml.slideMaster+xml"/>
  <Override PartName="/ppt/slideLayouts/slideLayout15.xml" ContentType="application/vnd.openxmlformats-officedocument.presentationml.slideLayout+xml"/>
  <Override PartName="/ppt/theme/theme15.xml" ContentType="application/vnd.openxmlformats-officedocument.theme+xml"/>
  <Override PartName="/ppt/slideMasters/slideMaster16.xml" ContentType="application/vnd.openxmlformats-officedocument.presentationml.slideMaster+xml"/>
  <Override PartName="/ppt/slideLayouts/slideLayout16.xml" ContentType="application/vnd.openxmlformats-officedocument.presentationml.slideLayout+xml"/>
  <Override PartName="/ppt/theme/theme16.xml" ContentType="application/vnd.openxmlformats-officedocument.theme+xml"/>
  <Override PartName="/ppt/slideMasters/slideMaster17.xml" ContentType="application/vnd.openxmlformats-officedocument.presentationml.slideMaster+xml"/>
  <Override PartName="/ppt/slideLayouts/slideLayout17.xml" ContentType="application/vnd.openxmlformats-officedocument.presentationml.slideLayout+xml"/>
  <Override PartName="/ppt/theme/theme17.xml" ContentType="application/vnd.openxmlformats-officedocument.theme+xml"/>
  <Override PartName="/ppt/slideMasters/slideMaster18.xml" ContentType="application/vnd.openxmlformats-officedocument.presentationml.slideMaster+xml"/>
  <Override PartName="/ppt/slideLayouts/slideLayout18.xml" ContentType="application/vnd.openxmlformats-officedocument.presentationml.slideLayout+xml"/>
  <Override PartName="/ppt/theme/theme18.xml" ContentType="application/vnd.openxmlformats-officedocument.theme+xml"/>
  <Override PartName="/ppt/slideMasters/slideMaster19.xml" ContentType="application/vnd.openxmlformats-officedocument.presentationml.slideMaster+xml"/>
  <Override PartName="/ppt/slideLayouts/slideLayout19.xml" ContentType="application/vnd.openxmlformats-officedocument.presentationml.slideLayout+xml"/>
  <Override PartName="/ppt/theme/theme19.xml" ContentType="application/vnd.openxmlformats-officedocument.theme+xml"/>
  <Override PartName="/ppt/slideMasters/slideMaster20.xml" ContentType="application/vnd.openxmlformats-officedocument.presentationml.slideMaster+xml"/>
  <Override PartName="/ppt/slideLayouts/slideLayout20.xml" ContentType="application/vnd.openxmlformats-officedocument.presentationml.slideLayout+xml"/>
  <Override PartName="/ppt/theme/theme20.xml" ContentType="application/vnd.openxmlformats-officedocument.theme+xml"/>
  <Override PartName="/ppt/slideMasters/slideMaster21.xml" ContentType="application/vnd.openxmlformats-officedocument.presentationml.slideMaster+xml"/>
  <Override PartName="/ppt/slideLayouts/slideLayout21.xml" ContentType="application/vnd.openxmlformats-officedocument.presentationml.slideLayout+xml"/>
  <Override PartName="/ppt/theme/theme21.xml" ContentType="application/vnd.openxmlformats-officedocument.theme+xml"/>
  <Override PartName="/ppt/slideMasters/slideMaster22.xml" ContentType="application/vnd.openxmlformats-officedocument.presentationml.slideMaster+xml"/>
  <Override PartName="/ppt/slideLayouts/slideLayout22.xml" ContentType="application/vnd.openxmlformats-officedocument.presentationml.slideLayout+xml"/>
  <Override PartName="/ppt/theme/theme22.xml" ContentType="application/vnd.openxmlformats-officedocument.theme+xml"/>
  <Override PartName="/ppt/slideMasters/slideMaster23.xml" ContentType="application/vnd.openxmlformats-officedocument.presentationml.slideMaster+xml"/>
  <Override PartName="/ppt/slideLayouts/slideLayout23.xml" ContentType="application/vnd.openxmlformats-officedocument.presentationml.slideLayout+xml"/>
  <Override PartName="/ppt/theme/theme23.xml" ContentType="application/vnd.openxmlformats-officedocument.theme+xml"/>
  <Override PartName="/ppt/slideMasters/slideMaster24.xml" ContentType="application/vnd.openxmlformats-officedocument.presentationml.slideMaster+xml"/>
  <Override PartName="/ppt/slideLayouts/slideLayout24.xml" ContentType="application/vnd.openxmlformats-officedocument.presentationml.slideLayout+xml"/>
  <Override PartName="/ppt/theme/theme24.xml" ContentType="application/vnd.openxmlformats-officedocument.theme+xml"/>
  <Override PartName="/ppt/slideMasters/slideMaster25.xml" ContentType="application/vnd.openxmlformats-officedocument.presentationml.slideMaster+xml"/>
  <Override PartName="/ppt/slideLayouts/slideLayout25.xml" ContentType="application/vnd.openxmlformats-officedocument.presentationml.slideLayout+xml"/>
  <Override PartName="/ppt/theme/theme25.xml" ContentType="application/vnd.openxmlformats-officedocument.theme+xml"/>
  <Override PartName="/ppt/slideMasters/slideMaster26.xml" ContentType="application/vnd.openxmlformats-officedocument.presentationml.slideMaster+xml"/>
  <Override PartName="/ppt/slideLayouts/slideLayout26.xml" ContentType="application/vnd.openxmlformats-officedocument.presentationml.slideLayout+xml"/>
  <Override PartName="/ppt/theme/theme26.xml" ContentType="application/vnd.openxmlformats-officedocument.theme+xml"/>
  <Override PartName="/ppt/slideMasters/slideMaster27.xml" ContentType="application/vnd.openxmlformats-officedocument.presentationml.slideMaster+xml"/>
  <Override PartName="/ppt/slideLayouts/slideLayout27.xml" ContentType="application/vnd.openxmlformats-officedocument.presentationml.slideLayout+xml"/>
  <Override PartName="/ppt/theme/theme27.xml" ContentType="application/vnd.openxmlformats-officedocument.theme+xml"/>
  <Override PartName="/ppt/notesMasters/notesMaster1.xml" ContentType="application/vnd.openxmlformats-officedocument.presentationml.notesMaster+xml"/>
  <Override PartName="/ppt/theme/theme28.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 id="2147483659" r:id="rId12"/>
    <p:sldMasterId id="2147483660" r:id="rId13"/>
    <p:sldMasterId id="2147483661" r:id="rId14"/>
    <p:sldMasterId id="2147483662" r:id="rId15"/>
    <p:sldMasterId id="2147483663" r:id="rId16"/>
    <p:sldMasterId id="2147483664" r:id="rId17"/>
    <p:sldMasterId id="2147483665" r:id="rId18"/>
    <p:sldMasterId id="2147483666" r:id="rId19"/>
    <p:sldMasterId id="2147483667" r:id="rId20"/>
    <p:sldMasterId id="2147483668" r:id="rId21"/>
    <p:sldMasterId id="2147483669" r:id="rId22"/>
    <p:sldMasterId id="2147483670" r:id="rId23"/>
    <p:sldMasterId id="2147483671" r:id="rId24"/>
    <p:sldMasterId id="2147483672" r:id="rId25"/>
    <p:sldMasterId id="2147483673" r:id="rId26"/>
    <p:sldMasterId id="2147483674" r:id="rId27"/>
  </p:sldMasterIdLst>
  <p:notesMasterIdLst>
    <p:notesMasterId r:id="rId28"/>
  </p:notesMasterIdLst>
  <p:sldIdLst>
    <p:sldId id="256" r:id="rId29"/>
    <p:sldId id="257" r:id="rId30"/>
    <p:sldId id="258" r:id="rId31"/>
    <p:sldId id="259" r:id="rId32"/>
    <p:sldId id="260" r:id="rId33"/>
    <p:sldId id="261" r:id="rId34"/>
    <p:sldId id="262" r:id="rId35"/>
    <p:sldId id="263" r:id="rId36"/>
    <p:sldId id="264" r:id="rId37"/>
    <p:sldId id="265" r:id="rId38"/>
    <p:sldId id="266" r:id="rId39"/>
    <p:sldId id="267" r:id="rId40"/>
  </p:sldIdLst>
  <p:sldSz cy="5143500" cx="9144000"/>
  <p:notesSz cx="6858000" cy="9144000"/>
</p:presentation>
</file>

<file path=ppt/presProps.xml><?xml version="1.0" encoding="utf-8"?>
<p:presentationPr xmlns:p="http://schemas.openxmlformats.org/presentationml/2006/main" xmlns:r="http://schemas.openxmlformats.org/officeDocument/2006/relationships" xmlns:a="http://schemas.openxmlformats.org/drawingml/2006/main">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slideMaster" Target="slideMasters/slideMaster12.xml"/><Relationship Id="rId13" Type="http://schemas.openxmlformats.org/officeDocument/2006/relationships/slideMaster" Target="slideMasters/slideMaster13.xml"/><Relationship Id="rId14" Type="http://schemas.openxmlformats.org/officeDocument/2006/relationships/slideMaster" Target="slideMasters/slideMaster14.xml"/><Relationship Id="rId15" Type="http://schemas.openxmlformats.org/officeDocument/2006/relationships/slideMaster" Target="slideMasters/slideMaster15.xml"/><Relationship Id="rId16" Type="http://schemas.openxmlformats.org/officeDocument/2006/relationships/slideMaster" Target="slideMasters/slideMaster16.xml"/><Relationship Id="rId17" Type="http://schemas.openxmlformats.org/officeDocument/2006/relationships/slideMaster" Target="slideMasters/slideMaster17.xml"/><Relationship Id="rId18" Type="http://schemas.openxmlformats.org/officeDocument/2006/relationships/slideMaster" Target="slideMasters/slideMaster18.xml"/><Relationship Id="rId19" Type="http://schemas.openxmlformats.org/officeDocument/2006/relationships/slideMaster" Target="slideMasters/slideMaster19.xml"/><Relationship Id="rId20" Type="http://schemas.openxmlformats.org/officeDocument/2006/relationships/slideMaster" Target="slideMasters/slideMaster20.xml"/><Relationship Id="rId21" Type="http://schemas.openxmlformats.org/officeDocument/2006/relationships/slideMaster" Target="slideMasters/slideMaster21.xml"/><Relationship Id="rId22" Type="http://schemas.openxmlformats.org/officeDocument/2006/relationships/slideMaster" Target="slideMasters/slideMaster22.xml"/><Relationship Id="rId23" Type="http://schemas.openxmlformats.org/officeDocument/2006/relationships/slideMaster" Target="slideMasters/slideMaster23.xml"/><Relationship Id="rId24" Type="http://schemas.openxmlformats.org/officeDocument/2006/relationships/slideMaster" Target="slideMasters/slideMaster24.xml"/><Relationship Id="rId25" Type="http://schemas.openxmlformats.org/officeDocument/2006/relationships/slideMaster" Target="slideMasters/slideMaster25.xml"/><Relationship Id="rId26" Type="http://schemas.openxmlformats.org/officeDocument/2006/relationships/slideMaster" Target="slideMasters/slideMaster26.xml"/><Relationship Id="rId27" Type="http://schemas.openxmlformats.org/officeDocument/2006/relationships/slideMaster" Target="slideMasters/slideMaster27.xml"/><Relationship Id="rId28" Type="http://schemas.openxmlformats.org/officeDocument/2006/relationships/notesMaster" Target="notesMasters/notesMaster1.xml"/><Relationship Id="rId29" Type="http://schemas.openxmlformats.org/officeDocument/2006/relationships/slide" Target="slides/slide1.xml"/><Relationship Id="rId30" Type="http://schemas.openxmlformats.org/officeDocument/2006/relationships/slide" Target="slides/slide2.xml"/><Relationship Id="rId31" Type="http://schemas.openxmlformats.org/officeDocument/2006/relationships/slide" Target="slides/slide3.xml"/><Relationship Id="rId32" Type="http://schemas.openxmlformats.org/officeDocument/2006/relationships/slide" Target="slides/slide4.xml"/><Relationship Id="rId33" Type="http://schemas.openxmlformats.org/officeDocument/2006/relationships/slide" Target="slides/slide5.xml"/><Relationship Id="rId34" Type="http://schemas.openxmlformats.org/officeDocument/2006/relationships/slide" Target="slides/slide6.xml"/><Relationship Id="rId35" Type="http://schemas.openxmlformats.org/officeDocument/2006/relationships/slide" Target="slides/slide7.xml"/><Relationship Id="rId36" Type="http://schemas.openxmlformats.org/officeDocument/2006/relationships/slide" Target="slides/slide8.xml"/><Relationship Id="rId37" Type="http://schemas.openxmlformats.org/officeDocument/2006/relationships/slide" Target="slides/slide9.xml"/><Relationship Id="rId38" Type="http://schemas.openxmlformats.org/officeDocument/2006/relationships/slide" Target="slides/slide10.xml"/><Relationship Id="rId39" Type="http://schemas.openxmlformats.org/officeDocument/2006/relationships/slide" Target="slides/slide11.xml"/><Relationship Id="rId40" Type="http://schemas.openxmlformats.org/officeDocument/2006/relationships/slide" Target="slides/slide12.xml"/><Relationship Id="rId41" Type="http://schemas.openxmlformats.org/officeDocument/2006/relationships/tableStyles" Target="tableStyles.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35" name=""/>
        <p:cNvGrpSpPr/>
        <p:nvPr/>
      </p:nvGrpSpPr>
      <p:grpSpPr>
        <a:xfrm>
          <a:off x="0" y="0"/>
          <a:ext cx="0" cy="0"/>
          <a:chOff x="0" y="0"/>
          <a:chExt cx="0" cy="0"/>
        </a:xfrm>
      </p:grpSpPr>
      <p:sp>
        <p:nvSpPr>
          <p:cNvPr id="104866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p:spTree>
      <p:nvGrpSpPr>
        <p:cNvPr id="39" name=""/>
        <p:cNvGrpSpPr/>
        <p:nvPr/>
      </p:nvGrpSpPr>
      <p:grpSpPr>
        <a:xfrm>
          <a:off x="0" y="0"/>
          <a:ext cx="0" cy="0"/>
          <a:chOff x="0" y="0"/>
          <a:chExt cx="0" cy="0"/>
        </a:xfrm>
      </p:grpSpPr>
      <p:sp>
        <p:nvSpPr>
          <p:cNvPr id="1048578" name="PlaceHolder 1"/>
          <p:cNvSpPr>
            <a:spLocks noGrp="1"/>
          </p:cNvSpPr>
          <p:nvPr>
            <p:ph type="title"/>
          </p:nvPr>
        </p:nvSpPr>
        <p:spPr>
          <a:xfrm>
            <a:off x="444240" y="407160"/>
            <a:ext cx="8242560" cy="1189440"/>
          </a:xfrm>
          <a:prstGeom prst="rect"/>
          <a:noFill/>
          <a:ln w="0">
            <a:noFill/>
          </a:ln>
        </p:spPr>
        <p:txBody>
          <a:bodyPr anchor="ctr" bIns="0" lIns="0" rIns="0" tIns="0">
            <a:noAutofit/>
          </a:bodyPr>
          <a:p>
            <a:pPr indent="0">
              <a:buNone/>
            </a:pPr>
            <a:endParaRPr b="0" sz="1800" lang="fr-FR" spc="-1" strike="noStrike">
              <a:solidFill>
                <a:schemeClr val="dk1"/>
              </a:solidFill>
              <a:latin typeface="Arial"/>
            </a:endParaRPr>
          </a:p>
        </p:txBody>
      </p:sp>
      <p:sp>
        <p:nvSpPr>
          <p:cNvPr id="1048579" name="PlaceHolder 2"/>
          <p:cNvSpPr>
            <a:spLocks noGrp="1"/>
          </p:cNvSpPr>
          <p:nvPr>
            <p:ph type="subTitle"/>
          </p:nvPr>
        </p:nvSpPr>
        <p:spPr>
          <a:xfrm>
            <a:off x="457200" y="1203480"/>
            <a:ext cx="8229240" cy="2982960"/>
          </a:xfrm>
          <a:prstGeom prst="rect"/>
          <a:noFill/>
          <a:ln w="0">
            <a:noFill/>
          </a:ln>
        </p:spPr>
        <p:txBody>
          <a:bodyPr anchor="ctr" bIns="0" lIns="0" rIns="0" tIns="0">
            <a:noAutofit/>
          </a:bodyPr>
          <a:p>
            <a:pPr algn="ctr" indent="0">
              <a:buNone/>
            </a:pPr>
            <a:endParaRPr b="0" sz="3200" lang="en-US" spc="-1" strike="noStrike">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blank">
  <p:cSld name="BLANK_1_1_1_1_1">
    <p:spTree>
      <p:nvGrpSpPr>
        <p:cNvPr id="12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blank">
  <p:cSld name="BLANK_1_1_1_1_1_1">
    <p:spTree>
      <p:nvGrpSpPr>
        <p:cNvPr id="73"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blank">
  <p:cSld name="SECTION_HEADER">
    <p:spTree>
      <p:nvGrpSpPr>
        <p:cNvPr id="49"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blank">
  <p:cSld name="CUSTOM_3_1">
    <p:spTree>
      <p:nvGrpSpPr>
        <p:cNvPr id="64"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blank">
  <p:cSld name="BLANK_1_1_1_1_1_1_1">
    <p:spTree>
      <p:nvGrpSpPr>
        <p:cNvPr id="130"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tx">
  <p:cSld name="TITLE_AND_BODY">
    <p:spTree>
      <p:nvGrpSpPr>
        <p:cNvPr id="79" name=""/>
        <p:cNvGrpSpPr/>
        <p:nvPr/>
      </p:nvGrpSpPr>
      <p:grpSpPr>
        <a:xfrm>
          <a:off x="0" y="0"/>
          <a:ext cx="0" cy="0"/>
          <a:chOff x="0" y="0"/>
          <a:chExt cx="0" cy="0"/>
        </a:xfrm>
      </p:grpSpPr>
      <p:sp>
        <p:nvSpPr>
          <p:cNvPr id="1048634" name="PlaceHolder 1"/>
          <p:cNvSpPr>
            <a:spLocks noGrp="1"/>
          </p:cNvSpPr>
          <p:nvPr>
            <p:ph type="title"/>
          </p:nvPr>
        </p:nvSpPr>
        <p:spPr>
          <a:xfrm>
            <a:off x="444240" y="407160"/>
            <a:ext cx="8242560" cy="1189440"/>
          </a:xfrm>
          <a:prstGeom prst="rect"/>
          <a:noFill/>
          <a:ln w="0">
            <a:noFill/>
          </a:ln>
        </p:spPr>
        <p:txBody>
          <a:bodyPr anchor="ctr" bIns="0" lIns="0" rIns="0" tIns="0">
            <a:noAutofit/>
          </a:bodyPr>
          <a:p>
            <a:pPr indent="0">
              <a:buNone/>
            </a:pPr>
            <a:endParaRPr b="0" sz="1800" lang="fr-FR" spc="-1" strike="noStrike">
              <a:solidFill>
                <a:schemeClr val="dk1"/>
              </a:solidFill>
              <a:latin typeface="Arial"/>
            </a:endParaRPr>
          </a:p>
        </p:txBody>
      </p:sp>
      <p:sp>
        <p:nvSpPr>
          <p:cNvPr id="1048635" name="PlaceHolder 2"/>
          <p:cNvSpPr>
            <a:spLocks noGrp="1"/>
          </p:cNvSpPr>
          <p:nvPr>
            <p:ph/>
          </p:nvPr>
        </p:nvSpPr>
        <p:spPr>
          <a:xfrm>
            <a:off x="457200" y="1203480"/>
            <a:ext cx="8229240" cy="2982960"/>
          </a:xfrm>
          <a:prstGeom prst="rect"/>
          <a:noFill/>
          <a:ln w="0">
            <a:noFill/>
          </a:ln>
        </p:spPr>
        <p:txBody>
          <a:bodyPr anchor="t" bIns="0" lIns="0" rIns="0" tIns="0">
            <a:normAutofit/>
          </a:bodyPr>
          <a:p>
            <a:pPr indent="0">
              <a:spcBef>
                <a:spcPts val="1417"/>
              </a:spcBef>
              <a:buNone/>
            </a:pPr>
            <a:endParaRPr b="0" sz="1400" lang="fr-FR" spc="-1" strike="noStrike">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Obj">
  <p:cSld name="TITLE_AND_TWO_COLUMNS">
    <p:spTree>
      <p:nvGrpSpPr>
        <p:cNvPr id="94" name=""/>
        <p:cNvGrpSpPr/>
        <p:nvPr/>
      </p:nvGrpSpPr>
      <p:grpSpPr>
        <a:xfrm>
          <a:off x="0" y="0"/>
          <a:ext cx="0" cy="0"/>
          <a:chOff x="0" y="0"/>
          <a:chExt cx="0" cy="0"/>
        </a:xfrm>
      </p:grpSpPr>
      <p:sp>
        <p:nvSpPr>
          <p:cNvPr id="1048642" name="PlaceHolder 1"/>
          <p:cNvSpPr>
            <a:spLocks noGrp="1"/>
          </p:cNvSpPr>
          <p:nvPr>
            <p:ph type="title"/>
          </p:nvPr>
        </p:nvSpPr>
        <p:spPr>
          <a:xfrm>
            <a:off x="444240" y="407160"/>
            <a:ext cx="8242560" cy="1189440"/>
          </a:xfrm>
          <a:prstGeom prst="rect"/>
          <a:noFill/>
          <a:ln w="0">
            <a:noFill/>
          </a:ln>
        </p:spPr>
        <p:txBody>
          <a:bodyPr anchor="ctr" bIns="0" lIns="0" rIns="0" tIns="0">
            <a:noAutofit/>
          </a:bodyPr>
          <a:p>
            <a:pPr indent="0">
              <a:buNone/>
            </a:pPr>
            <a:endParaRPr b="0" sz="1800" lang="fr-FR" spc="-1" strike="noStrike">
              <a:solidFill>
                <a:schemeClr val="dk1"/>
              </a:solidFill>
              <a:latin typeface="Arial"/>
            </a:endParaRPr>
          </a:p>
        </p:txBody>
      </p:sp>
      <p:sp>
        <p:nvSpPr>
          <p:cNvPr id="1048643" name="PlaceHolder 2"/>
          <p:cNvSpPr>
            <a:spLocks noGrp="1"/>
          </p:cNvSpPr>
          <p:nvPr>
            <p:ph/>
          </p:nvPr>
        </p:nvSpPr>
        <p:spPr>
          <a:xfrm>
            <a:off x="457200" y="1203480"/>
            <a:ext cx="4015800" cy="2982960"/>
          </a:xfrm>
          <a:prstGeom prst="rect"/>
          <a:noFill/>
          <a:ln w="0">
            <a:noFill/>
          </a:ln>
        </p:spPr>
        <p:txBody>
          <a:bodyPr anchor="t" bIns="0" lIns="0" rIns="0" tIns="0">
            <a:normAutofit/>
          </a:bodyPr>
          <a:p>
            <a:pPr indent="0">
              <a:spcBef>
                <a:spcPts val="1417"/>
              </a:spcBef>
              <a:buNone/>
            </a:pPr>
            <a:endParaRPr b="0" sz="1400" lang="fr-FR" spc="-1" strike="noStrike">
              <a:solidFill>
                <a:srgbClr val="000000"/>
              </a:solidFill>
              <a:latin typeface="Arial"/>
            </a:endParaRPr>
          </a:p>
        </p:txBody>
      </p:sp>
      <p:sp>
        <p:nvSpPr>
          <p:cNvPr id="1048644" name="PlaceHolder 3"/>
          <p:cNvSpPr>
            <a:spLocks noGrp="1"/>
          </p:cNvSpPr>
          <p:nvPr>
            <p:ph/>
          </p:nvPr>
        </p:nvSpPr>
        <p:spPr>
          <a:xfrm>
            <a:off x="4674240" y="1203480"/>
            <a:ext cx="4015800" cy="2982960"/>
          </a:xfrm>
          <a:prstGeom prst="rect"/>
          <a:noFill/>
          <a:ln w="0">
            <a:noFill/>
          </a:ln>
        </p:spPr>
        <p:txBody>
          <a:bodyPr anchor="t" bIns="0" lIns="0" rIns="0" tIns="0">
            <a:normAutofit/>
          </a:bodyPr>
          <a:p>
            <a:pPr indent="0">
              <a:spcBef>
                <a:spcPts val="1417"/>
              </a:spcBef>
              <a:buNone/>
            </a:pPr>
            <a:endParaRPr b="0" sz="1400" lang="fr-FR" spc="-1" strike="noStrike">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_ONLY">
    <p:spTree>
      <p:nvGrpSpPr>
        <p:cNvPr id="115" name=""/>
        <p:cNvGrpSpPr/>
        <p:nvPr/>
      </p:nvGrpSpPr>
      <p:grpSpPr>
        <a:xfrm>
          <a:off x="0" y="0"/>
          <a:ext cx="0" cy="0"/>
          <a:chOff x="0" y="0"/>
          <a:chExt cx="0" cy="0"/>
        </a:xfrm>
      </p:grpSpPr>
      <p:sp>
        <p:nvSpPr>
          <p:cNvPr id="1048660" name="PlaceHolder 1"/>
          <p:cNvSpPr>
            <a:spLocks noGrp="1"/>
          </p:cNvSpPr>
          <p:nvPr>
            <p:ph type="title"/>
          </p:nvPr>
        </p:nvSpPr>
        <p:spPr>
          <a:xfrm>
            <a:off x="444240" y="407160"/>
            <a:ext cx="8242560" cy="1189440"/>
          </a:xfrm>
          <a:prstGeom prst="rect"/>
          <a:noFill/>
          <a:ln w="0">
            <a:noFill/>
          </a:ln>
        </p:spPr>
        <p:txBody>
          <a:bodyPr anchor="ctr" bIns="0" lIns="0" rIns="0" tIns="0">
            <a:noAutofit/>
          </a:bodyPr>
          <a:p>
            <a:pPr indent="0">
              <a:buNone/>
            </a:pPr>
            <a:endParaRPr b="0" sz="1800" lang="fr-FR" spc="-1" strike="noStrike">
              <a:solidFill>
                <a:schemeClr val="dk1"/>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blank">
  <p:cSld name="ONE_COLUMN_TEXT">
    <p:spTree>
      <p:nvGrpSpPr>
        <p:cNvPr id="97"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blank">
  <p:cSld name="MAIN_POINT">
    <p:spTree>
      <p:nvGrpSpPr>
        <p:cNvPr id="109"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blank">
  <p:cSld name="BIG_NUMBER">
    <p:spTree>
      <p:nvGrpSpPr>
        <p:cNvPr id="76"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blank">
  <p:cSld name="SECTION_TITLE_AND_DESCRIPTION">
    <p:spTree>
      <p:nvGrpSpPr>
        <p:cNvPr id="88"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blank">
  <p:cSld name="CAPTION_ONLY">
    <p:spTree>
      <p:nvGrpSpPr>
        <p:cNvPr id="100"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blank">
  <p:cSld name="simple-light-2">
    <p:spTree>
      <p:nvGrpSpPr>
        <p:cNvPr id="103"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blank">
  <p:cSld name="CUSTOM_2_1">
    <p:spTree>
      <p:nvGrpSpPr>
        <p:cNvPr id="118"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blank">
  <p:cSld name="CUSTOM_2_1_1">
    <p:spTree>
      <p:nvGrpSpPr>
        <p:cNvPr id="70"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type="blank">
  <p:cSld name="Default">
    <p:spTree>
      <p:nvGrpSpPr>
        <p:cNvPr id="85"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type="blank">
  <p:cSld name="Default 1">
    <p:spTree>
      <p:nvGrpSpPr>
        <p:cNvPr id="106"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type="blank">
  <p:cSld name="Default 2">
    <p:spTree>
      <p:nvGrpSpPr>
        <p:cNvPr id="127"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33"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blank">
  <p:cSld name="BLANK_1_1_1_1_2_1">
    <p:spTree>
      <p:nvGrpSpPr>
        <p:cNvPr id="112"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blank">
  <p:cSld name="ONE_COLUMN_TEXT_1">
    <p:spTree>
      <p:nvGrpSpPr>
        <p:cNvPr id="53"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blank">
  <p:cSld name="ONE_COLUMN_TEXT_1_1">
    <p:spTree>
      <p:nvGrpSpPr>
        <p:cNvPr id="45"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TITLE_ONLY_1">
    <p:spTree>
      <p:nvGrpSpPr>
        <p:cNvPr id="124"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blank">
  <p:cSld name="TITLE_ONLY_2">
    <p:spTree>
      <p:nvGrpSpPr>
        <p:cNvPr id="82"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blank">
  <p:cSld name="BLANK_1_1_1_2">
    <p:spTree>
      <p:nvGrpSpPr>
        <p:cNvPr id="9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bit.ly/3A1uf1Q" TargetMode="External"/><Relationship Id="rId3" Type="http://schemas.openxmlformats.org/officeDocument/2006/relationships/hyperlink" Target="http://bit.ly/2TtBDfr" TargetMode="External"/><Relationship Id="rId4"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14.xml"/></Relationships>
</file>

<file path=ppt/slideMasters/_rels/slideMaster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15.xml"/></Relationships>
</file>

<file path=ppt/slideMasters/_rels/slideMaster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theme" Target="../theme/theme16.xml"/></Relationships>
</file>

<file path=ppt/slideMasters/_rels/slideMaster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theme" Target="../theme/theme17.xml"/></Relationships>
</file>

<file path=ppt/slideMasters/_rels/slideMaster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theme" Target="../theme/theme18.xml"/></Relationships>
</file>

<file path=ppt/slideMasters/_rels/slideMaster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theme" Target="../theme/theme19.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_rels/slideMaster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theme" Target="../theme/theme20.xml"/></Relationships>
</file>

<file path=ppt/slideMasters/_rels/slideMaster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theme" Target="../theme/theme21.xml"/></Relationships>
</file>

<file path=ppt/slideMasters/_rels/slideMaster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theme" Target="../theme/theme22.xml"/></Relationships>
</file>

<file path=ppt/slideMasters/_rels/slideMaster2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theme" Target="../theme/theme23.xml"/></Relationships>
</file>

<file path=ppt/slideMasters/_rels/slideMaster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theme" Target="../theme/theme24.xml"/></Relationships>
</file>

<file path=ppt/slideMasters/_rels/slideMaster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theme" Target="../theme/theme25.xml"/></Relationships>
</file>

<file path=ppt/slideMasters/_rels/slideMaster2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theme" Target="../theme/theme26.xml"/></Relationships>
</file>

<file path=ppt/slideMasters/_rels/slideMaster2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theme" Target="../theme/theme27.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37" name=""/>
        <p:cNvGrpSpPr/>
        <p:nvPr/>
      </p:nvGrpSpPr>
      <p:grpSpPr>
        <a:xfrm>
          <a:off x="0" y="0"/>
          <a:ext cx="0" cy="0"/>
          <a:chOff x="0" y="0"/>
          <a:chExt cx="0" cy="0"/>
        </a:xfrm>
      </p:grpSpPr>
      <p:sp>
        <p:nvSpPr>
          <p:cNvPr id="1048576" name="PlaceHolder 1"/>
          <p:cNvSpPr>
            <a:spLocks noGrp="1"/>
          </p:cNvSpPr>
          <p:nvPr>
            <p:ph type="body"/>
          </p:nvPr>
        </p:nvSpPr>
        <p:spPr>
          <a:xfrm>
            <a:off x="0" y="0"/>
            <a:ext cx="9143640" cy="5143320"/>
          </a:xfrm>
          <a:prstGeom prst="rect"/>
          <a:noFill/>
          <a:ln w="0">
            <a:noFill/>
          </a:ln>
        </p:spPr>
        <p:txBody>
          <a:bodyPr anchor="t" bIns="45000" lIns="90000" rIns="90000" tIns="45000">
            <a:normAutofit/>
          </a:bodyPr>
          <a:p>
            <a:pPr indent="-324000" marL="432000">
              <a:spcBef>
                <a:spcPts val="1417"/>
              </a:spcBef>
              <a:buClr>
                <a:srgbClr val="000000"/>
              </a:buClr>
              <a:buSzPct val="45000"/>
              <a:buFont typeface="Wingdings" charset="2"/>
              <a:buChar char=""/>
            </a:pPr>
            <a:r>
              <a:rPr b="0" sz="1800" lang="fr-FR" spc="-1" strike="noStrike">
                <a:solidFill>
                  <a:srgbClr val="000000"/>
                </a:solidFill>
                <a:latin typeface="Arial"/>
              </a:rPr>
              <a:t>Click to edit the outline text format</a:t>
            </a:r>
            <a:endParaRPr b="0" sz="1800" lang="fr-FR" spc="-1" strike="noStrike">
              <a:solidFill>
                <a:srgbClr val="000000"/>
              </a:solidFill>
              <a:latin typeface="Arial"/>
            </a:endParaRPr>
          </a:p>
          <a:p>
            <a:pPr indent="-324000" lvl="1" marL="864000">
              <a:spcBef>
                <a:spcPts val="1134"/>
              </a:spcBef>
              <a:buClr>
                <a:srgbClr val="000000"/>
              </a:buClr>
              <a:buSzPct val="75000"/>
              <a:buFont typeface="Symbol" charset="2"/>
              <a:buChar char=""/>
            </a:pPr>
            <a:r>
              <a:rPr b="0" sz="1800" lang="fr-FR" spc="-1" strike="noStrike">
                <a:solidFill>
                  <a:srgbClr val="000000"/>
                </a:solidFill>
                <a:latin typeface="Arial"/>
              </a:rPr>
              <a:t>Second Outline Level</a:t>
            </a:r>
            <a:endParaRPr b="0" sz="1800" lang="fr-FR" spc="-1" strike="noStrike">
              <a:solidFill>
                <a:srgbClr val="000000"/>
              </a:solidFill>
              <a:latin typeface="Arial"/>
            </a:endParaRPr>
          </a:p>
          <a:p>
            <a:pPr indent="-288000" lvl="2" marL="1296000">
              <a:spcBef>
                <a:spcPts val="850"/>
              </a:spcBef>
              <a:buClr>
                <a:srgbClr val="000000"/>
              </a:buClr>
              <a:buSzPct val="45000"/>
              <a:buFont typeface="Wingdings" charset="2"/>
              <a:buChar char=""/>
            </a:pPr>
            <a:r>
              <a:rPr b="0" sz="1800" lang="fr-FR" spc="-1" strike="noStrike">
                <a:solidFill>
                  <a:srgbClr val="000000"/>
                </a:solidFill>
                <a:latin typeface="Arial"/>
              </a:rPr>
              <a:t>Third Outline Level</a:t>
            </a:r>
            <a:endParaRPr b="0" sz="1800" lang="fr-FR" spc="-1" strike="noStrike">
              <a:solidFill>
                <a:srgbClr val="000000"/>
              </a:solidFill>
              <a:latin typeface="Arial"/>
            </a:endParaRPr>
          </a:p>
          <a:p>
            <a:pPr indent="-216000" lvl="3" marL="1728000">
              <a:spcBef>
                <a:spcPts val="567"/>
              </a:spcBef>
              <a:buClr>
                <a:srgbClr val="000000"/>
              </a:buClr>
              <a:buSzPct val="75000"/>
              <a:buFont typeface="Symbol" charset="2"/>
              <a:buChar char=""/>
            </a:pPr>
            <a:r>
              <a:rPr b="0" sz="1800" lang="fr-FR" spc="-1" strike="noStrike">
                <a:solidFill>
                  <a:srgbClr val="000000"/>
                </a:solidFill>
                <a:latin typeface="Arial"/>
              </a:rPr>
              <a:t>Fourth Outline Level</a:t>
            </a:r>
            <a:endParaRPr b="0" sz="1800" lang="fr-FR" spc="-1" strike="noStrike">
              <a:solidFill>
                <a:srgbClr val="000000"/>
              </a:solidFill>
              <a:latin typeface="Arial"/>
            </a:endParaRPr>
          </a:p>
          <a:p>
            <a:pPr indent="-216000" lvl="4" marL="2160000">
              <a:spcBef>
                <a:spcPts val="283"/>
              </a:spcBef>
              <a:buClr>
                <a:srgbClr val="000000"/>
              </a:buClr>
              <a:buSzPct val="45000"/>
              <a:buFont typeface="Wingdings" charset="2"/>
              <a:buChar char=""/>
            </a:pPr>
            <a:r>
              <a:rPr b="0" sz="1800" lang="fr-FR" spc="-1" strike="noStrike">
                <a:solidFill>
                  <a:srgbClr val="000000"/>
                </a:solidFill>
                <a:latin typeface="Arial"/>
              </a:rPr>
              <a:t>Fifth Outline Level</a:t>
            </a:r>
            <a:endParaRPr b="0" sz="1800" lang="fr-FR" spc="-1" strike="noStrike">
              <a:solidFill>
                <a:srgbClr val="000000"/>
              </a:solidFill>
              <a:latin typeface="Arial"/>
            </a:endParaRPr>
          </a:p>
          <a:p>
            <a:pPr indent="-216000" lvl="5" marL="2592000">
              <a:spcBef>
                <a:spcPts val="283"/>
              </a:spcBef>
              <a:buClr>
                <a:srgbClr val="000000"/>
              </a:buClr>
              <a:buSzPct val="45000"/>
              <a:buFont typeface="Wingdings" charset="2"/>
              <a:buChar char=""/>
            </a:pPr>
            <a:r>
              <a:rPr b="0" sz="1800" lang="fr-FR" spc="-1" strike="noStrike">
                <a:solidFill>
                  <a:srgbClr val="000000"/>
                </a:solidFill>
                <a:latin typeface="Arial"/>
              </a:rPr>
              <a:t>Sixth Outline Level</a:t>
            </a:r>
            <a:endParaRPr b="0" sz="1800" lang="fr-FR" spc="-1" strike="noStrike">
              <a:solidFill>
                <a:srgbClr val="000000"/>
              </a:solidFill>
              <a:latin typeface="Arial"/>
            </a:endParaRPr>
          </a:p>
          <a:p>
            <a:pPr indent="-216000" lvl="6" marL="3024000">
              <a:spcBef>
                <a:spcPts val="283"/>
              </a:spcBef>
              <a:buClr>
                <a:srgbClr val="000000"/>
              </a:buClr>
              <a:buSzPct val="45000"/>
              <a:buFont typeface="Wingdings" charset="2"/>
              <a:buChar char=""/>
            </a:pPr>
            <a:r>
              <a:rPr b="0" sz="1800" lang="fr-FR" spc="-1" strike="noStrike">
                <a:solidFill>
                  <a:srgbClr val="000000"/>
                </a:solidFill>
                <a:latin typeface="Arial"/>
              </a:rPr>
              <a:t>Seventh Outline Level</a:t>
            </a:r>
            <a:endParaRPr b="0" sz="1800" lang="fr-FR" spc="-1" strike="noStrike">
              <a:solidFill>
                <a:srgbClr val="000000"/>
              </a:solidFill>
              <a:latin typeface="Arial"/>
            </a:endParaRPr>
          </a:p>
        </p:txBody>
      </p:sp>
      <p:sp>
        <p:nvSpPr>
          <p:cNvPr id="1048577" name="PlaceHolder 2"/>
          <p:cNvSpPr>
            <a:spLocks noGrp="1"/>
          </p:cNvSpPr>
          <p:nvPr>
            <p:ph type="title"/>
          </p:nvPr>
        </p:nvSpPr>
        <p:spPr>
          <a:xfrm>
            <a:off x="457200" y="338760"/>
            <a:ext cx="7336440" cy="2512080"/>
          </a:xfrm>
          <a:prstGeom prst="rect"/>
          <a:noFill/>
          <a:ln w="0">
            <a:noFill/>
          </a:ln>
          <a:effectLst>
            <a:outerShdw blurRad="200160" dir="1192330" dist="95315" rotWithShape="0">
              <a:srgbClr val="000000">
                <a:alpha val="55000"/>
              </a:srgbClr>
            </a:outerShdw>
          </a:effectLst>
        </p:spPr>
        <p:txBody>
          <a:bodyPr anchor="t" bIns="91440" lIns="91440" rIns="91440" tIns="91440">
            <a:noAutofit/>
          </a:bodyPr>
          <a:p>
            <a:pPr indent="0">
              <a:buNone/>
            </a:pPr>
            <a:r>
              <a:rPr b="0" sz="5200" lang="fr-FR" spc="-1" strike="noStrike">
                <a:solidFill>
                  <a:schemeClr val="dk1"/>
                </a:solidFill>
                <a:latin typeface="Arial"/>
              </a:rPr>
              <a:t>Click to edit the title text format</a:t>
            </a:r>
            <a:endParaRPr b="0" sz="5200" lang="fr-FR" spc="-1" strike="noStrike">
              <a:solidFill>
                <a:schemeClr val="dk1"/>
              </a:solidFill>
              <a:latin typeface="Arial"/>
            </a:endParaRPr>
          </a:p>
        </p:txBody>
      </p:sp>
    </p:spTree>
  </p:cSld>
  <p:clrMap accent1="accent1" accent2="accent2" accent3="accent3" accent4="accent4" accent5="accent5" accent6="accent6" bg1="lt1" bg2="lt2" tx1="dk1" tx2="dk2" hlink="hlink" folHlink="folHlink"/>
  <p:sldLayoutIdLst>
    <p:sldLayoutId id="2147483675" r:id="rId1"/>
  </p:sldLayoutIdLst>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19" name=""/>
        <p:cNvGrpSpPr/>
        <p:nvPr/>
      </p:nvGrpSpPr>
      <p:grpSpPr>
        <a:xfrm>
          <a:off x="0" y="0"/>
          <a:ext cx="0" cy="0"/>
          <a:chOff x="0" y="0"/>
          <a:chExt cx="0" cy="0"/>
        </a:xfrm>
      </p:grpSpPr>
      <p:sp>
        <p:nvSpPr>
          <p:cNvPr id="1048663" name="PlaceHolder 1"/>
          <p:cNvSpPr>
            <a:spLocks noGrp="1"/>
          </p:cNvSpPr>
          <p:nvPr>
            <p:ph type="title"/>
          </p:nvPr>
        </p:nvSpPr>
        <p:spPr>
          <a:xfrm>
            <a:off x="457200" y="299160"/>
            <a:ext cx="8233560" cy="690840"/>
          </a:xfrm>
          <a:prstGeom prst="rect"/>
          <a:noFill/>
          <a:ln w="0">
            <a:noFill/>
          </a:ln>
        </p:spPr>
        <p:txBody>
          <a:bodyPr anchor="t" bIns="91440" lIns="91440" rIns="91440" tIns="91440">
            <a:noAutofit/>
          </a:bodyPr>
          <a:p>
            <a:pPr indent="0">
              <a:buNone/>
            </a:pPr>
            <a:r>
              <a:rPr b="0" sz="2800" lang="fr-FR" spc="-1" strike="noStrike">
                <a:solidFill>
                  <a:schemeClr val="dk1"/>
                </a:solidFill>
                <a:latin typeface="Arial"/>
              </a:rPr>
              <a:t>Click to edit the title text format</a:t>
            </a:r>
            <a:endParaRPr b="0" sz="2800" lang="fr-FR" spc="-1" strike="noStrike">
              <a:solidFill>
                <a:schemeClr val="dk1"/>
              </a:solidFill>
              <a:latin typeface="Arial"/>
            </a:endParaRPr>
          </a:p>
        </p:txBody>
      </p:sp>
      <p:sp>
        <p:nvSpPr>
          <p:cNvPr id="1048664" name="PlaceHolder 2"/>
          <p:cNvSpPr>
            <a:spLocks noGrp="1"/>
          </p:cNvSpPr>
          <p:nvPr>
            <p:ph type="body"/>
          </p:nvPr>
        </p:nvSpPr>
        <p:spPr>
          <a:xfrm>
            <a:off x="0" y="1142640"/>
            <a:ext cx="2845800" cy="3572280"/>
          </a:xfrm>
          <a:prstGeom prst="rect"/>
          <a:noFill/>
          <a:ln w="0">
            <a:noFill/>
          </a:ln>
        </p:spPr>
        <p:txBody>
          <a:bodyPr anchor="t" bIns="45000" lIns="90000" rIns="90000" tIns="45000">
            <a:normAutofit fontScale="43333" lnSpcReduction="10000"/>
          </a:bodyPr>
          <a:p>
            <a:pPr indent="-324000" marL="432000">
              <a:spcBef>
                <a:spcPts val="1417"/>
              </a:spcBef>
              <a:buClr>
                <a:srgbClr val="000000"/>
              </a:buClr>
              <a:buSzPct val="45000"/>
              <a:buFont typeface="Wingdings" charset="2"/>
              <a:buChar char=""/>
            </a:pPr>
            <a:r>
              <a:rPr b="0" sz="1800" lang="fr-FR" spc="-1" strike="noStrike">
                <a:solidFill>
                  <a:srgbClr val="000000"/>
                </a:solidFill>
                <a:latin typeface="Arial"/>
              </a:rPr>
              <a:t>Click to edit the outline text format</a:t>
            </a:r>
            <a:endParaRPr b="0" sz="1800" lang="fr-FR" spc="-1" strike="noStrike">
              <a:solidFill>
                <a:srgbClr val="000000"/>
              </a:solidFill>
              <a:latin typeface="Arial"/>
            </a:endParaRPr>
          </a:p>
          <a:p>
            <a:pPr indent="-324000" lvl="1" marL="864000">
              <a:spcBef>
                <a:spcPts val="1134"/>
              </a:spcBef>
              <a:buClr>
                <a:srgbClr val="000000"/>
              </a:buClr>
              <a:buSzPct val="75000"/>
              <a:buFont typeface="Symbol" charset="2"/>
              <a:buChar char=""/>
            </a:pPr>
            <a:r>
              <a:rPr b="0" sz="1800" lang="fr-FR" spc="-1" strike="noStrike">
                <a:solidFill>
                  <a:srgbClr val="000000"/>
                </a:solidFill>
                <a:latin typeface="Arial"/>
              </a:rPr>
              <a:t>Second Outline Level</a:t>
            </a:r>
            <a:endParaRPr b="0" sz="1800" lang="fr-FR" spc="-1" strike="noStrike">
              <a:solidFill>
                <a:srgbClr val="000000"/>
              </a:solidFill>
              <a:latin typeface="Arial"/>
            </a:endParaRPr>
          </a:p>
          <a:p>
            <a:pPr indent="-288000" lvl="2" marL="1296000">
              <a:spcBef>
                <a:spcPts val="850"/>
              </a:spcBef>
              <a:buClr>
                <a:srgbClr val="000000"/>
              </a:buClr>
              <a:buSzPct val="45000"/>
              <a:buFont typeface="Wingdings" charset="2"/>
              <a:buChar char=""/>
            </a:pPr>
            <a:r>
              <a:rPr b="0" sz="1800" lang="fr-FR" spc="-1" strike="noStrike">
                <a:solidFill>
                  <a:srgbClr val="000000"/>
                </a:solidFill>
                <a:latin typeface="Arial"/>
              </a:rPr>
              <a:t>Third Outline Level</a:t>
            </a:r>
            <a:endParaRPr b="0" sz="1800" lang="fr-FR" spc="-1" strike="noStrike">
              <a:solidFill>
                <a:srgbClr val="000000"/>
              </a:solidFill>
              <a:latin typeface="Arial"/>
            </a:endParaRPr>
          </a:p>
          <a:p>
            <a:pPr indent="-216000" lvl="3" marL="1728000">
              <a:spcBef>
                <a:spcPts val="567"/>
              </a:spcBef>
              <a:buClr>
                <a:srgbClr val="000000"/>
              </a:buClr>
              <a:buSzPct val="75000"/>
              <a:buFont typeface="Symbol" charset="2"/>
              <a:buChar char=""/>
            </a:pPr>
            <a:r>
              <a:rPr b="0" sz="1800" lang="fr-FR" spc="-1" strike="noStrike">
                <a:solidFill>
                  <a:srgbClr val="000000"/>
                </a:solidFill>
                <a:latin typeface="Arial"/>
              </a:rPr>
              <a:t>Fourth Outline Level</a:t>
            </a:r>
            <a:endParaRPr b="0" sz="1800" lang="fr-FR" spc="-1" strike="noStrike">
              <a:solidFill>
                <a:srgbClr val="000000"/>
              </a:solidFill>
              <a:latin typeface="Arial"/>
            </a:endParaRPr>
          </a:p>
          <a:p>
            <a:pPr indent="-216000" lvl="4" marL="2160000">
              <a:spcBef>
                <a:spcPts val="283"/>
              </a:spcBef>
              <a:buClr>
                <a:srgbClr val="000000"/>
              </a:buClr>
              <a:buSzPct val="45000"/>
              <a:buFont typeface="Wingdings" charset="2"/>
              <a:buChar char=""/>
            </a:pPr>
            <a:r>
              <a:rPr b="0" sz="1800" lang="fr-FR" spc="-1" strike="noStrike">
                <a:solidFill>
                  <a:srgbClr val="000000"/>
                </a:solidFill>
                <a:latin typeface="Arial"/>
              </a:rPr>
              <a:t>Fifth Outline Level</a:t>
            </a:r>
            <a:endParaRPr b="0" sz="1800" lang="fr-FR" spc="-1" strike="noStrike">
              <a:solidFill>
                <a:srgbClr val="000000"/>
              </a:solidFill>
              <a:latin typeface="Arial"/>
            </a:endParaRPr>
          </a:p>
          <a:p>
            <a:pPr indent="-216000" lvl="5" marL="2592000">
              <a:spcBef>
                <a:spcPts val="283"/>
              </a:spcBef>
              <a:buClr>
                <a:srgbClr val="000000"/>
              </a:buClr>
              <a:buSzPct val="45000"/>
              <a:buFont typeface="Wingdings" charset="2"/>
              <a:buChar char=""/>
            </a:pPr>
            <a:r>
              <a:rPr b="0" sz="1800" lang="fr-FR" spc="-1" strike="noStrike">
                <a:solidFill>
                  <a:srgbClr val="000000"/>
                </a:solidFill>
                <a:latin typeface="Arial"/>
              </a:rPr>
              <a:t>Sixth Outline Level</a:t>
            </a:r>
            <a:endParaRPr b="0" sz="1800" lang="fr-FR" spc="-1" strike="noStrike">
              <a:solidFill>
                <a:srgbClr val="000000"/>
              </a:solidFill>
              <a:latin typeface="Arial"/>
            </a:endParaRPr>
          </a:p>
          <a:p>
            <a:pPr indent="-216000" lvl="6" marL="3024000">
              <a:spcBef>
                <a:spcPts val="283"/>
              </a:spcBef>
              <a:buClr>
                <a:srgbClr val="000000"/>
              </a:buClr>
              <a:buSzPct val="45000"/>
              <a:buFont typeface="Wingdings" charset="2"/>
              <a:buChar char=""/>
            </a:pPr>
            <a:r>
              <a:rPr b="0" sz="1800" lang="fr-FR" spc="-1" strike="noStrike">
                <a:solidFill>
                  <a:srgbClr val="000000"/>
                </a:solidFill>
                <a:latin typeface="Arial"/>
              </a:rPr>
              <a:t>Seventh Outline Level</a:t>
            </a:r>
            <a:endParaRPr b="0" sz="1800" lang="fr-FR" spc="-1" strike="noStrike">
              <a:solidFill>
                <a:srgbClr val="000000"/>
              </a:solidFill>
              <a:latin typeface="Arial"/>
            </a:endParaRPr>
          </a:p>
        </p:txBody>
      </p:sp>
    </p:spTree>
  </p:cSld>
  <p:clrMap accent1="accent1" accent2="accent2" accent3="accent3" accent4="accent4" accent5="accent5" accent6="accent6" bg1="lt1" bg2="lt2" tx1="dk1" tx2="dk2" hlink="hlink" folHlink="folHlink"/>
  <p:sldLayoutIdLst>
    <p:sldLayoutId id="2147483697" r:id="rId1"/>
  </p:sldLayoutIdLst>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71" name=""/>
        <p:cNvGrpSpPr/>
        <p:nvPr/>
      </p:nvGrpSpPr>
      <p:grpSpPr>
        <a:xfrm>
          <a:off x="0" y="0"/>
          <a:ext cx="0" cy="0"/>
          <a:chOff x="0" y="0"/>
          <a:chExt cx="0" cy="0"/>
        </a:xfrm>
      </p:grpSpPr>
      <p:sp>
        <p:nvSpPr>
          <p:cNvPr id="1048628" name="PlaceHolder 1"/>
          <p:cNvSpPr>
            <a:spLocks noGrp="1"/>
          </p:cNvSpPr>
          <p:nvPr>
            <p:ph type="title"/>
          </p:nvPr>
        </p:nvSpPr>
        <p:spPr>
          <a:xfrm>
            <a:off x="457560" y="1076040"/>
            <a:ext cx="3579480" cy="579240"/>
          </a:xfrm>
          <a:prstGeom prst="rect"/>
          <a:noFill/>
          <a:ln w="0">
            <a:noFill/>
          </a:ln>
        </p:spPr>
        <p:txBody>
          <a:bodyPr anchor="b" bIns="91440" lIns="91440" rIns="91440" tIns="91440">
            <a:noAutofit/>
          </a:bodyPr>
          <a:p>
            <a:pPr indent="0">
              <a:lnSpc>
                <a:spcPct val="100000"/>
              </a:lnSpc>
              <a:buNone/>
            </a:pPr>
            <a:r>
              <a:rPr b="0" sz="3000" lang="fr-FR" spc="-1" strike="noStrike">
                <a:solidFill>
                  <a:schemeClr val="dk1"/>
                </a:solidFill>
                <a:latin typeface="Syne ExtraBold"/>
                <a:ea typeface="Syne ExtraBold"/>
              </a:rPr>
              <a:t>xx%</a:t>
            </a:r>
            <a:endParaRPr b="0" sz="3000" lang="fr-FR" spc="-1" strike="noStrike">
              <a:solidFill>
                <a:schemeClr val="dk1"/>
              </a:solidFill>
              <a:latin typeface="Arial"/>
            </a:endParaRPr>
          </a:p>
        </p:txBody>
      </p:sp>
      <p:sp>
        <p:nvSpPr>
          <p:cNvPr id="1048629" name="PlaceHolder 2"/>
          <p:cNvSpPr>
            <a:spLocks noGrp="1"/>
          </p:cNvSpPr>
          <p:nvPr>
            <p:ph type="title"/>
          </p:nvPr>
        </p:nvSpPr>
        <p:spPr>
          <a:xfrm>
            <a:off x="457200" y="3264480"/>
            <a:ext cx="3579480" cy="579240"/>
          </a:xfrm>
          <a:prstGeom prst="rect"/>
          <a:noFill/>
          <a:ln w="0">
            <a:noFill/>
          </a:ln>
        </p:spPr>
        <p:txBody>
          <a:bodyPr anchor="b" bIns="91440" lIns="91440" rIns="91440" tIns="91440">
            <a:noAutofit/>
          </a:bodyPr>
          <a:p>
            <a:pPr indent="0">
              <a:lnSpc>
                <a:spcPct val="100000"/>
              </a:lnSpc>
              <a:buNone/>
            </a:pPr>
            <a:r>
              <a:rPr b="0" sz="3000" lang="fr-FR" spc="-1" strike="noStrike">
                <a:solidFill>
                  <a:schemeClr val="dk1"/>
                </a:solidFill>
                <a:latin typeface="Syne ExtraBold"/>
                <a:ea typeface="Syne ExtraBold"/>
              </a:rPr>
              <a:t>xx%</a:t>
            </a:r>
            <a:endParaRPr b="0" sz="3000" lang="fr-FR" spc="-1" strike="noStrike">
              <a:solidFill>
                <a:schemeClr val="dk1"/>
              </a:solidFill>
              <a:latin typeface="Arial"/>
            </a:endParaRPr>
          </a:p>
        </p:txBody>
      </p:sp>
      <p:sp>
        <p:nvSpPr>
          <p:cNvPr id="1048630" name="PlaceHolder 3"/>
          <p:cNvSpPr>
            <a:spLocks noGrp="1"/>
          </p:cNvSpPr>
          <p:nvPr>
            <p:ph type="body"/>
          </p:nvPr>
        </p:nvSpPr>
        <p:spPr>
          <a:xfrm>
            <a:off x="4550040" y="1076040"/>
            <a:ext cx="4583160" cy="2990880"/>
          </a:xfrm>
          <a:prstGeom prst="rect"/>
          <a:noFill/>
          <a:ln w="0">
            <a:noFill/>
          </a:ln>
        </p:spPr>
        <p:txBody>
          <a:bodyPr anchor="t" bIns="45000" lIns="90000" rIns="90000" tIns="45000">
            <a:normAutofit/>
          </a:bodyPr>
          <a:p>
            <a:pPr indent="-324000" marL="432000">
              <a:spcBef>
                <a:spcPts val="1417"/>
              </a:spcBef>
              <a:buClr>
                <a:srgbClr val="000000"/>
              </a:buClr>
              <a:buSzPct val="45000"/>
              <a:buFont typeface="Wingdings" charset="2"/>
              <a:buChar char=""/>
            </a:pPr>
            <a:r>
              <a:rPr b="0" sz="1800" lang="fr-FR" spc="-1" strike="noStrike">
                <a:solidFill>
                  <a:srgbClr val="000000"/>
                </a:solidFill>
                <a:latin typeface="Arial"/>
              </a:rPr>
              <a:t>Click to edit the outline text format</a:t>
            </a:r>
            <a:endParaRPr b="0" sz="1800" lang="fr-FR" spc="-1" strike="noStrike">
              <a:solidFill>
                <a:srgbClr val="000000"/>
              </a:solidFill>
              <a:latin typeface="Arial"/>
            </a:endParaRPr>
          </a:p>
          <a:p>
            <a:pPr indent="-324000" lvl="1" marL="864000">
              <a:spcBef>
                <a:spcPts val="1134"/>
              </a:spcBef>
              <a:buClr>
                <a:srgbClr val="000000"/>
              </a:buClr>
              <a:buSzPct val="75000"/>
              <a:buFont typeface="Symbol" charset="2"/>
              <a:buChar char=""/>
            </a:pPr>
            <a:r>
              <a:rPr b="0" sz="1800" lang="fr-FR" spc="-1" strike="noStrike">
                <a:solidFill>
                  <a:srgbClr val="000000"/>
                </a:solidFill>
                <a:latin typeface="Arial"/>
              </a:rPr>
              <a:t>Second Outline Level</a:t>
            </a:r>
            <a:endParaRPr b="0" sz="1800" lang="fr-FR" spc="-1" strike="noStrike">
              <a:solidFill>
                <a:srgbClr val="000000"/>
              </a:solidFill>
              <a:latin typeface="Arial"/>
            </a:endParaRPr>
          </a:p>
          <a:p>
            <a:pPr indent="-288000" lvl="2" marL="1296000">
              <a:spcBef>
                <a:spcPts val="850"/>
              </a:spcBef>
              <a:buClr>
                <a:srgbClr val="000000"/>
              </a:buClr>
              <a:buSzPct val="45000"/>
              <a:buFont typeface="Wingdings" charset="2"/>
              <a:buChar char=""/>
            </a:pPr>
            <a:r>
              <a:rPr b="0" sz="1800" lang="fr-FR" spc="-1" strike="noStrike">
                <a:solidFill>
                  <a:srgbClr val="000000"/>
                </a:solidFill>
                <a:latin typeface="Arial"/>
              </a:rPr>
              <a:t>Third Outline Level</a:t>
            </a:r>
            <a:endParaRPr b="0" sz="1800" lang="fr-FR" spc="-1" strike="noStrike">
              <a:solidFill>
                <a:srgbClr val="000000"/>
              </a:solidFill>
              <a:latin typeface="Arial"/>
            </a:endParaRPr>
          </a:p>
          <a:p>
            <a:pPr indent="-216000" lvl="3" marL="1728000">
              <a:spcBef>
                <a:spcPts val="567"/>
              </a:spcBef>
              <a:buClr>
                <a:srgbClr val="000000"/>
              </a:buClr>
              <a:buSzPct val="75000"/>
              <a:buFont typeface="Symbol" charset="2"/>
              <a:buChar char=""/>
            </a:pPr>
            <a:r>
              <a:rPr b="0" sz="1800" lang="fr-FR" spc="-1" strike="noStrike">
                <a:solidFill>
                  <a:srgbClr val="000000"/>
                </a:solidFill>
                <a:latin typeface="Arial"/>
              </a:rPr>
              <a:t>Fourth Outline Level</a:t>
            </a:r>
            <a:endParaRPr b="0" sz="1800" lang="fr-FR" spc="-1" strike="noStrike">
              <a:solidFill>
                <a:srgbClr val="000000"/>
              </a:solidFill>
              <a:latin typeface="Arial"/>
            </a:endParaRPr>
          </a:p>
          <a:p>
            <a:pPr indent="-216000" lvl="4" marL="2160000">
              <a:spcBef>
                <a:spcPts val="283"/>
              </a:spcBef>
              <a:buClr>
                <a:srgbClr val="000000"/>
              </a:buClr>
              <a:buSzPct val="45000"/>
              <a:buFont typeface="Wingdings" charset="2"/>
              <a:buChar char=""/>
            </a:pPr>
            <a:r>
              <a:rPr b="0" sz="1800" lang="fr-FR" spc="-1" strike="noStrike">
                <a:solidFill>
                  <a:srgbClr val="000000"/>
                </a:solidFill>
                <a:latin typeface="Arial"/>
              </a:rPr>
              <a:t>Fifth Outline Level</a:t>
            </a:r>
            <a:endParaRPr b="0" sz="1800" lang="fr-FR" spc="-1" strike="noStrike">
              <a:solidFill>
                <a:srgbClr val="000000"/>
              </a:solidFill>
              <a:latin typeface="Arial"/>
            </a:endParaRPr>
          </a:p>
          <a:p>
            <a:pPr indent="-216000" lvl="5" marL="2592000">
              <a:spcBef>
                <a:spcPts val="283"/>
              </a:spcBef>
              <a:buClr>
                <a:srgbClr val="000000"/>
              </a:buClr>
              <a:buSzPct val="45000"/>
              <a:buFont typeface="Wingdings" charset="2"/>
              <a:buChar char=""/>
            </a:pPr>
            <a:r>
              <a:rPr b="0" sz="1800" lang="fr-FR" spc="-1" strike="noStrike">
                <a:solidFill>
                  <a:srgbClr val="000000"/>
                </a:solidFill>
                <a:latin typeface="Arial"/>
              </a:rPr>
              <a:t>Sixth Outline Level</a:t>
            </a:r>
            <a:endParaRPr b="0" sz="1800" lang="fr-FR" spc="-1" strike="noStrike">
              <a:solidFill>
                <a:srgbClr val="000000"/>
              </a:solidFill>
              <a:latin typeface="Arial"/>
            </a:endParaRPr>
          </a:p>
          <a:p>
            <a:pPr indent="-216000" lvl="6" marL="3024000">
              <a:spcBef>
                <a:spcPts val="283"/>
              </a:spcBef>
              <a:buClr>
                <a:srgbClr val="000000"/>
              </a:buClr>
              <a:buSzPct val="45000"/>
              <a:buFont typeface="Wingdings" charset="2"/>
              <a:buChar char=""/>
            </a:pPr>
            <a:r>
              <a:rPr b="0" sz="1800" lang="fr-FR" spc="-1" strike="noStrike">
                <a:solidFill>
                  <a:srgbClr val="000000"/>
                </a:solidFill>
                <a:latin typeface="Arial"/>
              </a:rPr>
              <a:t>Seventh Outline Level</a:t>
            </a:r>
            <a:endParaRPr b="0" sz="1800" lang="fr-FR" spc="-1" strike="noStrike">
              <a:solidFill>
                <a:srgbClr val="000000"/>
              </a:solidFill>
              <a:latin typeface="Arial"/>
            </a:endParaRPr>
          </a:p>
        </p:txBody>
      </p:sp>
    </p:spTree>
  </p:cSld>
  <p:clrMap accent1="accent1" accent2="accent2" accent3="accent3" accent4="accent4" accent5="accent5" accent6="accent6" bg1="lt1" bg2="lt2" tx1="dk1" tx2="dk2" hlink="hlink" folHlink="folHlink"/>
  <p:sldLayoutIdLst>
    <p:sldLayoutId id="2147483681" r:id="rId1"/>
  </p:sldLayoutIdLst>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47" name=""/>
        <p:cNvGrpSpPr/>
        <p:nvPr/>
      </p:nvGrpSpPr>
      <p:grpSpPr>
        <a:xfrm>
          <a:off x="0" y="0"/>
          <a:ext cx="0" cy="0"/>
          <a:chOff x="0" y="0"/>
          <a:chExt cx="0" cy="0"/>
        </a:xfrm>
      </p:grpSpPr>
      <p:sp>
        <p:nvSpPr>
          <p:cNvPr id="1048587" name="PlaceHolder 1"/>
          <p:cNvSpPr>
            <a:spLocks noGrp="1"/>
          </p:cNvSpPr>
          <p:nvPr>
            <p:ph type="body"/>
          </p:nvPr>
        </p:nvSpPr>
        <p:spPr>
          <a:xfrm>
            <a:off x="0" y="0"/>
            <a:ext cx="9143640" cy="5143320"/>
          </a:xfrm>
          <a:prstGeom prst="rect"/>
          <a:noFill/>
          <a:ln w="0">
            <a:noFill/>
          </a:ln>
        </p:spPr>
        <p:txBody>
          <a:bodyPr anchor="t" bIns="45000" lIns="90000" rIns="90000" tIns="45000">
            <a:normAutofit/>
          </a:bodyPr>
          <a:p>
            <a:pPr indent="-324000" marL="432000">
              <a:spcBef>
                <a:spcPts val="1417"/>
              </a:spcBef>
              <a:buClr>
                <a:srgbClr val="000000"/>
              </a:buClr>
              <a:buSzPct val="45000"/>
              <a:buFont typeface="Wingdings" charset="2"/>
              <a:buChar char=""/>
            </a:pPr>
            <a:r>
              <a:rPr b="0" sz="1800" lang="fr-FR" spc="-1" strike="noStrike">
                <a:solidFill>
                  <a:srgbClr val="000000"/>
                </a:solidFill>
                <a:latin typeface="Arial"/>
              </a:rPr>
              <a:t>Click to edit the outline text format</a:t>
            </a:r>
            <a:endParaRPr b="0" sz="1800" lang="fr-FR" spc="-1" strike="noStrike">
              <a:solidFill>
                <a:srgbClr val="000000"/>
              </a:solidFill>
              <a:latin typeface="Arial"/>
            </a:endParaRPr>
          </a:p>
          <a:p>
            <a:pPr indent="-324000" lvl="1" marL="864000">
              <a:spcBef>
                <a:spcPts val="1134"/>
              </a:spcBef>
              <a:buClr>
                <a:srgbClr val="000000"/>
              </a:buClr>
              <a:buSzPct val="75000"/>
              <a:buFont typeface="Symbol" charset="2"/>
              <a:buChar char=""/>
            </a:pPr>
            <a:r>
              <a:rPr b="0" sz="1800" lang="fr-FR" spc="-1" strike="noStrike">
                <a:solidFill>
                  <a:srgbClr val="000000"/>
                </a:solidFill>
                <a:latin typeface="Arial"/>
              </a:rPr>
              <a:t>Second Outline Level</a:t>
            </a:r>
            <a:endParaRPr b="0" sz="1800" lang="fr-FR" spc="-1" strike="noStrike">
              <a:solidFill>
                <a:srgbClr val="000000"/>
              </a:solidFill>
              <a:latin typeface="Arial"/>
            </a:endParaRPr>
          </a:p>
          <a:p>
            <a:pPr indent="-288000" lvl="2" marL="1296000">
              <a:spcBef>
                <a:spcPts val="850"/>
              </a:spcBef>
              <a:buClr>
                <a:srgbClr val="000000"/>
              </a:buClr>
              <a:buSzPct val="45000"/>
              <a:buFont typeface="Wingdings" charset="2"/>
              <a:buChar char=""/>
            </a:pPr>
            <a:r>
              <a:rPr b="0" sz="1800" lang="fr-FR" spc="-1" strike="noStrike">
                <a:solidFill>
                  <a:srgbClr val="000000"/>
                </a:solidFill>
                <a:latin typeface="Arial"/>
              </a:rPr>
              <a:t>Third Outline Level</a:t>
            </a:r>
            <a:endParaRPr b="0" sz="1800" lang="fr-FR" spc="-1" strike="noStrike">
              <a:solidFill>
                <a:srgbClr val="000000"/>
              </a:solidFill>
              <a:latin typeface="Arial"/>
            </a:endParaRPr>
          </a:p>
          <a:p>
            <a:pPr indent="-216000" lvl="3" marL="1728000">
              <a:spcBef>
                <a:spcPts val="567"/>
              </a:spcBef>
              <a:buClr>
                <a:srgbClr val="000000"/>
              </a:buClr>
              <a:buSzPct val="75000"/>
              <a:buFont typeface="Symbol" charset="2"/>
              <a:buChar char=""/>
            </a:pPr>
            <a:r>
              <a:rPr b="0" sz="1800" lang="fr-FR" spc="-1" strike="noStrike">
                <a:solidFill>
                  <a:srgbClr val="000000"/>
                </a:solidFill>
                <a:latin typeface="Arial"/>
              </a:rPr>
              <a:t>Fourth Outline Level</a:t>
            </a:r>
            <a:endParaRPr b="0" sz="1800" lang="fr-FR" spc="-1" strike="noStrike">
              <a:solidFill>
                <a:srgbClr val="000000"/>
              </a:solidFill>
              <a:latin typeface="Arial"/>
            </a:endParaRPr>
          </a:p>
          <a:p>
            <a:pPr indent="-216000" lvl="4" marL="2160000">
              <a:spcBef>
                <a:spcPts val="283"/>
              </a:spcBef>
              <a:buClr>
                <a:srgbClr val="000000"/>
              </a:buClr>
              <a:buSzPct val="45000"/>
              <a:buFont typeface="Wingdings" charset="2"/>
              <a:buChar char=""/>
            </a:pPr>
            <a:r>
              <a:rPr b="0" sz="1800" lang="fr-FR" spc="-1" strike="noStrike">
                <a:solidFill>
                  <a:srgbClr val="000000"/>
                </a:solidFill>
                <a:latin typeface="Arial"/>
              </a:rPr>
              <a:t>Fifth Outline Level</a:t>
            </a:r>
            <a:endParaRPr b="0" sz="1800" lang="fr-FR" spc="-1" strike="noStrike">
              <a:solidFill>
                <a:srgbClr val="000000"/>
              </a:solidFill>
              <a:latin typeface="Arial"/>
            </a:endParaRPr>
          </a:p>
          <a:p>
            <a:pPr indent="-216000" lvl="5" marL="2592000">
              <a:spcBef>
                <a:spcPts val="283"/>
              </a:spcBef>
              <a:buClr>
                <a:srgbClr val="000000"/>
              </a:buClr>
              <a:buSzPct val="45000"/>
              <a:buFont typeface="Wingdings" charset="2"/>
              <a:buChar char=""/>
            </a:pPr>
            <a:r>
              <a:rPr b="0" sz="1800" lang="fr-FR" spc="-1" strike="noStrike">
                <a:solidFill>
                  <a:srgbClr val="000000"/>
                </a:solidFill>
                <a:latin typeface="Arial"/>
              </a:rPr>
              <a:t>Sixth Outline Level</a:t>
            </a:r>
            <a:endParaRPr b="0" sz="1800" lang="fr-FR" spc="-1" strike="noStrike">
              <a:solidFill>
                <a:srgbClr val="000000"/>
              </a:solidFill>
              <a:latin typeface="Arial"/>
            </a:endParaRPr>
          </a:p>
          <a:p>
            <a:pPr indent="-216000" lvl="6" marL="3024000">
              <a:spcBef>
                <a:spcPts val="283"/>
              </a:spcBef>
              <a:buClr>
                <a:srgbClr val="000000"/>
              </a:buClr>
              <a:buSzPct val="45000"/>
              <a:buFont typeface="Wingdings" charset="2"/>
              <a:buChar char=""/>
            </a:pPr>
            <a:r>
              <a:rPr b="0" sz="1800" lang="fr-FR" spc="-1" strike="noStrike">
                <a:solidFill>
                  <a:srgbClr val="000000"/>
                </a:solidFill>
                <a:latin typeface="Arial"/>
              </a:rPr>
              <a:t>Seventh Outline Level</a:t>
            </a:r>
            <a:endParaRPr b="0" sz="1800" lang="fr-FR" spc="-1" strike="noStrike">
              <a:solidFill>
                <a:srgbClr val="000000"/>
              </a:solidFill>
              <a:latin typeface="Arial"/>
            </a:endParaRPr>
          </a:p>
        </p:txBody>
      </p:sp>
      <p:sp>
        <p:nvSpPr>
          <p:cNvPr id="1048588" name="PlaceHolder 2"/>
          <p:cNvSpPr>
            <a:spLocks noGrp="1"/>
          </p:cNvSpPr>
          <p:nvPr>
            <p:ph type="title"/>
          </p:nvPr>
        </p:nvSpPr>
        <p:spPr>
          <a:xfrm>
            <a:off x="457560" y="388080"/>
            <a:ext cx="7323120" cy="1417320"/>
          </a:xfrm>
          <a:prstGeom prst="rect"/>
          <a:noFill/>
          <a:ln w="0">
            <a:noFill/>
          </a:ln>
        </p:spPr>
        <p:txBody>
          <a:bodyPr anchor="b" bIns="91440" lIns="91440" rIns="91440" tIns="91440">
            <a:noAutofit/>
          </a:bodyPr>
          <a:p>
            <a:pPr indent="0">
              <a:buNone/>
            </a:pPr>
            <a:r>
              <a:rPr b="0" sz="4000" lang="fr-FR" spc="-1" strike="noStrike">
                <a:solidFill>
                  <a:schemeClr val="dk1"/>
                </a:solidFill>
                <a:latin typeface="Arial"/>
              </a:rPr>
              <a:t>Click to edit the title text format</a:t>
            </a:r>
            <a:endParaRPr b="0" sz="4000" lang="fr-FR" spc="-1" strike="noStrike">
              <a:solidFill>
                <a:schemeClr val="dk1"/>
              </a:solidFill>
              <a:latin typeface="Arial"/>
            </a:endParaRPr>
          </a:p>
        </p:txBody>
      </p:sp>
      <p:sp>
        <p:nvSpPr>
          <p:cNvPr id="1048589" name="PlaceHolder 3"/>
          <p:cNvSpPr>
            <a:spLocks noGrp="1"/>
          </p:cNvSpPr>
          <p:nvPr>
            <p:ph type="title"/>
          </p:nvPr>
        </p:nvSpPr>
        <p:spPr>
          <a:xfrm>
            <a:off x="457200" y="3992040"/>
            <a:ext cx="1294920" cy="762840"/>
          </a:xfrm>
          <a:prstGeom prst="rect"/>
          <a:noFill/>
          <a:ln w="0">
            <a:noFill/>
          </a:ln>
        </p:spPr>
        <p:txBody>
          <a:bodyPr anchor="ctr" bIns="91440" lIns="91440" rIns="91440" tIns="91440">
            <a:noAutofit/>
          </a:bodyPr>
          <a:p>
            <a:pPr indent="0">
              <a:lnSpc>
                <a:spcPct val="100000"/>
              </a:lnSpc>
              <a:buNone/>
            </a:pPr>
            <a:r>
              <a:rPr b="0" sz="4900" lang="fr-FR" spc="-1" strike="noStrike">
                <a:solidFill>
                  <a:schemeClr val="lt1"/>
                </a:solidFill>
                <a:latin typeface="Syne ExtraBold"/>
                <a:ea typeface="Syne ExtraBold"/>
              </a:rPr>
              <a:t>xx%</a:t>
            </a:r>
            <a:endParaRPr b="0" sz="4900" lang="fr-FR" spc="-1" strike="noStrike">
              <a:solidFill>
                <a:schemeClr val="dk1"/>
              </a:solidFill>
              <a:latin typeface="Arial"/>
            </a:endParaRPr>
          </a:p>
        </p:txBody>
      </p:sp>
    </p:spTree>
  </p:cSld>
  <p:clrMap accent1="accent1" accent2="accent2" accent3="accent3" accent4="accent4" accent5="accent5" accent6="accent6" bg1="lt1" bg2="lt2" tx1="dk1" tx2="dk2" hlink="hlink" folHlink="folHlink"/>
  <p:sldLayoutIdLst>
    <p:sldLayoutId id="2147483677" r:id="rId1"/>
  </p:sldLayoutIdLst>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62" name=""/>
        <p:cNvGrpSpPr/>
        <p:nvPr/>
      </p:nvGrpSpPr>
      <p:grpSpPr>
        <a:xfrm>
          <a:off x="0" y="0"/>
          <a:ext cx="0" cy="0"/>
          <a:chOff x="0" y="0"/>
          <a:chExt cx="0" cy="0"/>
        </a:xfrm>
      </p:grpSpPr>
      <p:sp>
        <p:nvSpPr>
          <p:cNvPr id="1048612" name="PlaceHolder 1"/>
          <p:cNvSpPr>
            <a:spLocks noGrp="1"/>
          </p:cNvSpPr>
          <p:nvPr>
            <p:ph type="title"/>
          </p:nvPr>
        </p:nvSpPr>
        <p:spPr>
          <a:xfrm>
            <a:off x="444240" y="407160"/>
            <a:ext cx="8242560" cy="1189440"/>
          </a:xfrm>
          <a:prstGeom prst="rect"/>
          <a:noFill/>
          <a:ln w="0">
            <a:noFill/>
          </a:ln>
        </p:spPr>
        <p:txBody>
          <a:bodyPr anchor="b" bIns="91440" lIns="91440" rIns="91440" tIns="91440">
            <a:noAutofit/>
          </a:bodyPr>
          <a:p>
            <a:pPr indent="0">
              <a:buNone/>
            </a:pPr>
            <a:r>
              <a:rPr b="0" sz="6200" lang="fr-FR" spc="-1" strike="noStrike">
                <a:solidFill>
                  <a:schemeClr val="dk1"/>
                </a:solidFill>
                <a:latin typeface="Arial"/>
              </a:rPr>
              <a:t>Click to edit the title text format</a:t>
            </a:r>
            <a:endParaRPr b="0" sz="6200" lang="fr-FR" spc="-1" strike="noStrike">
              <a:solidFill>
                <a:schemeClr val="dk1"/>
              </a:solidFill>
              <a:latin typeface="Arial"/>
            </a:endParaRPr>
          </a:p>
        </p:txBody>
      </p:sp>
      <p:sp>
        <p:nvSpPr>
          <p:cNvPr id="1048613" name="Google Shape;105;p21"/>
          <p:cNvSpPr/>
          <p:nvPr/>
        </p:nvSpPr>
        <p:spPr>
          <a:xfrm>
            <a:off x="457200" y="3896280"/>
            <a:ext cx="6422760" cy="555120"/>
          </a:xfrm>
          <a:prstGeom prst="rect"/>
          <a:noFill/>
          <a:ln w="0">
            <a:noFill/>
          </a:ln>
        </p:spPr>
        <p:style>
          <a:lnRef idx="0">
            <a:srgbClr val="000000"/>
          </a:lnRef>
          <a:fillRef idx="0">
            <a:srgbClr val="000000"/>
          </a:fillRef>
          <a:effectRef idx="0">
            <a:srgbClr val="000000"/>
          </a:effectRef>
          <a:fontRef idx="minor">
            <a:srgbClr val="000000"/>
          </a:fontRef>
        </p:style>
        <p:txBody>
          <a:bodyPr anchor="t" bIns="91440" tIns="91440">
            <a:noAutofit/>
          </a:bodyPr>
          <a:p>
            <a:pPr defTabSz="914400">
              <a:lnSpc>
                <a:spcPct val="100000"/>
              </a:lnSpc>
              <a:tabLst>
                <a:tab algn="l" pos="0"/>
              </a:tabLst>
            </a:pPr>
            <a:r>
              <a:rPr b="0" sz="1200" lang="en" spc="-1" strike="noStrike">
                <a:solidFill>
                  <a:schemeClr val="dk1"/>
                </a:solidFill>
                <a:latin typeface="Chivo"/>
                <a:ea typeface="Chivo"/>
              </a:rPr>
              <a:t>CREDITS: This presentation template was created by </a:t>
            </a:r>
            <a:r>
              <a:rPr b="1" sz="1200" lang="en" spc="-1" strike="noStrike" u="sng">
                <a:solidFill>
                  <a:schemeClr val="dk1"/>
                </a:solidFill>
                <a:latin typeface="Chivo"/>
                <a:ea typeface="Chivo"/>
                <a:hlinkClick r:id="rId2"/>
              </a:rPr>
              <a:t>Slidesgo</a:t>
            </a:r>
            <a:r>
              <a:rPr b="0" sz="1200" lang="en" spc="-1" strike="noStrike">
                <a:solidFill>
                  <a:schemeClr val="dk1"/>
                </a:solidFill>
                <a:latin typeface="Chivo"/>
                <a:ea typeface="Chivo"/>
              </a:rPr>
              <a:t>, and includes icons, infographics &amp; images by </a:t>
            </a:r>
            <a:r>
              <a:rPr b="1" sz="1200" lang="en" spc="-1" strike="noStrike" u="sng">
                <a:solidFill>
                  <a:schemeClr val="dk1"/>
                </a:solidFill>
                <a:latin typeface="Chivo"/>
                <a:ea typeface="Chivo"/>
                <a:hlinkClick r:id="rId3"/>
              </a:rPr>
              <a:t>Freepik</a:t>
            </a:r>
            <a:r>
              <a:rPr b="1" sz="1200" lang="en" spc="-1" strike="noStrike">
                <a:solidFill>
                  <a:schemeClr val="dk1"/>
                </a:solidFill>
                <a:latin typeface="Chivo"/>
                <a:ea typeface="Chivo"/>
              </a:rPr>
              <a:t> </a:t>
            </a:r>
            <a:endParaRPr b="0" sz="1200" lang="en-US" spc="-1" strike="noStrike">
              <a:solidFill>
                <a:srgbClr val="000000"/>
              </a:solidFill>
              <a:latin typeface="OpenSymbol"/>
            </a:endParaRPr>
          </a:p>
        </p:txBody>
      </p:sp>
      <p:sp>
        <p:nvSpPr>
          <p:cNvPr id="1048614" name="PlaceHolder 2"/>
          <p:cNvSpPr>
            <a:spLocks noGrp="1"/>
          </p:cNvSpPr>
          <p:nvPr>
            <p:ph type="body"/>
          </p:nvPr>
        </p:nvSpPr>
        <p:spPr>
          <a:xfrm>
            <a:off x="457200" y="1203480"/>
            <a:ext cx="8229240" cy="2982960"/>
          </a:xfrm>
          <a:prstGeom prst="rect"/>
          <a:noFill/>
          <a:ln w="0">
            <a:noFill/>
          </a:ln>
        </p:spPr>
        <p:txBody>
          <a:bodyPr anchor="t" bIns="0" lIns="0" rIns="0" tIns="0">
            <a:normAutofit/>
          </a:bodyPr>
          <a:p>
            <a:pPr indent="-324000" marL="432000">
              <a:spcBef>
                <a:spcPts val="1417"/>
              </a:spcBef>
              <a:buClr>
                <a:srgbClr val="000000"/>
              </a:buClr>
              <a:buSzPct val="45000"/>
              <a:buFont typeface="Wingdings" charset="2"/>
              <a:buChar char=""/>
            </a:pPr>
            <a:r>
              <a:rPr b="0" sz="1400" lang="fr-FR" spc="-1" strike="noStrike">
                <a:solidFill>
                  <a:srgbClr val="000000"/>
                </a:solidFill>
                <a:latin typeface="Arial"/>
              </a:rPr>
              <a:t>Click to edit the outline text format</a:t>
            </a:r>
            <a:endParaRPr b="0" sz="1400" lang="fr-FR" spc="-1" strike="noStrike">
              <a:solidFill>
                <a:srgbClr val="000000"/>
              </a:solidFill>
              <a:latin typeface="Arial"/>
            </a:endParaRPr>
          </a:p>
          <a:p>
            <a:pPr indent="-324000" lvl="1" marL="864000">
              <a:spcBef>
                <a:spcPts val="1134"/>
              </a:spcBef>
              <a:buClr>
                <a:srgbClr val="000000"/>
              </a:buClr>
              <a:buSzPct val="75000"/>
              <a:buFont typeface="Symbol" charset="2"/>
              <a:buChar char=""/>
            </a:pPr>
            <a:r>
              <a:rPr b="0" sz="1400" lang="fr-FR" spc="-1" strike="noStrike">
                <a:solidFill>
                  <a:srgbClr val="000000"/>
                </a:solidFill>
                <a:latin typeface="Arial"/>
              </a:rPr>
              <a:t>Second Outline Level</a:t>
            </a:r>
            <a:endParaRPr b="0" sz="1400" lang="fr-FR" spc="-1" strike="noStrike">
              <a:solidFill>
                <a:srgbClr val="000000"/>
              </a:solidFill>
              <a:latin typeface="Arial"/>
            </a:endParaRPr>
          </a:p>
          <a:p>
            <a:pPr indent="-288000" lvl="2" marL="1296000">
              <a:spcBef>
                <a:spcPts val="850"/>
              </a:spcBef>
              <a:buClr>
                <a:srgbClr val="000000"/>
              </a:buClr>
              <a:buSzPct val="45000"/>
              <a:buFont typeface="Wingdings" charset="2"/>
              <a:buChar char=""/>
            </a:pPr>
            <a:r>
              <a:rPr b="0" sz="1400" lang="fr-FR" spc="-1" strike="noStrike">
                <a:solidFill>
                  <a:srgbClr val="000000"/>
                </a:solidFill>
                <a:latin typeface="Arial"/>
              </a:rPr>
              <a:t>Third Outline Level</a:t>
            </a:r>
            <a:endParaRPr b="0" sz="1400" lang="fr-FR" spc="-1" strike="noStrike">
              <a:solidFill>
                <a:srgbClr val="000000"/>
              </a:solidFill>
              <a:latin typeface="Arial"/>
            </a:endParaRPr>
          </a:p>
          <a:p>
            <a:pPr indent="-216000" lvl="3" marL="1728000">
              <a:spcBef>
                <a:spcPts val="567"/>
              </a:spcBef>
              <a:buClr>
                <a:srgbClr val="000000"/>
              </a:buClr>
              <a:buSzPct val="75000"/>
              <a:buFont typeface="Symbol" charset="2"/>
              <a:buChar char=""/>
            </a:pPr>
            <a:r>
              <a:rPr b="0" sz="1400" lang="fr-FR" spc="-1" strike="noStrike">
                <a:solidFill>
                  <a:srgbClr val="000000"/>
                </a:solidFill>
                <a:latin typeface="Arial"/>
              </a:rPr>
              <a:t>Fourth Outline Level</a:t>
            </a:r>
            <a:endParaRPr b="0" sz="1400" lang="fr-FR" spc="-1" strike="noStrike">
              <a:solidFill>
                <a:srgbClr val="000000"/>
              </a:solidFill>
              <a:latin typeface="Arial"/>
            </a:endParaRPr>
          </a:p>
          <a:p>
            <a:pPr indent="-216000" lvl="4" marL="2160000">
              <a:spcBef>
                <a:spcPts val="283"/>
              </a:spcBef>
              <a:buClr>
                <a:srgbClr val="000000"/>
              </a:buClr>
              <a:buSzPct val="45000"/>
              <a:buFont typeface="Wingdings" charset="2"/>
              <a:buChar char=""/>
            </a:pPr>
            <a:r>
              <a:rPr b="0" sz="2000" lang="fr-FR" spc="-1" strike="noStrike">
                <a:solidFill>
                  <a:srgbClr val="000000"/>
                </a:solidFill>
                <a:latin typeface="Arial"/>
              </a:rPr>
              <a:t>Fifth Outline Level</a:t>
            </a:r>
            <a:endParaRPr b="0" sz="2000" lang="fr-FR" spc="-1" strike="noStrike">
              <a:solidFill>
                <a:srgbClr val="000000"/>
              </a:solidFill>
              <a:latin typeface="Arial"/>
            </a:endParaRPr>
          </a:p>
          <a:p>
            <a:pPr indent="-216000" lvl="5" marL="2592000">
              <a:spcBef>
                <a:spcPts val="283"/>
              </a:spcBef>
              <a:buClr>
                <a:srgbClr val="000000"/>
              </a:buClr>
              <a:buSzPct val="45000"/>
              <a:buFont typeface="Wingdings" charset="2"/>
              <a:buChar char=""/>
            </a:pPr>
            <a:r>
              <a:rPr b="0" sz="2000" lang="fr-FR" spc="-1" strike="noStrike">
                <a:solidFill>
                  <a:srgbClr val="000000"/>
                </a:solidFill>
                <a:latin typeface="Arial"/>
              </a:rPr>
              <a:t>Sixth Outline Level</a:t>
            </a:r>
            <a:endParaRPr b="0" sz="2000" lang="fr-FR" spc="-1" strike="noStrike">
              <a:solidFill>
                <a:srgbClr val="000000"/>
              </a:solidFill>
              <a:latin typeface="Arial"/>
            </a:endParaRPr>
          </a:p>
          <a:p>
            <a:pPr indent="-216000" lvl="6" marL="3024000">
              <a:spcBef>
                <a:spcPts val="283"/>
              </a:spcBef>
              <a:buClr>
                <a:srgbClr val="000000"/>
              </a:buClr>
              <a:buSzPct val="45000"/>
              <a:buFont typeface="Wingdings" charset="2"/>
              <a:buChar char=""/>
            </a:pPr>
            <a:r>
              <a:rPr b="0" sz="2000" lang="fr-FR" spc="-1" strike="noStrike">
                <a:solidFill>
                  <a:srgbClr val="000000"/>
                </a:solidFill>
                <a:latin typeface="Arial"/>
              </a:rPr>
              <a:t>Seventh Outline Level</a:t>
            </a:r>
            <a:endParaRPr b="0" sz="2000" lang="fr-FR" spc="-1" strike="noStrike">
              <a:solidFill>
                <a:srgbClr val="000000"/>
              </a:solidFill>
              <a:latin typeface="Arial"/>
            </a:endParaRPr>
          </a:p>
        </p:txBody>
      </p:sp>
    </p:spTree>
  </p:cSld>
  <p:clrMap accent1="accent1" accent2="accent2" accent3="accent3" accent4="accent4" accent5="accent5" accent6="accent6" bg1="lt1" bg2="lt2" tx1="dk1" tx2="dk2" hlink="hlink" folHlink="folHlink"/>
  <p:sldLayoutIdLst>
    <p:sldLayoutId id="2147483679" r:id="rId1"/>
  </p:sldLayoutIdLst>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8" name=""/>
        <p:cNvGrpSpPr/>
        <p:nvPr/>
      </p:nvGrpSpPr>
      <p:grpSpPr>
        <a:xfrm>
          <a:off x="0" y="0"/>
          <a:ext cx="0" cy="0"/>
          <a:chOff x="0" y="0"/>
          <a:chExt cx="0" cy="0"/>
        </a:xfrm>
      </p:grpSpPr>
    </p:spTree>
  </p:cSld>
  <p:clrMap accent1="accent1" accent2="accent2" accent3="accent3" accent4="accent4" accent5="accent5" accent6="accent6" bg1="lt1" bg2="lt2" tx1="dk1" tx2="dk2" hlink="hlink" folHlink="folHlink"/>
  <p:sldLayoutIdLst>
    <p:sldLayoutId id="2147483700" r:id="rId1"/>
  </p:sldLayoutIdLst>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77" name=""/>
        <p:cNvGrpSpPr/>
        <p:nvPr/>
      </p:nvGrpSpPr>
      <p:grpSpPr>
        <a:xfrm>
          <a:off x="0" y="0"/>
          <a:ext cx="0" cy="0"/>
          <a:chOff x="0" y="0"/>
          <a:chExt cx="0" cy="0"/>
        </a:xfrm>
      </p:grpSpPr>
      <p:sp>
        <p:nvSpPr>
          <p:cNvPr id="1048632" name="PlaceHolder 1"/>
          <p:cNvSpPr>
            <a:spLocks noGrp="1"/>
          </p:cNvSpPr>
          <p:nvPr>
            <p:ph type="body"/>
          </p:nvPr>
        </p:nvSpPr>
        <p:spPr>
          <a:xfrm>
            <a:off x="457200" y="992880"/>
            <a:ext cx="8233560" cy="2853360"/>
          </a:xfrm>
          <a:prstGeom prst="rect"/>
          <a:noFill/>
          <a:ln w="0">
            <a:noFill/>
          </a:ln>
        </p:spPr>
        <p:txBody>
          <a:bodyPr anchor="t" bIns="91440" lIns="91440" rIns="91440" tIns="91440">
            <a:noAutofit/>
          </a:bodyPr>
          <a:p>
            <a:pPr indent="-324000" marL="432000">
              <a:spcBef>
                <a:spcPts val="1417"/>
              </a:spcBef>
              <a:buClr>
                <a:srgbClr val="000000"/>
              </a:buClr>
              <a:buSzPct val="45000"/>
              <a:buFont typeface="Wingdings" charset="2"/>
              <a:buChar char=""/>
            </a:pPr>
            <a:r>
              <a:rPr b="0" sz="1200" lang="fr-FR" spc="-1" strike="noStrike">
                <a:solidFill>
                  <a:srgbClr val="000000"/>
                </a:solidFill>
                <a:latin typeface="Arial"/>
              </a:rPr>
              <a:t>Click to edit the outline text format</a:t>
            </a:r>
            <a:endParaRPr b="0" sz="1200" lang="fr-FR" spc="-1" strike="noStrike">
              <a:solidFill>
                <a:srgbClr val="000000"/>
              </a:solidFill>
              <a:latin typeface="Arial"/>
            </a:endParaRPr>
          </a:p>
          <a:p>
            <a:pPr indent="-324000" lvl="1" marL="864000">
              <a:spcBef>
                <a:spcPts val="1134"/>
              </a:spcBef>
              <a:buClr>
                <a:srgbClr val="000000"/>
              </a:buClr>
              <a:buSzPct val="75000"/>
              <a:buFont typeface="Symbol" charset="2"/>
              <a:buChar char=""/>
            </a:pPr>
            <a:r>
              <a:rPr b="0" sz="1200" lang="fr-FR" spc="-1" strike="noStrike">
                <a:solidFill>
                  <a:srgbClr val="000000"/>
                </a:solidFill>
                <a:latin typeface="Arial"/>
              </a:rPr>
              <a:t>Second Outline Level</a:t>
            </a:r>
            <a:endParaRPr b="0" sz="1200" lang="fr-FR" spc="-1" strike="noStrike">
              <a:solidFill>
                <a:srgbClr val="000000"/>
              </a:solidFill>
              <a:latin typeface="Arial"/>
            </a:endParaRPr>
          </a:p>
          <a:p>
            <a:pPr indent="-288000" lvl="2" marL="1296000">
              <a:spcBef>
                <a:spcPts val="850"/>
              </a:spcBef>
              <a:buClr>
                <a:srgbClr val="000000"/>
              </a:buClr>
              <a:buSzPct val="45000"/>
              <a:buFont typeface="Wingdings" charset="2"/>
              <a:buChar char=""/>
            </a:pPr>
            <a:r>
              <a:rPr b="0" sz="1200" lang="fr-FR" spc="-1" strike="noStrike">
                <a:solidFill>
                  <a:srgbClr val="000000"/>
                </a:solidFill>
                <a:latin typeface="Arial"/>
              </a:rPr>
              <a:t>Third Outline Level</a:t>
            </a:r>
            <a:endParaRPr b="0" sz="1200" lang="fr-FR" spc="-1" strike="noStrike">
              <a:solidFill>
                <a:srgbClr val="000000"/>
              </a:solidFill>
              <a:latin typeface="Arial"/>
            </a:endParaRPr>
          </a:p>
          <a:p>
            <a:pPr indent="-216000" lvl="3" marL="1728000">
              <a:spcBef>
                <a:spcPts val="567"/>
              </a:spcBef>
              <a:buClr>
                <a:srgbClr val="000000"/>
              </a:buClr>
              <a:buSzPct val="75000"/>
              <a:buFont typeface="Symbol" charset="2"/>
              <a:buChar char=""/>
            </a:pPr>
            <a:r>
              <a:rPr b="0" sz="1200" lang="fr-FR" spc="-1" strike="noStrike">
                <a:solidFill>
                  <a:srgbClr val="000000"/>
                </a:solidFill>
                <a:latin typeface="Arial"/>
              </a:rPr>
              <a:t>Fourth Outline Level</a:t>
            </a:r>
            <a:endParaRPr b="0" sz="1200" lang="fr-FR" spc="-1" strike="noStrike">
              <a:solidFill>
                <a:srgbClr val="000000"/>
              </a:solidFill>
              <a:latin typeface="Arial"/>
            </a:endParaRPr>
          </a:p>
          <a:p>
            <a:pPr indent="-216000" lvl="4" marL="2160000">
              <a:spcBef>
                <a:spcPts val="283"/>
              </a:spcBef>
              <a:buClr>
                <a:srgbClr val="000000"/>
              </a:buClr>
              <a:buSzPct val="45000"/>
              <a:buFont typeface="Wingdings" charset="2"/>
              <a:buChar char=""/>
            </a:pPr>
            <a:r>
              <a:rPr b="0" sz="1200" lang="fr-FR" spc="-1" strike="noStrike">
                <a:solidFill>
                  <a:srgbClr val="000000"/>
                </a:solidFill>
                <a:latin typeface="Arial"/>
              </a:rPr>
              <a:t>Fifth Outline Level</a:t>
            </a:r>
            <a:endParaRPr b="0" sz="1200" lang="fr-FR" spc="-1" strike="noStrike">
              <a:solidFill>
                <a:srgbClr val="000000"/>
              </a:solidFill>
              <a:latin typeface="Arial"/>
            </a:endParaRPr>
          </a:p>
          <a:p>
            <a:pPr indent="-216000" lvl="5" marL="2592000">
              <a:spcBef>
                <a:spcPts val="283"/>
              </a:spcBef>
              <a:buClr>
                <a:srgbClr val="000000"/>
              </a:buClr>
              <a:buSzPct val="45000"/>
              <a:buFont typeface="Wingdings" charset="2"/>
              <a:buChar char=""/>
            </a:pPr>
            <a:r>
              <a:rPr b="0" sz="1200" lang="fr-FR" spc="-1" strike="noStrike">
                <a:solidFill>
                  <a:srgbClr val="000000"/>
                </a:solidFill>
                <a:latin typeface="Arial"/>
              </a:rPr>
              <a:t>Sixth Outline Level</a:t>
            </a:r>
            <a:endParaRPr b="0" sz="1200" lang="fr-FR" spc="-1" strike="noStrike">
              <a:solidFill>
                <a:srgbClr val="000000"/>
              </a:solidFill>
              <a:latin typeface="Arial"/>
            </a:endParaRPr>
          </a:p>
          <a:p>
            <a:pPr indent="-216000" lvl="6" marL="3024000">
              <a:spcBef>
                <a:spcPts val="283"/>
              </a:spcBef>
              <a:buClr>
                <a:srgbClr val="000000"/>
              </a:buClr>
              <a:buSzPct val="45000"/>
              <a:buFont typeface="Wingdings" charset="2"/>
              <a:buChar char=""/>
            </a:pPr>
            <a:r>
              <a:rPr b="0" sz="1200" lang="fr-FR" spc="-1" strike="noStrike">
                <a:solidFill>
                  <a:srgbClr val="000000"/>
                </a:solidFill>
                <a:latin typeface="Arial"/>
              </a:rPr>
              <a:t>Seventh Outline Level</a:t>
            </a:r>
            <a:endParaRPr b="0" sz="1200" lang="fr-FR" spc="-1" strike="noStrike">
              <a:solidFill>
                <a:srgbClr val="000000"/>
              </a:solidFill>
              <a:latin typeface="Arial"/>
            </a:endParaRPr>
          </a:p>
        </p:txBody>
      </p:sp>
      <p:sp>
        <p:nvSpPr>
          <p:cNvPr id="1048633" name="PlaceHolder 2"/>
          <p:cNvSpPr>
            <a:spLocks noGrp="1"/>
          </p:cNvSpPr>
          <p:nvPr>
            <p:ph type="title"/>
          </p:nvPr>
        </p:nvSpPr>
        <p:spPr>
          <a:xfrm>
            <a:off x="457200" y="299160"/>
            <a:ext cx="8233560" cy="690840"/>
          </a:xfrm>
          <a:prstGeom prst="rect"/>
          <a:noFill/>
          <a:ln w="0">
            <a:noFill/>
          </a:ln>
        </p:spPr>
        <p:txBody>
          <a:bodyPr anchor="t" bIns="91440" lIns="91440" rIns="91440" tIns="91440">
            <a:noAutofit/>
          </a:bodyPr>
          <a:p>
            <a:pPr indent="0">
              <a:buNone/>
            </a:pPr>
            <a:r>
              <a:rPr b="0" sz="2800" lang="fr-FR" spc="-1" strike="noStrike">
                <a:solidFill>
                  <a:schemeClr val="dk1"/>
                </a:solidFill>
                <a:latin typeface="Arial"/>
              </a:rPr>
              <a:t>Click to edit the title text format</a:t>
            </a:r>
            <a:endParaRPr b="0" sz="2800" lang="fr-FR" spc="-1" strike="noStrike">
              <a:solidFill>
                <a:schemeClr val="dk1"/>
              </a:solidFill>
              <a:latin typeface="Arial"/>
            </a:endParaRPr>
          </a:p>
        </p:txBody>
      </p:sp>
    </p:spTree>
  </p:cSld>
  <p:clrMap accent1="accent1" accent2="accent2" accent3="accent3" accent4="accent4" accent5="accent5" accent6="accent6" bg1="lt1" bg2="lt2" tx1="dk1" tx2="dk2" hlink="hlink" folHlink="folHlink"/>
  <p:sldLayoutIdLst>
    <p:sldLayoutId id="2147483683" r:id="rId1"/>
  </p:sldLayoutIdLst>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92" name=""/>
        <p:cNvGrpSpPr/>
        <p:nvPr/>
      </p:nvGrpSpPr>
      <p:grpSpPr>
        <a:xfrm>
          <a:off x="0" y="0"/>
          <a:ext cx="0" cy="0"/>
          <a:chOff x="0" y="0"/>
          <a:chExt cx="0" cy="0"/>
        </a:xfrm>
      </p:grpSpPr>
      <p:sp>
        <p:nvSpPr>
          <p:cNvPr id="1048640" name="PlaceHolder 1"/>
          <p:cNvSpPr>
            <a:spLocks noGrp="1"/>
          </p:cNvSpPr>
          <p:nvPr>
            <p:ph type="title"/>
          </p:nvPr>
        </p:nvSpPr>
        <p:spPr>
          <a:xfrm>
            <a:off x="457200" y="299160"/>
            <a:ext cx="8233560" cy="690840"/>
          </a:xfrm>
          <a:prstGeom prst="rect"/>
          <a:noFill/>
          <a:ln w="0">
            <a:noFill/>
          </a:ln>
        </p:spPr>
        <p:txBody>
          <a:bodyPr anchor="t" bIns="91440" lIns="91440" rIns="91440" tIns="91440">
            <a:noAutofit/>
          </a:bodyPr>
          <a:p>
            <a:pPr indent="0">
              <a:buNone/>
            </a:pPr>
            <a:r>
              <a:rPr b="0" sz="2800" lang="fr-FR" spc="-1" strike="noStrike">
                <a:solidFill>
                  <a:schemeClr val="dk1"/>
                </a:solidFill>
                <a:latin typeface="Arial"/>
              </a:rPr>
              <a:t>Click to edit the title text format</a:t>
            </a:r>
            <a:endParaRPr b="0" sz="2800" lang="fr-FR" spc="-1" strike="noStrike">
              <a:solidFill>
                <a:schemeClr val="dk1"/>
              </a:solidFill>
              <a:latin typeface="Arial"/>
            </a:endParaRPr>
          </a:p>
        </p:txBody>
      </p:sp>
      <p:sp>
        <p:nvSpPr>
          <p:cNvPr id="1048641" name="PlaceHolder 2"/>
          <p:cNvSpPr>
            <a:spLocks noGrp="1"/>
          </p:cNvSpPr>
          <p:nvPr>
            <p:ph type="body"/>
          </p:nvPr>
        </p:nvSpPr>
        <p:spPr>
          <a:xfrm>
            <a:off x="0" y="1274760"/>
            <a:ext cx="3834000" cy="3202920"/>
          </a:xfrm>
          <a:prstGeom prst="rect"/>
          <a:noFill/>
          <a:ln w="0">
            <a:noFill/>
          </a:ln>
        </p:spPr>
        <p:txBody>
          <a:bodyPr anchor="t" bIns="45000" lIns="90000" rIns="90000" tIns="45000">
            <a:normAutofit/>
          </a:bodyPr>
          <a:p>
            <a:pPr indent="-324000" marL="432000">
              <a:spcBef>
                <a:spcPts val="1417"/>
              </a:spcBef>
              <a:buClr>
                <a:srgbClr val="000000"/>
              </a:buClr>
              <a:buSzPct val="45000"/>
              <a:buFont typeface="Wingdings" charset="2"/>
              <a:buChar char=""/>
            </a:pPr>
            <a:r>
              <a:rPr b="0" sz="1800" lang="fr-FR" spc="-1" strike="noStrike">
                <a:solidFill>
                  <a:srgbClr val="000000"/>
                </a:solidFill>
                <a:latin typeface="Arial"/>
              </a:rPr>
              <a:t>Click to edit the outline text format</a:t>
            </a:r>
            <a:endParaRPr b="0" sz="1800" lang="fr-FR" spc="-1" strike="noStrike">
              <a:solidFill>
                <a:srgbClr val="000000"/>
              </a:solidFill>
              <a:latin typeface="Arial"/>
            </a:endParaRPr>
          </a:p>
          <a:p>
            <a:pPr indent="-324000" lvl="1" marL="864000">
              <a:spcBef>
                <a:spcPts val="1134"/>
              </a:spcBef>
              <a:buClr>
                <a:srgbClr val="000000"/>
              </a:buClr>
              <a:buSzPct val="75000"/>
              <a:buFont typeface="Symbol" charset="2"/>
              <a:buChar char=""/>
            </a:pPr>
            <a:r>
              <a:rPr b="0" sz="1800" lang="fr-FR" spc="-1" strike="noStrike">
                <a:solidFill>
                  <a:srgbClr val="000000"/>
                </a:solidFill>
                <a:latin typeface="Arial"/>
              </a:rPr>
              <a:t>Second Outline Level</a:t>
            </a:r>
            <a:endParaRPr b="0" sz="1800" lang="fr-FR" spc="-1" strike="noStrike">
              <a:solidFill>
                <a:srgbClr val="000000"/>
              </a:solidFill>
              <a:latin typeface="Arial"/>
            </a:endParaRPr>
          </a:p>
          <a:p>
            <a:pPr indent="-288000" lvl="2" marL="1296000">
              <a:spcBef>
                <a:spcPts val="850"/>
              </a:spcBef>
              <a:buClr>
                <a:srgbClr val="000000"/>
              </a:buClr>
              <a:buSzPct val="45000"/>
              <a:buFont typeface="Wingdings" charset="2"/>
              <a:buChar char=""/>
            </a:pPr>
            <a:r>
              <a:rPr b="0" sz="1800" lang="fr-FR" spc="-1" strike="noStrike">
                <a:solidFill>
                  <a:srgbClr val="000000"/>
                </a:solidFill>
                <a:latin typeface="Arial"/>
              </a:rPr>
              <a:t>Third Outline Level</a:t>
            </a:r>
            <a:endParaRPr b="0" sz="1800" lang="fr-FR" spc="-1" strike="noStrike">
              <a:solidFill>
                <a:srgbClr val="000000"/>
              </a:solidFill>
              <a:latin typeface="Arial"/>
            </a:endParaRPr>
          </a:p>
          <a:p>
            <a:pPr indent="-216000" lvl="3" marL="1728000">
              <a:spcBef>
                <a:spcPts val="567"/>
              </a:spcBef>
              <a:buClr>
                <a:srgbClr val="000000"/>
              </a:buClr>
              <a:buSzPct val="75000"/>
              <a:buFont typeface="Symbol" charset="2"/>
              <a:buChar char=""/>
            </a:pPr>
            <a:r>
              <a:rPr b="0" sz="1800" lang="fr-FR" spc="-1" strike="noStrike">
                <a:solidFill>
                  <a:srgbClr val="000000"/>
                </a:solidFill>
                <a:latin typeface="Arial"/>
              </a:rPr>
              <a:t>Fourth Outline Level</a:t>
            </a:r>
            <a:endParaRPr b="0" sz="1800" lang="fr-FR" spc="-1" strike="noStrike">
              <a:solidFill>
                <a:srgbClr val="000000"/>
              </a:solidFill>
              <a:latin typeface="Arial"/>
            </a:endParaRPr>
          </a:p>
          <a:p>
            <a:pPr indent="-216000" lvl="4" marL="2160000">
              <a:spcBef>
                <a:spcPts val="283"/>
              </a:spcBef>
              <a:buClr>
                <a:srgbClr val="000000"/>
              </a:buClr>
              <a:buSzPct val="45000"/>
              <a:buFont typeface="Wingdings" charset="2"/>
              <a:buChar char=""/>
            </a:pPr>
            <a:r>
              <a:rPr b="0" sz="1800" lang="fr-FR" spc="-1" strike="noStrike">
                <a:solidFill>
                  <a:srgbClr val="000000"/>
                </a:solidFill>
                <a:latin typeface="Arial"/>
              </a:rPr>
              <a:t>Fifth Outline Level</a:t>
            </a:r>
            <a:endParaRPr b="0" sz="1800" lang="fr-FR" spc="-1" strike="noStrike">
              <a:solidFill>
                <a:srgbClr val="000000"/>
              </a:solidFill>
              <a:latin typeface="Arial"/>
            </a:endParaRPr>
          </a:p>
          <a:p>
            <a:pPr indent="-216000" lvl="5" marL="2592000">
              <a:spcBef>
                <a:spcPts val="283"/>
              </a:spcBef>
              <a:buClr>
                <a:srgbClr val="000000"/>
              </a:buClr>
              <a:buSzPct val="45000"/>
              <a:buFont typeface="Wingdings" charset="2"/>
              <a:buChar char=""/>
            </a:pPr>
            <a:r>
              <a:rPr b="0" sz="1800" lang="fr-FR" spc="-1" strike="noStrike">
                <a:solidFill>
                  <a:srgbClr val="000000"/>
                </a:solidFill>
                <a:latin typeface="Arial"/>
              </a:rPr>
              <a:t>Sixth Outline Level</a:t>
            </a:r>
            <a:endParaRPr b="0" sz="1800" lang="fr-FR" spc="-1" strike="noStrike">
              <a:solidFill>
                <a:srgbClr val="000000"/>
              </a:solidFill>
              <a:latin typeface="Arial"/>
            </a:endParaRPr>
          </a:p>
          <a:p>
            <a:pPr indent="-216000" lvl="6" marL="3024000">
              <a:spcBef>
                <a:spcPts val="283"/>
              </a:spcBef>
              <a:buClr>
                <a:srgbClr val="000000"/>
              </a:buClr>
              <a:buSzPct val="45000"/>
              <a:buFont typeface="Wingdings" charset="2"/>
              <a:buChar char=""/>
            </a:pPr>
            <a:r>
              <a:rPr b="0" sz="1800" lang="fr-FR" spc="-1" strike="noStrike">
                <a:solidFill>
                  <a:srgbClr val="000000"/>
                </a:solidFill>
                <a:latin typeface="Arial"/>
              </a:rPr>
              <a:t>Seventh Outline Level</a:t>
            </a:r>
            <a:endParaRPr b="0" sz="1800" lang="fr-FR" spc="-1" strike="noStrike">
              <a:solidFill>
                <a:srgbClr val="000000"/>
              </a:solidFill>
              <a:latin typeface="Arial"/>
            </a:endParaRPr>
          </a:p>
        </p:txBody>
      </p:sp>
    </p:spTree>
  </p:cSld>
  <p:clrMap accent1="accent1" accent2="accent2" accent3="accent3" accent4="accent4" accent5="accent5" accent6="accent6" bg1="lt1" bg2="lt2" tx1="dk1" tx2="dk2" hlink="hlink" folHlink="folHlink"/>
  <p:sldLayoutIdLst>
    <p:sldLayoutId id="2147483688" r:id="rId1"/>
  </p:sldLayoutIdLst>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13" name=""/>
        <p:cNvGrpSpPr/>
        <p:nvPr/>
      </p:nvGrpSpPr>
      <p:grpSpPr>
        <a:xfrm>
          <a:off x="0" y="0"/>
          <a:ext cx="0" cy="0"/>
          <a:chOff x="0" y="0"/>
          <a:chExt cx="0" cy="0"/>
        </a:xfrm>
      </p:grpSpPr>
      <p:sp>
        <p:nvSpPr>
          <p:cNvPr id="1048659" name="PlaceHolder 1"/>
          <p:cNvSpPr>
            <a:spLocks noGrp="1"/>
          </p:cNvSpPr>
          <p:nvPr>
            <p:ph type="title"/>
          </p:nvPr>
        </p:nvSpPr>
        <p:spPr>
          <a:xfrm>
            <a:off x="457200" y="299160"/>
            <a:ext cx="8233560" cy="690840"/>
          </a:xfrm>
          <a:prstGeom prst="rect"/>
          <a:noFill/>
          <a:ln w="0">
            <a:noFill/>
          </a:ln>
        </p:spPr>
        <p:txBody>
          <a:bodyPr anchor="t" bIns="91440" lIns="91440" rIns="91440" tIns="91440">
            <a:noAutofit/>
          </a:bodyPr>
          <a:p>
            <a:pPr indent="0">
              <a:buNone/>
            </a:pPr>
            <a:r>
              <a:rPr b="0" sz="2800" lang="fr-FR" spc="-1" strike="noStrike">
                <a:solidFill>
                  <a:schemeClr val="dk1"/>
                </a:solidFill>
                <a:latin typeface="Arial"/>
              </a:rPr>
              <a:t>Click to edit the title text format</a:t>
            </a:r>
            <a:endParaRPr b="0" sz="2800" lang="fr-FR" spc="-1" strike="noStrike">
              <a:solidFill>
                <a:schemeClr val="dk1"/>
              </a:solidFill>
              <a:latin typeface="Arial"/>
            </a:endParaRPr>
          </a:p>
        </p:txBody>
      </p:sp>
    </p:spTree>
  </p:cSld>
  <p:clrMap accent1="accent1" accent2="accent2" accent3="accent3" accent4="accent4" accent5="accent5" accent6="accent6" bg1="lt1" bg2="lt2" tx1="dk1" tx2="dk2" hlink="hlink" folHlink="folHlink"/>
  <p:sldLayoutIdLst>
    <p:sldLayoutId id="2147483695" r:id="rId1"/>
  </p:sldLayoutIdLst>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95" name=""/>
        <p:cNvGrpSpPr/>
        <p:nvPr/>
      </p:nvGrpSpPr>
      <p:grpSpPr>
        <a:xfrm>
          <a:off x="0" y="0"/>
          <a:ext cx="0" cy="0"/>
          <a:chOff x="0" y="0"/>
          <a:chExt cx="0" cy="0"/>
        </a:xfrm>
      </p:grpSpPr>
      <p:sp>
        <p:nvSpPr>
          <p:cNvPr id="1048645" name="PlaceHolder 1"/>
          <p:cNvSpPr>
            <a:spLocks noGrp="1"/>
          </p:cNvSpPr>
          <p:nvPr>
            <p:ph type="body"/>
          </p:nvPr>
        </p:nvSpPr>
        <p:spPr>
          <a:xfrm>
            <a:off x="4053600" y="1704960"/>
            <a:ext cx="4512600" cy="2836440"/>
          </a:xfrm>
          <a:prstGeom prst="rect"/>
          <a:noFill/>
          <a:ln w="0">
            <a:noFill/>
          </a:ln>
        </p:spPr>
        <p:txBody>
          <a:bodyPr anchor="t" bIns="91440" lIns="91440" rIns="91440" tIns="91440">
            <a:noAutofit/>
          </a:bodyPr>
          <a:p>
            <a:pPr indent="-324000" marL="432000">
              <a:spcBef>
                <a:spcPts val="1417"/>
              </a:spcBef>
              <a:buClr>
                <a:srgbClr val="000000"/>
              </a:buClr>
              <a:buSzPct val="45000"/>
              <a:buFont typeface="Wingdings" charset="2"/>
              <a:buChar char=""/>
            </a:pPr>
            <a:r>
              <a:rPr b="0" sz="1400" lang="fr-FR" spc="-1" strike="noStrike">
                <a:solidFill>
                  <a:srgbClr val="000000"/>
                </a:solidFill>
                <a:latin typeface="Arial"/>
              </a:rPr>
              <a:t>Click to edit the outline text format</a:t>
            </a:r>
            <a:endParaRPr b="0" sz="1400" lang="fr-FR" spc="-1" strike="noStrike">
              <a:solidFill>
                <a:srgbClr val="000000"/>
              </a:solidFill>
              <a:latin typeface="Arial"/>
            </a:endParaRPr>
          </a:p>
          <a:p>
            <a:pPr indent="-324000" lvl="1" marL="864000">
              <a:spcBef>
                <a:spcPts val="1134"/>
              </a:spcBef>
              <a:buClr>
                <a:srgbClr val="000000"/>
              </a:buClr>
              <a:buSzPct val="75000"/>
              <a:buFont typeface="Symbol" charset="2"/>
              <a:buChar char=""/>
            </a:pPr>
            <a:r>
              <a:rPr b="0" sz="1400" lang="fr-FR" spc="-1" strike="noStrike">
                <a:solidFill>
                  <a:srgbClr val="000000"/>
                </a:solidFill>
                <a:latin typeface="Arial"/>
              </a:rPr>
              <a:t>Second Outline Level</a:t>
            </a:r>
            <a:endParaRPr b="0" sz="1400" lang="fr-FR" spc="-1" strike="noStrike">
              <a:solidFill>
                <a:srgbClr val="000000"/>
              </a:solidFill>
              <a:latin typeface="Arial"/>
            </a:endParaRPr>
          </a:p>
          <a:p>
            <a:pPr indent="-288000" lvl="2" marL="1296000">
              <a:spcBef>
                <a:spcPts val="850"/>
              </a:spcBef>
              <a:buClr>
                <a:srgbClr val="000000"/>
              </a:buClr>
              <a:buSzPct val="45000"/>
              <a:buFont typeface="Wingdings" charset="2"/>
              <a:buChar char=""/>
            </a:pPr>
            <a:r>
              <a:rPr b="0" sz="1400" lang="fr-FR" spc="-1" strike="noStrike">
                <a:solidFill>
                  <a:srgbClr val="000000"/>
                </a:solidFill>
                <a:latin typeface="Arial"/>
              </a:rPr>
              <a:t>Third Outline Level</a:t>
            </a:r>
            <a:endParaRPr b="0" sz="1400" lang="fr-FR" spc="-1" strike="noStrike">
              <a:solidFill>
                <a:srgbClr val="000000"/>
              </a:solidFill>
              <a:latin typeface="Arial"/>
            </a:endParaRPr>
          </a:p>
          <a:p>
            <a:pPr indent="-216000" lvl="3" marL="1728000">
              <a:spcBef>
                <a:spcPts val="567"/>
              </a:spcBef>
              <a:buClr>
                <a:srgbClr val="000000"/>
              </a:buClr>
              <a:buSzPct val="75000"/>
              <a:buFont typeface="Symbol" charset="2"/>
              <a:buChar char=""/>
            </a:pPr>
            <a:r>
              <a:rPr b="0" sz="1400" lang="fr-FR" spc="-1" strike="noStrike">
                <a:solidFill>
                  <a:srgbClr val="000000"/>
                </a:solidFill>
                <a:latin typeface="Arial"/>
              </a:rPr>
              <a:t>Fourth Outline Level</a:t>
            </a:r>
            <a:endParaRPr b="0" sz="1400" lang="fr-FR" spc="-1" strike="noStrike">
              <a:solidFill>
                <a:srgbClr val="000000"/>
              </a:solidFill>
              <a:latin typeface="Arial"/>
            </a:endParaRPr>
          </a:p>
          <a:p>
            <a:pPr indent="-216000" lvl="4" marL="2160000">
              <a:spcBef>
                <a:spcPts val="283"/>
              </a:spcBef>
              <a:buClr>
                <a:srgbClr val="000000"/>
              </a:buClr>
              <a:buSzPct val="45000"/>
              <a:buFont typeface="Wingdings" charset="2"/>
              <a:buChar char=""/>
            </a:pPr>
            <a:r>
              <a:rPr b="0" sz="1400" lang="fr-FR" spc="-1" strike="noStrike">
                <a:solidFill>
                  <a:srgbClr val="000000"/>
                </a:solidFill>
                <a:latin typeface="Arial"/>
              </a:rPr>
              <a:t>Fifth Outline Level</a:t>
            </a:r>
            <a:endParaRPr b="0" sz="1400" lang="fr-FR" spc="-1" strike="noStrike">
              <a:solidFill>
                <a:srgbClr val="000000"/>
              </a:solidFill>
              <a:latin typeface="Arial"/>
            </a:endParaRPr>
          </a:p>
          <a:p>
            <a:pPr indent="-216000" lvl="5" marL="2592000">
              <a:spcBef>
                <a:spcPts val="283"/>
              </a:spcBef>
              <a:buClr>
                <a:srgbClr val="000000"/>
              </a:buClr>
              <a:buSzPct val="45000"/>
              <a:buFont typeface="Wingdings" charset="2"/>
              <a:buChar char=""/>
            </a:pPr>
            <a:r>
              <a:rPr b="0" sz="1400" lang="fr-FR" spc="-1" strike="noStrike">
                <a:solidFill>
                  <a:srgbClr val="000000"/>
                </a:solidFill>
                <a:latin typeface="Arial"/>
              </a:rPr>
              <a:t>Sixth Outline Level</a:t>
            </a:r>
            <a:endParaRPr b="0" sz="1400" lang="fr-FR" spc="-1" strike="noStrike">
              <a:solidFill>
                <a:srgbClr val="000000"/>
              </a:solidFill>
              <a:latin typeface="Arial"/>
            </a:endParaRPr>
          </a:p>
          <a:p>
            <a:pPr indent="-216000" lvl="6" marL="3024000">
              <a:spcBef>
                <a:spcPts val="283"/>
              </a:spcBef>
              <a:buClr>
                <a:srgbClr val="000000"/>
              </a:buClr>
              <a:buSzPct val="45000"/>
              <a:buFont typeface="Wingdings" charset="2"/>
              <a:buChar char=""/>
            </a:pPr>
            <a:r>
              <a:rPr b="0" sz="1400" lang="fr-FR" spc="-1" strike="noStrike">
                <a:solidFill>
                  <a:srgbClr val="000000"/>
                </a:solidFill>
                <a:latin typeface="Arial"/>
              </a:rPr>
              <a:t>Seventh Outline Level</a:t>
            </a:r>
            <a:endParaRPr b="0" sz="1400" lang="fr-FR" spc="-1" strike="noStrike">
              <a:solidFill>
                <a:srgbClr val="000000"/>
              </a:solidFill>
              <a:latin typeface="Arial"/>
            </a:endParaRPr>
          </a:p>
        </p:txBody>
      </p:sp>
      <p:sp>
        <p:nvSpPr>
          <p:cNvPr id="1048646" name="PlaceHolder 2"/>
          <p:cNvSpPr>
            <a:spLocks noGrp="1"/>
          </p:cNvSpPr>
          <p:nvPr>
            <p:ph type="body"/>
          </p:nvPr>
        </p:nvSpPr>
        <p:spPr>
          <a:xfrm>
            <a:off x="0" y="4320"/>
            <a:ext cx="3723120" cy="5143320"/>
          </a:xfrm>
          <a:prstGeom prst="rect"/>
          <a:noFill/>
          <a:ln w="0">
            <a:noFill/>
          </a:ln>
        </p:spPr>
        <p:txBody>
          <a:bodyPr anchor="t" bIns="45000" lIns="90000" rIns="90000" tIns="45000">
            <a:normAutofit/>
          </a:bodyPr>
          <a:p>
            <a:pPr indent="-324000" marL="432000">
              <a:spcBef>
                <a:spcPts val="1417"/>
              </a:spcBef>
              <a:buClr>
                <a:srgbClr val="000000"/>
              </a:buClr>
              <a:buSzPct val="45000"/>
              <a:buFont typeface="Wingdings" charset="2"/>
              <a:buChar char=""/>
            </a:pPr>
            <a:r>
              <a:rPr b="0" sz="1800" lang="fr-FR" spc="-1" strike="noStrike">
                <a:solidFill>
                  <a:srgbClr val="000000"/>
                </a:solidFill>
                <a:latin typeface="Arial"/>
              </a:rPr>
              <a:t>Click to edit the outline text format</a:t>
            </a:r>
            <a:endParaRPr b="0" sz="1800" lang="fr-FR" spc="-1" strike="noStrike">
              <a:solidFill>
                <a:srgbClr val="000000"/>
              </a:solidFill>
              <a:latin typeface="Arial"/>
            </a:endParaRPr>
          </a:p>
          <a:p>
            <a:pPr indent="-324000" lvl="1" marL="864000">
              <a:spcBef>
                <a:spcPts val="1134"/>
              </a:spcBef>
              <a:buClr>
                <a:srgbClr val="000000"/>
              </a:buClr>
              <a:buSzPct val="75000"/>
              <a:buFont typeface="Symbol" charset="2"/>
              <a:buChar char=""/>
            </a:pPr>
            <a:r>
              <a:rPr b="0" sz="1800" lang="fr-FR" spc="-1" strike="noStrike">
                <a:solidFill>
                  <a:srgbClr val="000000"/>
                </a:solidFill>
                <a:latin typeface="Arial"/>
              </a:rPr>
              <a:t>Second Outline Level</a:t>
            </a:r>
            <a:endParaRPr b="0" sz="1800" lang="fr-FR" spc="-1" strike="noStrike">
              <a:solidFill>
                <a:srgbClr val="000000"/>
              </a:solidFill>
              <a:latin typeface="Arial"/>
            </a:endParaRPr>
          </a:p>
          <a:p>
            <a:pPr indent="-288000" lvl="2" marL="1296000">
              <a:spcBef>
                <a:spcPts val="850"/>
              </a:spcBef>
              <a:buClr>
                <a:srgbClr val="000000"/>
              </a:buClr>
              <a:buSzPct val="45000"/>
              <a:buFont typeface="Wingdings" charset="2"/>
              <a:buChar char=""/>
            </a:pPr>
            <a:r>
              <a:rPr b="0" sz="1800" lang="fr-FR" spc="-1" strike="noStrike">
                <a:solidFill>
                  <a:srgbClr val="000000"/>
                </a:solidFill>
                <a:latin typeface="Arial"/>
              </a:rPr>
              <a:t>Third Outline Level</a:t>
            </a:r>
            <a:endParaRPr b="0" sz="1800" lang="fr-FR" spc="-1" strike="noStrike">
              <a:solidFill>
                <a:srgbClr val="000000"/>
              </a:solidFill>
              <a:latin typeface="Arial"/>
            </a:endParaRPr>
          </a:p>
          <a:p>
            <a:pPr indent="-216000" lvl="3" marL="1728000">
              <a:spcBef>
                <a:spcPts val="567"/>
              </a:spcBef>
              <a:buClr>
                <a:srgbClr val="000000"/>
              </a:buClr>
              <a:buSzPct val="75000"/>
              <a:buFont typeface="Symbol" charset="2"/>
              <a:buChar char=""/>
            </a:pPr>
            <a:r>
              <a:rPr b="0" sz="1800" lang="fr-FR" spc="-1" strike="noStrike">
                <a:solidFill>
                  <a:srgbClr val="000000"/>
                </a:solidFill>
                <a:latin typeface="Arial"/>
              </a:rPr>
              <a:t>Fourth Outline Level</a:t>
            </a:r>
            <a:endParaRPr b="0" sz="1800" lang="fr-FR" spc="-1" strike="noStrike">
              <a:solidFill>
                <a:srgbClr val="000000"/>
              </a:solidFill>
              <a:latin typeface="Arial"/>
            </a:endParaRPr>
          </a:p>
          <a:p>
            <a:pPr indent="-216000" lvl="4" marL="2160000">
              <a:spcBef>
                <a:spcPts val="283"/>
              </a:spcBef>
              <a:buClr>
                <a:srgbClr val="000000"/>
              </a:buClr>
              <a:buSzPct val="45000"/>
              <a:buFont typeface="Wingdings" charset="2"/>
              <a:buChar char=""/>
            </a:pPr>
            <a:r>
              <a:rPr b="0" sz="1800" lang="fr-FR" spc="-1" strike="noStrike">
                <a:solidFill>
                  <a:srgbClr val="000000"/>
                </a:solidFill>
                <a:latin typeface="Arial"/>
              </a:rPr>
              <a:t>Fifth Outline Level</a:t>
            </a:r>
            <a:endParaRPr b="0" sz="1800" lang="fr-FR" spc="-1" strike="noStrike">
              <a:solidFill>
                <a:srgbClr val="000000"/>
              </a:solidFill>
              <a:latin typeface="Arial"/>
            </a:endParaRPr>
          </a:p>
          <a:p>
            <a:pPr indent="-216000" lvl="5" marL="2592000">
              <a:spcBef>
                <a:spcPts val="283"/>
              </a:spcBef>
              <a:buClr>
                <a:srgbClr val="000000"/>
              </a:buClr>
              <a:buSzPct val="45000"/>
              <a:buFont typeface="Wingdings" charset="2"/>
              <a:buChar char=""/>
            </a:pPr>
            <a:r>
              <a:rPr b="0" sz="1800" lang="fr-FR" spc="-1" strike="noStrike">
                <a:solidFill>
                  <a:srgbClr val="000000"/>
                </a:solidFill>
                <a:latin typeface="Arial"/>
              </a:rPr>
              <a:t>Sixth Outline Level</a:t>
            </a:r>
            <a:endParaRPr b="0" sz="1800" lang="fr-FR" spc="-1" strike="noStrike">
              <a:solidFill>
                <a:srgbClr val="000000"/>
              </a:solidFill>
              <a:latin typeface="Arial"/>
            </a:endParaRPr>
          </a:p>
          <a:p>
            <a:pPr indent="-216000" lvl="6" marL="3024000">
              <a:spcBef>
                <a:spcPts val="283"/>
              </a:spcBef>
              <a:buClr>
                <a:srgbClr val="000000"/>
              </a:buClr>
              <a:buSzPct val="45000"/>
              <a:buFont typeface="Wingdings" charset="2"/>
              <a:buChar char=""/>
            </a:pPr>
            <a:r>
              <a:rPr b="0" sz="1800" lang="fr-FR" spc="-1" strike="noStrike">
                <a:solidFill>
                  <a:srgbClr val="000000"/>
                </a:solidFill>
                <a:latin typeface="Arial"/>
              </a:rPr>
              <a:t>Seventh Outline Level</a:t>
            </a:r>
            <a:endParaRPr b="0" sz="1800" lang="fr-FR" spc="-1" strike="noStrike">
              <a:solidFill>
                <a:srgbClr val="000000"/>
              </a:solidFill>
              <a:latin typeface="Arial"/>
            </a:endParaRPr>
          </a:p>
        </p:txBody>
      </p:sp>
      <p:sp>
        <p:nvSpPr>
          <p:cNvPr id="1048647" name="PlaceHolder 3"/>
          <p:cNvSpPr>
            <a:spLocks noGrp="1"/>
          </p:cNvSpPr>
          <p:nvPr>
            <p:ph type="title"/>
          </p:nvPr>
        </p:nvSpPr>
        <p:spPr>
          <a:xfrm>
            <a:off x="457200" y="299160"/>
            <a:ext cx="8233560" cy="690840"/>
          </a:xfrm>
          <a:prstGeom prst="rect"/>
          <a:noFill/>
          <a:ln w="0">
            <a:noFill/>
          </a:ln>
        </p:spPr>
        <p:txBody>
          <a:bodyPr anchor="t" bIns="91440" lIns="91440" rIns="91440" tIns="91440">
            <a:noAutofit/>
          </a:bodyPr>
          <a:p>
            <a:pPr indent="0">
              <a:buNone/>
            </a:pPr>
            <a:r>
              <a:rPr b="0" sz="2800" lang="fr-FR" spc="-1" strike="noStrike">
                <a:solidFill>
                  <a:schemeClr val="dk1"/>
                </a:solidFill>
                <a:latin typeface="Arial"/>
              </a:rPr>
              <a:t>Click to edit the title text format</a:t>
            </a:r>
            <a:endParaRPr b="0" sz="2800" lang="fr-FR" spc="-1" strike="noStrike">
              <a:solidFill>
                <a:schemeClr val="dk1"/>
              </a:solidFill>
              <a:latin typeface="Arial"/>
            </a:endParaRPr>
          </a:p>
        </p:txBody>
      </p:sp>
    </p:spTree>
  </p:cSld>
  <p:clrMap accent1="accent1" accent2="accent2" accent3="accent3" accent4="accent4" accent5="accent5" accent6="accent6" bg1="lt1" bg2="lt2" tx1="dk1" tx2="dk2" hlink="hlink" folHlink="folHlink"/>
  <p:sldLayoutIdLst>
    <p:sldLayoutId id="2147483689" r:id="rId1"/>
  </p:sldLayoutIdLst>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07" name=""/>
        <p:cNvGrpSpPr/>
        <p:nvPr/>
      </p:nvGrpSpPr>
      <p:grpSpPr>
        <a:xfrm>
          <a:off x="0" y="0"/>
          <a:ext cx="0" cy="0"/>
          <a:chOff x="0" y="0"/>
          <a:chExt cx="0" cy="0"/>
        </a:xfrm>
      </p:grpSpPr>
      <p:sp>
        <p:nvSpPr>
          <p:cNvPr id="1048652" name="PlaceHolder 1"/>
          <p:cNvSpPr>
            <a:spLocks noGrp="1"/>
          </p:cNvSpPr>
          <p:nvPr>
            <p:ph type="title"/>
          </p:nvPr>
        </p:nvSpPr>
        <p:spPr>
          <a:xfrm>
            <a:off x="1388160" y="1307160"/>
            <a:ext cx="6367320" cy="2529000"/>
          </a:xfrm>
          <a:prstGeom prst="rect"/>
          <a:noFill/>
          <a:ln w="0">
            <a:noFill/>
          </a:ln>
        </p:spPr>
        <p:txBody>
          <a:bodyPr anchor="ctr" bIns="91440" lIns="91440" rIns="91440" tIns="91440">
            <a:noAutofit/>
          </a:bodyPr>
          <a:p>
            <a:pPr indent="0">
              <a:buNone/>
            </a:pPr>
            <a:r>
              <a:rPr b="0" sz="6000" lang="fr-FR" spc="-1" strike="noStrike">
                <a:solidFill>
                  <a:schemeClr val="dk1"/>
                </a:solidFill>
                <a:latin typeface="Arial"/>
              </a:rPr>
              <a:t>Click to edit the title text format</a:t>
            </a:r>
            <a:endParaRPr b="0" sz="6000" lang="fr-FR" spc="-1" strike="noStrike">
              <a:solidFill>
                <a:schemeClr val="dk1"/>
              </a:solidFill>
              <a:latin typeface="Arial"/>
            </a:endParaRPr>
          </a:p>
        </p:txBody>
      </p:sp>
    </p:spTree>
  </p:cSld>
  <p:clrMap accent1="accent1" accent2="accent2" accent3="accent3" accent4="accent4" accent5="accent5" accent6="accent6" bg1="lt1" bg2="lt2" tx1="dk1" tx2="dk2" hlink="hlink" folHlink="folHlink"/>
  <p:sldLayoutIdLst>
    <p:sldLayoutId id="2147483693" r:id="rId1"/>
  </p:sldLayoutId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74" name=""/>
        <p:cNvGrpSpPr/>
        <p:nvPr/>
      </p:nvGrpSpPr>
      <p:grpSpPr>
        <a:xfrm>
          <a:off x="0" y="0"/>
          <a:ext cx="0" cy="0"/>
          <a:chOff x="0" y="0"/>
          <a:chExt cx="0" cy="0"/>
        </a:xfrm>
      </p:grpSpPr>
      <p:sp>
        <p:nvSpPr>
          <p:cNvPr id="1048631" name="PlaceHolder 1"/>
          <p:cNvSpPr>
            <a:spLocks noGrp="1"/>
          </p:cNvSpPr>
          <p:nvPr>
            <p:ph type="title"/>
          </p:nvPr>
        </p:nvSpPr>
        <p:spPr>
          <a:xfrm>
            <a:off x="1284120" y="1953000"/>
            <a:ext cx="4454280" cy="799200"/>
          </a:xfrm>
          <a:prstGeom prst="rect"/>
          <a:noFill/>
          <a:ln w="0">
            <a:noFill/>
          </a:ln>
        </p:spPr>
        <p:txBody>
          <a:bodyPr anchor="b" bIns="91440" lIns="91440" rIns="91440" tIns="91440">
            <a:noAutofit/>
          </a:bodyPr>
          <a:p>
            <a:pPr indent="0">
              <a:lnSpc>
                <a:spcPct val="100000"/>
              </a:lnSpc>
              <a:buNone/>
            </a:pPr>
            <a:r>
              <a:rPr b="0" sz="6000" lang="fr-FR" spc="-1" strike="noStrike">
                <a:solidFill>
                  <a:schemeClr val="dk1"/>
                </a:solidFill>
                <a:latin typeface="Syne ExtraBold"/>
                <a:ea typeface="Syne ExtraBold"/>
              </a:rPr>
              <a:t>xx%</a:t>
            </a:r>
            <a:endParaRPr b="0" sz="6000" lang="fr-FR" spc="-1" strike="noStrike">
              <a:solidFill>
                <a:schemeClr val="dk1"/>
              </a:solidFill>
              <a:latin typeface="Arial"/>
            </a:endParaRPr>
          </a:p>
        </p:txBody>
      </p:sp>
    </p:spTree>
  </p:cSld>
  <p:clrMap accent1="accent1" accent2="accent2" accent3="accent3" accent4="accent4" accent5="accent5" accent6="accent6" bg1="lt1" bg2="lt2" tx1="dk1" tx2="dk2" hlink="hlink" folHlink="folHlink"/>
  <p:sldLayoutIdLst>
    <p:sldLayoutId id="2147483682" r:id="rId1"/>
  </p:sldLayoutIdLst>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86" name=""/>
        <p:cNvGrpSpPr/>
        <p:nvPr/>
      </p:nvGrpSpPr>
      <p:grpSpPr>
        <a:xfrm>
          <a:off x="0" y="0"/>
          <a:ext cx="0" cy="0"/>
          <a:chOff x="0" y="0"/>
          <a:chExt cx="0" cy="0"/>
        </a:xfrm>
      </p:grpSpPr>
      <p:sp>
        <p:nvSpPr>
          <p:cNvPr id="1048637" name="PlaceHolder 1"/>
          <p:cNvSpPr>
            <a:spLocks noGrp="1"/>
          </p:cNvSpPr>
          <p:nvPr>
            <p:ph type="title"/>
          </p:nvPr>
        </p:nvSpPr>
        <p:spPr>
          <a:xfrm>
            <a:off x="457200" y="299160"/>
            <a:ext cx="8233560" cy="690840"/>
          </a:xfrm>
          <a:prstGeom prst="rect"/>
          <a:noFill/>
          <a:ln w="0">
            <a:noFill/>
          </a:ln>
        </p:spPr>
        <p:txBody>
          <a:bodyPr anchor="t" bIns="91440" lIns="91440" rIns="91440" tIns="91440">
            <a:noAutofit/>
          </a:bodyPr>
          <a:p>
            <a:pPr indent="0">
              <a:buNone/>
            </a:pPr>
            <a:r>
              <a:rPr b="0" sz="2800" lang="fr-FR" spc="-1" strike="noStrike">
                <a:solidFill>
                  <a:schemeClr val="dk1"/>
                </a:solidFill>
                <a:latin typeface="Arial"/>
              </a:rPr>
              <a:t>Click to edit the title text format</a:t>
            </a:r>
            <a:endParaRPr b="0" sz="2800" lang="fr-FR" spc="-1" strike="noStrike">
              <a:solidFill>
                <a:schemeClr val="dk1"/>
              </a:solidFill>
              <a:latin typeface="Arial"/>
            </a:endParaRPr>
          </a:p>
        </p:txBody>
      </p:sp>
    </p:spTree>
  </p:cSld>
  <p:clrMap accent1="accent1" accent2="accent2" accent3="accent3" accent4="accent4" accent5="accent5" accent6="accent6" bg1="lt1" bg2="lt2" tx1="dk1" tx2="dk2" hlink="hlink" folHlink="folHlink"/>
  <p:sldLayoutIdLst>
    <p:sldLayoutId id="2147483686" r:id="rId1"/>
  </p:sldLayoutIdLst>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98" name=""/>
        <p:cNvGrpSpPr/>
        <p:nvPr/>
      </p:nvGrpSpPr>
      <p:grpSpPr>
        <a:xfrm>
          <a:off x="0" y="0"/>
          <a:ext cx="0" cy="0"/>
          <a:chOff x="0" y="0"/>
          <a:chExt cx="0" cy="0"/>
        </a:xfrm>
      </p:grpSpPr>
      <p:sp>
        <p:nvSpPr>
          <p:cNvPr id="1048648" name="PlaceHolder 1"/>
          <p:cNvSpPr>
            <a:spLocks noGrp="1"/>
          </p:cNvSpPr>
          <p:nvPr>
            <p:ph type="body"/>
          </p:nvPr>
        </p:nvSpPr>
        <p:spPr>
          <a:xfrm>
            <a:off x="0" y="0"/>
            <a:ext cx="9143640" cy="5143320"/>
          </a:xfrm>
          <a:prstGeom prst="rect"/>
          <a:noFill/>
          <a:ln w="0">
            <a:noFill/>
          </a:ln>
        </p:spPr>
        <p:txBody>
          <a:bodyPr anchor="t" bIns="45000" lIns="90000" rIns="90000" tIns="45000">
            <a:normAutofit/>
          </a:bodyPr>
          <a:p>
            <a:pPr indent="-324000" marL="432000">
              <a:spcBef>
                <a:spcPts val="1417"/>
              </a:spcBef>
              <a:buClr>
                <a:srgbClr val="000000"/>
              </a:buClr>
              <a:buSzPct val="45000"/>
              <a:buFont typeface="Wingdings" charset="2"/>
              <a:buChar char=""/>
            </a:pPr>
            <a:r>
              <a:rPr b="0" sz="1800" lang="fr-FR" spc="-1" strike="noStrike">
                <a:solidFill>
                  <a:srgbClr val="000000"/>
                </a:solidFill>
                <a:latin typeface="Arial"/>
              </a:rPr>
              <a:t>Click to edit the outline text format</a:t>
            </a:r>
            <a:endParaRPr b="0" sz="1800" lang="fr-FR" spc="-1" strike="noStrike">
              <a:solidFill>
                <a:srgbClr val="000000"/>
              </a:solidFill>
              <a:latin typeface="Arial"/>
            </a:endParaRPr>
          </a:p>
          <a:p>
            <a:pPr indent="-324000" lvl="1" marL="864000">
              <a:spcBef>
                <a:spcPts val="1134"/>
              </a:spcBef>
              <a:buClr>
                <a:srgbClr val="000000"/>
              </a:buClr>
              <a:buSzPct val="75000"/>
              <a:buFont typeface="Symbol" charset="2"/>
              <a:buChar char=""/>
            </a:pPr>
            <a:r>
              <a:rPr b="0" sz="1800" lang="fr-FR" spc="-1" strike="noStrike">
                <a:solidFill>
                  <a:srgbClr val="000000"/>
                </a:solidFill>
                <a:latin typeface="Arial"/>
              </a:rPr>
              <a:t>Second Outline Level</a:t>
            </a:r>
            <a:endParaRPr b="0" sz="1800" lang="fr-FR" spc="-1" strike="noStrike">
              <a:solidFill>
                <a:srgbClr val="000000"/>
              </a:solidFill>
              <a:latin typeface="Arial"/>
            </a:endParaRPr>
          </a:p>
          <a:p>
            <a:pPr indent="-288000" lvl="2" marL="1296000">
              <a:spcBef>
                <a:spcPts val="850"/>
              </a:spcBef>
              <a:buClr>
                <a:srgbClr val="000000"/>
              </a:buClr>
              <a:buSzPct val="45000"/>
              <a:buFont typeface="Wingdings" charset="2"/>
              <a:buChar char=""/>
            </a:pPr>
            <a:r>
              <a:rPr b="0" sz="1800" lang="fr-FR" spc="-1" strike="noStrike">
                <a:solidFill>
                  <a:srgbClr val="000000"/>
                </a:solidFill>
                <a:latin typeface="Arial"/>
              </a:rPr>
              <a:t>Third Outline Level</a:t>
            </a:r>
            <a:endParaRPr b="0" sz="1800" lang="fr-FR" spc="-1" strike="noStrike">
              <a:solidFill>
                <a:srgbClr val="000000"/>
              </a:solidFill>
              <a:latin typeface="Arial"/>
            </a:endParaRPr>
          </a:p>
          <a:p>
            <a:pPr indent="-216000" lvl="3" marL="1728000">
              <a:spcBef>
                <a:spcPts val="567"/>
              </a:spcBef>
              <a:buClr>
                <a:srgbClr val="000000"/>
              </a:buClr>
              <a:buSzPct val="75000"/>
              <a:buFont typeface="Symbol" charset="2"/>
              <a:buChar char=""/>
            </a:pPr>
            <a:r>
              <a:rPr b="0" sz="1800" lang="fr-FR" spc="-1" strike="noStrike">
                <a:solidFill>
                  <a:srgbClr val="000000"/>
                </a:solidFill>
                <a:latin typeface="Arial"/>
              </a:rPr>
              <a:t>Fourth Outline Level</a:t>
            </a:r>
            <a:endParaRPr b="0" sz="1800" lang="fr-FR" spc="-1" strike="noStrike">
              <a:solidFill>
                <a:srgbClr val="000000"/>
              </a:solidFill>
              <a:latin typeface="Arial"/>
            </a:endParaRPr>
          </a:p>
          <a:p>
            <a:pPr indent="-216000" lvl="4" marL="2160000">
              <a:spcBef>
                <a:spcPts val="283"/>
              </a:spcBef>
              <a:buClr>
                <a:srgbClr val="000000"/>
              </a:buClr>
              <a:buSzPct val="45000"/>
              <a:buFont typeface="Wingdings" charset="2"/>
              <a:buChar char=""/>
            </a:pPr>
            <a:r>
              <a:rPr b="0" sz="1800" lang="fr-FR" spc="-1" strike="noStrike">
                <a:solidFill>
                  <a:srgbClr val="000000"/>
                </a:solidFill>
                <a:latin typeface="Arial"/>
              </a:rPr>
              <a:t>Fifth Outline Level</a:t>
            </a:r>
            <a:endParaRPr b="0" sz="1800" lang="fr-FR" spc="-1" strike="noStrike">
              <a:solidFill>
                <a:srgbClr val="000000"/>
              </a:solidFill>
              <a:latin typeface="Arial"/>
            </a:endParaRPr>
          </a:p>
          <a:p>
            <a:pPr indent="-216000" lvl="5" marL="2592000">
              <a:spcBef>
                <a:spcPts val="283"/>
              </a:spcBef>
              <a:buClr>
                <a:srgbClr val="000000"/>
              </a:buClr>
              <a:buSzPct val="45000"/>
              <a:buFont typeface="Wingdings" charset="2"/>
              <a:buChar char=""/>
            </a:pPr>
            <a:r>
              <a:rPr b="0" sz="1800" lang="fr-FR" spc="-1" strike="noStrike">
                <a:solidFill>
                  <a:srgbClr val="000000"/>
                </a:solidFill>
                <a:latin typeface="Arial"/>
              </a:rPr>
              <a:t>Sixth Outline Level</a:t>
            </a:r>
            <a:endParaRPr b="0" sz="1800" lang="fr-FR" spc="-1" strike="noStrike">
              <a:solidFill>
                <a:srgbClr val="000000"/>
              </a:solidFill>
              <a:latin typeface="Arial"/>
            </a:endParaRPr>
          </a:p>
          <a:p>
            <a:pPr indent="-216000" lvl="6" marL="3024000">
              <a:spcBef>
                <a:spcPts val="283"/>
              </a:spcBef>
              <a:buClr>
                <a:srgbClr val="000000"/>
              </a:buClr>
              <a:buSzPct val="45000"/>
              <a:buFont typeface="Wingdings" charset="2"/>
              <a:buChar char=""/>
            </a:pPr>
            <a:r>
              <a:rPr b="0" sz="1800" lang="fr-FR" spc="-1" strike="noStrike">
                <a:solidFill>
                  <a:srgbClr val="000000"/>
                </a:solidFill>
                <a:latin typeface="Arial"/>
              </a:rPr>
              <a:t>Seventh Outline Level</a:t>
            </a:r>
            <a:endParaRPr b="0" sz="1800" lang="fr-FR" spc="-1" strike="noStrike">
              <a:solidFill>
                <a:srgbClr val="000000"/>
              </a:solidFill>
              <a:latin typeface="Arial"/>
            </a:endParaRPr>
          </a:p>
        </p:txBody>
      </p:sp>
      <p:sp>
        <p:nvSpPr>
          <p:cNvPr id="1048649" name="PlaceHolder 2"/>
          <p:cNvSpPr>
            <a:spLocks noGrp="1"/>
          </p:cNvSpPr>
          <p:nvPr>
            <p:ph type="title"/>
          </p:nvPr>
        </p:nvSpPr>
        <p:spPr>
          <a:xfrm>
            <a:off x="457200" y="3784320"/>
            <a:ext cx="6268320" cy="1086120"/>
          </a:xfrm>
          <a:prstGeom prst="rect"/>
          <a:noFill/>
          <a:ln w="0">
            <a:noFill/>
          </a:ln>
          <a:effectLst>
            <a:outerShdw blurRad="57240" dir="5400000" dist="19080" rotWithShape="0">
              <a:srgbClr val="000000">
                <a:alpha val="50000"/>
              </a:srgbClr>
            </a:outerShdw>
          </a:effectLst>
        </p:spPr>
        <p:txBody>
          <a:bodyPr anchor="t" bIns="91440" lIns="91440" rIns="91440" tIns="91440">
            <a:noAutofit/>
          </a:bodyPr>
          <a:p>
            <a:pPr indent="0">
              <a:buNone/>
            </a:pPr>
            <a:r>
              <a:rPr b="0" sz="2800" lang="fr-FR" spc="-1" strike="noStrike">
                <a:solidFill>
                  <a:schemeClr val="dk1"/>
                </a:solidFill>
                <a:latin typeface="Arial"/>
              </a:rPr>
              <a:t>Click to edit the title text format</a:t>
            </a:r>
            <a:endParaRPr b="0" sz="2800" lang="fr-FR" spc="-1" strike="noStrike">
              <a:solidFill>
                <a:schemeClr val="dk1"/>
              </a:solidFill>
              <a:latin typeface="Arial"/>
            </a:endParaRPr>
          </a:p>
        </p:txBody>
      </p:sp>
    </p:spTree>
  </p:cSld>
  <p:clrMap accent1="accent1" accent2="accent2" accent3="accent3" accent4="accent4" accent5="accent5" accent6="accent6" bg1="lt1" bg2="lt2" tx1="dk1" tx2="dk2" hlink="hlink" folHlink="folHlink"/>
  <p:sldLayoutIdLst>
    <p:sldLayoutId id="2147483690" r:id="rId1"/>
  </p:sldLayoutIdLst>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dk1"/>
        </a:solidFill>
      </p:bgPr>
    </p:bg>
    <p:spTree>
      <p:nvGrpSpPr>
        <p:cNvPr id="101" name=""/>
        <p:cNvGrpSpPr/>
        <p:nvPr/>
      </p:nvGrpSpPr>
      <p:grpSpPr>
        <a:xfrm>
          <a:off x="0" y="0"/>
          <a:ext cx="0" cy="0"/>
          <a:chOff x="0" y="0"/>
          <a:chExt cx="0" cy="0"/>
        </a:xfrm>
      </p:grpSpPr>
    </p:spTree>
  </p:cSld>
  <p:clrMap accent1="accent1" accent2="accent2" accent3="accent3" accent4="accent4" accent5="accent5" accent6="accent6" bg1="lt1" bg2="lt2" tx1="dk1" tx2="dk2" hlink="hlink" folHlink="folHlink"/>
  <p:sldLayoutIdLst>
    <p:sldLayoutId id="2147483691" r:id="rId1"/>
  </p:sldLayoutIdLst>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dk1"/>
        </a:solidFill>
      </p:bgPr>
    </p:bg>
    <p:spTree>
      <p:nvGrpSpPr>
        <p:cNvPr id="116" name=""/>
        <p:cNvGrpSpPr/>
        <p:nvPr/>
      </p:nvGrpSpPr>
      <p:grpSpPr>
        <a:xfrm>
          <a:off x="0" y="0"/>
          <a:ext cx="0" cy="0"/>
          <a:chOff x="0" y="0"/>
          <a:chExt cx="0" cy="0"/>
        </a:xfrm>
      </p:grpSpPr>
      <p:sp>
        <p:nvSpPr>
          <p:cNvPr id="1048661" name="Google Shape;112;p25"/>
          <p:cNvSpPr/>
          <p:nvPr/>
        </p:nvSpPr>
        <p:spPr>
          <a:xfrm>
            <a:off x="0" y="-10440"/>
            <a:ext cx="9143640" cy="1180440"/>
          </a:xfrm>
          <a:prstGeom prst="rect"/>
          <a:solidFill>
            <a:schemeClr val="accent2"/>
          </a:solidFill>
          <a:ln w="0">
            <a:noFill/>
          </a:ln>
        </p:spPr>
        <p:style>
          <a:lnRef idx="0">
            <a:srgbClr val="000000"/>
          </a:lnRef>
          <a:fillRef idx="0">
            <a:srgbClr val="000000"/>
          </a:fillRef>
          <a:effectRef idx="0">
            <a:srgbClr val="000000"/>
          </a:effectRef>
          <a:fontRef idx="minor">
            <a:srgbClr val="000000"/>
          </a:fontRef>
        </p:style>
        <p:txBody>
          <a:bodyPr anchor="ctr" bIns="91440" tIns="91440">
            <a:noAutofit/>
          </a:bodyPr>
          <a:p>
            <a:pPr algn="ctr" defTabSz="914400">
              <a:lnSpc>
                <a:spcPct val="100000"/>
              </a:lnSpc>
              <a:tabLst>
                <a:tab algn="l" pos="0"/>
              </a:tabLst>
            </a:pPr>
            <a:endParaRPr b="0" sz="1800" lang="en-US" spc="-1" strike="noStrike">
              <a:solidFill>
                <a:srgbClr val="000000"/>
              </a:solidFill>
              <a:latin typeface="OpenSymbol"/>
            </a:endParaRPr>
          </a:p>
        </p:txBody>
      </p:sp>
      <p:sp>
        <p:nvSpPr>
          <p:cNvPr id="1048662" name="PlaceHolder 1"/>
          <p:cNvSpPr>
            <a:spLocks noGrp="1"/>
          </p:cNvSpPr>
          <p:nvPr>
            <p:ph type="title"/>
          </p:nvPr>
        </p:nvSpPr>
        <p:spPr>
          <a:xfrm>
            <a:off x="713160" y="539640"/>
            <a:ext cx="7717320" cy="482040"/>
          </a:xfrm>
          <a:prstGeom prst="rect"/>
          <a:noFill/>
          <a:ln w="0">
            <a:noFill/>
          </a:ln>
        </p:spPr>
        <p:txBody>
          <a:bodyPr anchor="t" bIns="91440" lIns="91440" rIns="91440" tIns="91440">
            <a:noAutofit/>
          </a:bodyPr>
          <a:p>
            <a:pPr indent="0">
              <a:buNone/>
            </a:pPr>
            <a:r>
              <a:rPr b="0" sz="2200" lang="fr-FR" spc="-1" strike="noStrike">
                <a:solidFill>
                  <a:schemeClr val="dk1"/>
                </a:solidFill>
                <a:latin typeface="Arial"/>
              </a:rPr>
              <a:t>Click to edit the title text format</a:t>
            </a:r>
            <a:endParaRPr b="0" sz="2200" lang="fr-FR" spc="-1" strike="noStrike">
              <a:solidFill>
                <a:schemeClr val="dk1"/>
              </a:solidFill>
              <a:latin typeface="Arial"/>
            </a:endParaRPr>
          </a:p>
        </p:txBody>
      </p:sp>
    </p:spTree>
  </p:cSld>
  <p:clrMap accent1="accent1" accent2="accent2" accent3="accent3" accent4="accent4" accent5="accent5" accent6="accent6" bg1="lt1" bg2="lt2" tx1="dk1" tx2="dk2" hlink="hlink" folHlink="folHlink"/>
  <p:sldLayoutIdLst>
    <p:sldLayoutId id="2147483696" r:id="rId1"/>
  </p:sldLayoutIdLst>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dk1"/>
        </a:solidFill>
      </p:bgPr>
    </p:bg>
    <p:spTree>
      <p:nvGrpSpPr>
        <p:cNvPr id="68" name=""/>
        <p:cNvGrpSpPr/>
        <p:nvPr/>
      </p:nvGrpSpPr>
      <p:grpSpPr>
        <a:xfrm>
          <a:off x="0" y="0"/>
          <a:ext cx="0" cy="0"/>
          <a:chOff x="0" y="0"/>
          <a:chExt cx="0" cy="0"/>
        </a:xfrm>
      </p:grpSpPr>
      <p:sp>
        <p:nvSpPr>
          <p:cNvPr id="1048625" name="Google Shape;115;p26"/>
          <p:cNvSpPr/>
          <p:nvPr/>
        </p:nvSpPr>
        <p:spPr>
          <a:xfrm>
            <a:off x="0" y="-10440"/>
            <a:ext cx="9143640" cy="1180440"/>
          </a:xfrm>
          <a:prstGeom prst="rect"/>
          <a:solidFill>
            <a:schemeClr val="accent2"/>
          </a:solidFill>
          <a:ln w="0">
            <a:noFill/>
          </a:ln>
        </p:spPr>
        <p:style>
          <a:lnRef idx="0">
            <a:srgbClr val="000000"/>
          </a:lnRef>
          <a:fillRef idx="0">
            <a:srgbClr val="000000"/>
          </a:fillRef>
          <a:effectRef idx="0">
            <a:srgbClr val="000000"/>
          </a:effectRef>
          <a:fontRef idx="minor">
            <a:srgbClr val="000000"/>
          </a:fontRef>
        </p:style>
        <p:txBody>
          <a:bodyPr anchor="ctr" bIns="91440" tIns="91440">
            <a:noAutofit/>
          </a:bodyPr>
          <a:p>
            <a:pPr algn="ctr" defTabSz="914400">
              <a:lnSpc>
                <a:spcPct val="100000"/>
              </a:lnSpc>
              <a:tabLst>
                <a:tab algn="l" pos="0"/>
              </a:tabLst>
            </a:pPr>
            <a:endParaRPr b="0" sz="1800" lang="en-US" spc="-1" strike="noStrike">
              <a:solidFill>
                <a:srgbClr val="000000"/>
              </a:solidFill>
              <a:latin typeface="OpenSymbol"/>
            </a:endParaRPr>
          </a:p>
        </p:txBody>
      </p:sp>
      <p:sp>
        <p:nvSpPr>
          <p:cNvPr id="1048626" name="PlaceHolder 1"/>
          <p:cNvSpPr>
            <a:spLocks noGrp="1"/>
          </p:cNvSpPr>
          <p:nvPr>
            <p:ph type="title"/>
          </p:nvPr>
        </p:nvSpPr>
        <p:spPr>
          <a:xfrm>
            <a:off x="728640" y="539640"/>
            <a:ext cx="3347280" cy="482040"/>
          </a:xfrm>
          <a:prstGeom prst="rect"/>
          <a:noFill/>
          <a:ln w="0">
            <a:noFill/>
          </a:ln>
        </p:spPr>
        <p:txBody>
          <a:bodyPr anchor="t" bIns="91440" lIns="91440" rIns="91440" tIns="91440">
            <a:noAutofit/>
          </a:bodyPr>
          <a:p>
            <a:pPr indent="0">
              <a:buNone/>
            </a:pPr>
            <a:r>
              <a:rPr b="0" sz="2200" lang="fr-FR" spc="-1" strike="noStrike">
                <a:solidFill>
                  <a:schemeClr val="dk1"/>
                </a:solidFill>
                <a:latin typeface="Arial"/>
              </a:rPr>
              <a:t>Click to edit the title text format</a:t>
            </a:r>
            <a:endParaRPr b="0" sz="2200" lang="fr-FR" spc="-1" strike="noStrike">
              <a:solidFill>
                <a:schemeClr val="dk1"/>
              </a:solidFill>
              <a:latin typeface="Arial"/>
            </a:endParaRPr>
          </a:p>
        </p:txBody>
      </p:sp>
      <p:sp>
        <p:nvSpPr>
          <p:cNvPr id="1048627" name="PlaceHolder 2"/>
          <p:cNvSpPr>
            <a:spLocks noGrp="1"/>
          </p:cNvSpPr>
          <p:nvPr>
            <p:ph type="title"/>
          </p:nvPr>
        </p:nvSpPr>
        <p:spPr>
          <a:xfrm>
            <a:off x="4977720" y="539640"/>
            <a:ext cx="3458160" cy="482040"/>
          </a:xfrm>
          <a:prstGeom prst="rect"/>
          <a:noFill/>
          <a:ln w="0">
            <a:noFill/>
          </a:ln>
        </p:spPr>
        <p:txBody>
          <a:bodyPr anchor="t" bIns="91440" lIns="91440" rIns="91440" tIns="91440">
            <a:noAutofit/>
          </a:bodyPr>
          <a:p>
            <a:pPr indent="0">
              <a:buNone/>
            </a:pPr>
            <a:r>
              <a:rPr b="0" sz="2200" lang="fr-FR" spc="-1" strike="noStrike">
                <a:solidFill>
                  <a:schemeClr val="dk1"/>
                </a:solidFill>
                <a:latin typeface="Arial"/>
              </a:rPr>
              <a:t>Click to edit the title text format</a:t>
            </a:r>
            <a:endParaRPr b="0" sz="2200" lang="fr-FR" spc="-1" strike="noStrike">
              <a:solidFill>
                <a:schemeClr val="dk1"/>
              </a:solidFill>
              <a:latin typeface="Arial"/>
            </a:endParaRPr>
          </a:p>
        </p:txBody>
      </p:sp>
    </p:spTree>
  </p:cSld>
  <p:clrMap accent1="accent1" accent2="accent2" accent3="accent3" accent4="accent4" accent5="accent5" accent6="accent6" bg1="lt1" bg2="lt2" tx1="dk1" tx2="dk2" hlink="hlink" folHlink="folHlink"/>
  <p:sldLayoutIdLst>
    <p:sldLayoutId id="2147483680" r:id="rId1"/>
  </p:sldLayoutIdLst>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dk1"/>
        </a:solidFill>
      </p:bgPr>
    </p:bg>
    <p:spTree>
      <p:nvGrpSpPr>
        <p:cNvPr id="83" name=""/>
        <p:cNvGrpSpPr/>
        <p:nvPr/>
      </p:nvGrpSpPr>
      <p:grpSpPr>
        <a:xfrm>
          <a:off x="0" y="0"/>
          <a:ext cx="0" cy="0"/>
          <a:chOff x="0" y="0"/>
          <a:chExt cx="0" cy="0"/>
        </a:xfrm>
      </p:grpSpPr>
    </p:spTree>
  </p:cSld>
  <p:clrMap accent1="accent1" accent2="accent2" accent3="accent3" accent4="accent4" accent5="accent5" accent6="accent6" bg1="lt1" bg2="lt2" tx1="dk1" tx2="dk2" hlink="hlink" folHlink="folHlink"/>
  <p:sldLayoutIdLst>
    <p:sldLayoutId id="2147483685" r:id="rId1"/>
  </p:sldLayoutIdLst>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dk1"/>
        </a:solidFill>
      </p:bgPr>
    </p:bg>
    <p:spTree>
      <p:nvGrpSpPr>
        <p:cNvPr id="104" name=""/>
        <p:cNvGrpSpPr/>
        <p:nvPr/>
      </p:nvGrpSpPr>
      <p:grpSpPr>
        <a:xfrm>
          <a:off x="0" y="0"/>
          <a:ext cx="0" cy="0"/>
          <a:chOff x="0" y="0"/>
          <a:chExt cx="0" cy="0"/>
        </a:xfrm>
      </p:grpSpPr>
      <p:sp>
        <p:nvSpPr>
          <p:cNvPr id="1048650" name="Google Shape;123;p29"/>
          <p:cNvSpPr/>
          <p:nvPr/>
        </p:nvSpPr>
        <p:spPr>
          <a:xfrm>
            <a:off x="0" y="-10440"/>
            <a:ext cx="9143640" cy="1180440"/>
          </a:xfrm>
          <a:prstGeom prst="rect"/>
          <a:solidFill>
            <a:schemeClr val="accent2"/>
          </a:solidFill>
          <a:ln w="0">
            <a:noFill/>
          </a:ln>
        </p:spPr>
        <p:style>
          <a:lnRef idx="0">
            <a:srgbClr val="000000"/>
          </a:lnRef>
          <a:fillRef idx="0">
            <a:srgbClr val="000000"/>
          </a:fillRef>
          <a:effectRef idx="0">
            <a:srgbClr val="000000"/>
          </a:effectRef>
          <a:fontRef idx="minor">
            <a:srgbClr val="000000"/>
          </a:fontRef>
        </p:style>
        <p:txBody>
          <a:bodyPr anchor="ctr" bIns="91440" tIns="91440">
            <a:noAutofit/>
          </a:bodyPr>
          <a:p>
            <a:pPr algn="ctr" defTabSz="914400">
              <a:lnSpc>
                <a:spcPct val="100000"/>
              </a:lnSpc>
              <a:tabLst>
                <a:tab algn="l" pos="0"/>
              </a:tabLst>
            </a:pPr>
            <a:endParaRPr b="0" sz="1800" lang="en-US" spc="-1" strike="noStrike">
              <a:solidFill>
                <a:srgbClr val="000000"/>
              </a:solidFill>
              <a:latin typeface="OpenSymbol"/>
            </a:endParaRPr>
          </a:p>
        </p:txBody>
      </p:sp>
      <p:sp>
        <p:nvSpPr>
          <p:cNvPr id="1048651" name="PlaceHolder 1"/>
          <p:cNvSpPr>
            <a:spLocks noGrp="1"/>
          </p:cNvSpPr>
          <p:nvPr>
            <p:ph type="title"/>
          </p:nvPr>
        </p:nvSpPr>
        <p:spPr>
          <a:xfrm>
            <a:off x="713160" y="539640"/>
            <a:ext cx="7717320" cy="482040"/>
          </a:xfrm>
          <a:prstGeom prst="rect"/>
          <a:noFill/>
          <a:ln w="0">
            <a:noFill/>
          </a:ln>
        </p:spPr>
        <p:txBody>
          <a:bodyPr anchor="t" bIns="91440" lIns="91440" rIns="91440" tIns="91440">
            <a:noAutofit/>
          </a:bodyPr>
          <a:p>
            <a:pPr indent="0">
              <a:buNone/>
            </a:pPr>
            <a:r>
              <a:rPr b="0" sz="2200" lang="fr-FR" spc="-1" strike="noStrike">
                <a:solidFill>
                  <a:schemeClr val="dk1"/>
                </a:solidFill>
                <a:latin typeface="Arial"/>
              </a:rPr>
              <a:t>Click to edit the title text format</a:t>
            </a:r>
            <a:endParaRPr b="0" sz="2200" lang="fr-FR" spc="-1" strike="noStrike">
              <a:solidFill>
                <a:schemeClr val="dk1"/>
              </a:solidFill>
              <a:latin typeface="Arial"/>
            </a:endParaRPr>
          </a:p>
        </p:txBody>
      </p:sp>
    </p:spTree>
  </p:cSld>
  <p:clrMap accent1="accent1" accent2="accent2" accent3="accent3" accent4="accent4" accent5="accent5" accent6="accent6" bg1="lt1" bg2="lt2" tx1="dk1" tx2="dk2" hlink="hlink" folHlink="folHlink"/>
  <p:sldLayoutIdLst>
    <p:sldLayoutId id="2147483692" r:id="rId1"/>
  </p:sldLayoutIdLst>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dk1"/>
        </a:solidFill>
      </p:bgPr>
    </p:bg>
    <p:spTree>
      <p:nvGrpSpPr>
        <p:cNvPr id="125" name=""/>
        <p:cNvGrpSpPr/>
        <p:nvPr/>
      </p:nvGrpSpPr>
      <p:grpSpPr>
        <a:xfrm>
          <a:off x="0" y="0"/>
          <a:ext cx="0" cy="0"/>
          <a:chOff x="0" y="0"/>
          <a:chExt cx="0" cy="0"/>
        </a:xfrm>
      </p:grpSpPr>
      <p:sp>
        <p:nvSpPr>
          <p:cNvPr id="1048666" name="Google Shape;126;p30"/>
          <p:cNvSpPr/>
          <p:nvPr/>
        </p:nvSpPr>
        <p:spPr>
          <a:xfrm>
            <a:off x="0" y="-10440"/>
            <a:ext cx="9143640" cy="1180440"/>
          </a:xfrm>
          <a:prstGeom prst="rect"/>
          <a:solidFill>
            <a:schemeClr val="accent2"/>
          </a:solidFill>
          <a:ln w="0">
            <a:noFill/>
          </a:ln>
        </p:spPr>
        <p:style>
          <a:lnRef idx="0">
            <a:srgbClr val="000000"/>
          </a:lnRef>
          <a:fillRef idx="0">
            <a:srgbClr val="000000"/>
          </a:fillRef>
          <a:effectRef idx="0">
            <a:srgbClr val="000000"/>
          </a:effectRef>
          <a:fontRef idx="minor">
            <a:srgbClr val="000000"/>
          </a:fontRef>
        </p:style>
        <p:txBody>
          <a:bodyPr anchor="ctr" bIns="91440" tIns="91440">
            <a:noAutofit/>
          </a:bodyPr>
          <a:p>
            <a:pPr algn="ctr" defTabSz="914400">
              <a:lnSpc>
                <a:spcPct val="100000"/>
              </a:lnSpc>
              <a:tabLst>
                <a:tab algn="l" pos="0"/>
              </a:tabLst>
            </a:pPr>
            <a:endParaRPr b="0" sz="1800" lang="en-US" spc="-1" strike="noStrike">
              <a:solidFill>
                <a:srgbClr val="000000"/>
              </a:solidFill>
              <a:latin typeface="OpenSymbol"/>
            </a:endParaRPr>
          </a:p>
        </p:txBody>
      </p:sp>
      <p:sp>
        <p:nvSpPr>
          <p:cNvPr id="1048667" name="PlaceHolder 1"/>
          <p:cNvSpPr>
            <a:spLocks noGrp="1"/>
          </p:cNvSpPr>
          <p:nvPr>
            <p:ph type="title"/>
          </p:nvPr>
        </p:nvSpPr>
        <p:spPr>
          <a:xfrm>
            <a:off x="728640" y="539640"/>
            <a:ext cx="3347280" cy="482040"/>
          </a:xfrm>
          <a:prstGeom prst="rect"/>
          <a:noFill/>
          <a:ln w="0">
            <a:noFill/>
          </a:ln>
        </p:spPr>
        <p:txBody>
          <a:bodyPr anchor="t" bIns="91440" lIns="91440" rIns="91440" tIns="91440">
            <a:noAutofit/>
          </a:bodyPr>
          <a:p>
            <a:pPr indent="0">
              <a:buNone/>
            </a:pPr>
            <a:r>
              <a:rPr b="0" sz="2200" lang="fr-FR" spc="-1" strike="noStrike">
                <a:solidFill>
                  <a:schemeClr val="dk1"/>
                </a:solidFill>
                <a:latin typeface="Arial"/>
              </a:rPr>
              <a:t>Click to edit the title text format</a:t>
            </a:r>
            <a:endParaRPr b="0" sz="2200" lang="fr-FR" spc="-1" strike="noStrike">
              <a:solidFill>
                <a:schemeClr val="dk1"/>
              </a:solidFill>
              <a:latin typeface="Arial"/>
            </a:endParaRPr>
          </a:p>
        </p:txBody>
      </p:sp>
      <p:sp>
        <p:nvSpPr>
          <p:cNvPr id="1048668" name="PlaceHolder 2"/>
          <p:cNvSpPr>
            <a:spLocks noGrp="1"/>
          </p:cNvSpPr>
          <p:nvPr>
            <p:ph type="title"/>
          </p:nvPr>
        </p:nvSpPr>
        <p:spPr>
          <a:xfrm>
            <a:off x="4977720" y="539640"/>
            <a:ext cx="3458160" cy="482040"/>
          </a:xfrm>
          <a:prstGeom prst="rect"/>
          <a:noFill/>
          <a:ln w="0">
            <a:noFill/>
          </a:ln>
        </p:spPr>
        <p:txBody>
          <a:bodyPr anchor="t" bIns="91440" lIns="91440" rIns="91440" tIns="91440">
            <a:noAutofit/>
          </a:bodyPr>
          <a:p>
            <a:pPr indent="0">
              <a:buNone/>
            </a:pPr>
            <a:r>
              <a:rPr b="0" sz="2200" lang="fr-FR" spc="-1" strike="noStrike">
                <a:solidFill>
                  <a:schemeClr val="dk1"/>
                </a:solidFill>
                <a:latin typeface="Arial"/>
              </a:rPr>
              <a:t>Click to edit the title text format</a:t>
            </a:r>
            <a:endParaRPr b="0" sz="2200" lang="fr-FR" spc="-1" strike="noStrike">
              <a:solidFill>
                <a:schemeClr val="dk1"/>
              </a:solidFill>
              <a:latin typeface="Arial"/>
            </a:endParaRPr>
          </a:p>
        </p:txBody>
      </p:sp>
    </p:spTree>
  </p:cSld>
  <p:clrMap accent1="accent1" accent2="accent2" accent3="accent3" accent4="accent4" accent5="accent5" accent6="accent6" bg1="lt1" bg2="lt2" tx1="dk1" tx2="dk2" hlink="hlink" folHlink="folHlink"/>
  <p:sldLayoutIdLst>
    <p:sldLayoutId id="2147483699" r:id="rId1"/>
  </p:sldLayoutIdLst>
</p:sldMaster>
</file>

<file path=ppt/slideMasters/slideMaster3.xml><?xml version="1.0" encoding="utf-8"?>
<p:sldMaster xmlns:a="http://schemas.openxmlformats.org/drawingml/2006/main" xmlns:r="http://schemas.openxmlformats.org/officeDocument/2006/relationships" xmlns:p="http://schemas.openxmlformats.org/presentationml/2006/main">
  <p:cSld>
    <p:spTree>
      <p:nvGrpSpPr>
        <p:cNvPr id="131" name=""/>
        <p:cNvGrpSpPr/>
        <p:nvPr/>
      </p:nvGrpSpPr>
      <p:grpSpPr>
        <a:xfrm>
          <a:off x="0" y="0"/>
          <a:ext cx="0" cy="0"/>
          <a:chOff x="0" y="0"/>
          <a:chExt cx="0" cy="0"/>
        </a:xfrm>
      </p:grpSpPr>
    </p:spTree>
  </p:cSld>
  <p:clrMap accent1="accent1" accent2="accent2" accent3="accent3" accent4="accent4" accent5="accent5" accent6="accent6" bg1="lt1" bg2="lt2" tx1="dk1" tx2="dk2" hlink="hlink" folHlink="folHlink"/>
  <p:sldLayoutIdLst>
    <p:sldLayoutId id="2147483701" r:id="rId1"/>
  </p:sldLayoutId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10" name=""/>
        <p:cNvGrpSpPr/>
        <p:nvPr/>
      </p:nvGrpSpPr>
      <p:grpSpPr>
        <a:xfrm>
          <a:off x="0" y="0"/>
          <a:ext cx="0" cy="0"/>
          <a:chOff x="0" y="0"/>
          <a:chExt cx="0" cy="0"/>
        </a:xfrm>
      </p:grpSpPr>
      <p:sp>
        <p:nvSpPr>
          <p:cNvPr id="1048653" name="PlaceHolder 1"/>
          <p:cNvSpPr>
            <a:spLocks noGrp="1"/>
          </p:cNvSpPr>
          <p:nvPr>
            <p:ph type="title"/>
          </p:nvPr>
        </p:nvSpPr>
        <p:spPr>
          <a:xfrm>
            <a:off x="4039560" y="473040"/>
            <a:ext cx="885960" cy="403560"/>
          </a:xfrm>
          <a:prstGeom prst="rect"/>
          <a:noFill/>
          <a:ln w="0">
            <a:noFill/>
          </a:ln>
        </p:spPr>
        <p:txBody>
          <a:bodyPr anchor="ctr" bIns="91440" lIns="91440" rIns="91440" tIns="91440">
            <a:noAutofit/>
          </a:bodyPr>
          <a:p>
            <a:pPr indent="0">
              <a:lnSpc>
                <a:spcPct val="100000"/>
              </a:lnSpc>
              <a:buNone/>
            </a:pPr>
            <a:r>
              <a:rPr b="0" sz="2200" lang="fr-FR" spc="-1" strike="noStrike">
                <a:solidFill>
                  <a:schemeClr val="dk1"/>
                </a:solidFill>
                <a:latin typeface="Syne ExtraBold"/>
                <a:ea typeface="Syne ExtraBold"/>
              </a:rPr>
              <a:t>xx%</a:t>
            </a:r>
            <a:endParaRPr b="0" sz="2200" lang="fr-FR" spc="-1" strike="noStrike">
              <a:solidFill>
                <a:schemeClr val="dk1"/>
              </a:solidFill>
              <a:latin typeface="Arial"/>
            </a:endParaRPr>
          </a:p>
        </p:txBody>
      </p:sp>
      <p:sp>
        <p:nvSpPr>
          <p:cNvPr id="1048654" name="PlaceHolder 2"/>
          <p:cNvSpPr>
            <a:spLocks noGrp="1"/>
          </p:cNvSpPr>
          <p:nvPr>
            <p:ph type="title"/>
          </p:nvPr>
        </p:nvSpPr>
        <p:spPr>
          <a:xfrm>
            <a:off x="4039560" y="1611360"/>
            <a:ext cx="885960" cy="403560"/>
          </a:xfrm>
          <a:prstGeom prst="rect"/>
          <a:noFill/>
          <a:ln w="0">
            <a:noFill/>
          </a:ln>
        </p:spPr>
        <p:txBody>
          <a:bodyPr anchor="ctr" bIns="91440" lIns="91440" rIns="91440" tIns="91440">
            <a:noAutofit/>
          </a:bodyPr>
          <a:p>
            <a:pPr indent="0">
              <a:lnSpc>
                <a:spcPct val="100000"/>
              </a:lnSpc>
              <a:buNone/>
            </a:pPr>
            <a:r>
              <a:rPr b="0" sz="2200" lang="fr-FR" spc="-1" strike="noStrike">
                <a:solidFill>
                  <a:schemeClr val="dk1"/>
                </a:solidFill>
                <a:latin typeface="Syne ExtraBold"/>
                <a:ea typeface="Syne ExtraBold"/>
              </a:rPr>
              <a:t>xx%</a:t>
            </a:r>
            <a:endParaRPr b="0" sz="2200" lang="fr-FR" spc="-1" strike="noStrike">
              <a:solidFill>
                <a:schemeClr val="dk1"/>
              </a:solidFill>
              <a:latin typeface="Arial"/>
            </a:endParaRPr>
          </a:p>
        </p:txBody>
      </p:sp>
      <p:sp>
        <p:nvSpPr>
          <p:cNvPr id="1048655" name="PlaceHolder 3"/>
          <p:cNvSpPr>
            <a:spLocks noGrp="1"/>
          </p:cNvSpPr>
          <p:nvPr>
            <p:ph type="title"/>
          </p:nvPr>
        </p:nvSpPr>
        <p:spPr>
          <a:xfrm>
            <a:off x="4039560" y="2743200"/>
            <a:ext cx="885960" cy="403560"/>
          </a:xfrm>
          <a:prstGeom prst="rect"/>
          <a:noFill/>
          <a:ln w="0">
            <a:noFill/>
          </a:ln>
        </p:spPr>
        <p:txBody>
          <a:bodyPr anchor="ctr" bIns="91440" lIns="91440" rIns="91440" tIns="91440">
            <a:noAutofit/>
          </a:bodyPr>
          <a:p>
            <a:pPr indent="0">
              <a:lnSpc>
                <a:spcPct val="100000"/>
              </a:lnSpc>
              <a:buNone/>
            </a:pPr>
            <a:r>
              <a:rPr b="0" sz="2200" lang="fr-FR" spc="-1" strike="noStrike">
                <a:solidFill>
                  <a:schemeClr val="dk1"/>
                </a:solidFill>
                <a:latin typeface="Syne ExtraBold"/>
                <a:ea typeface="Syne ExtraBold"/>
              </a:rPr>
              <a:t>xx%</a:t>
            </a:r>
            <a:endParaRPr b="0" sz="2200" lang="fr-FR" spc="-1" strike="noStrike">
              <a:solidFill>
                <a:schemeClr val="dk1"/>
              </a:solidFill>
              <a:latin typeface="Arial"/>
            </a:endParaRPr>
          </a:p>
        </p:txBody>
      </p:sp>
      <p:sp>
        <p:nvSpPr>
          <p:cNvPr id="1048656" name="PlaceHolder 4"/>
          <p:cNvSpPr>
            <a:spLocks noGrp="1"/>
          </p:cNvSpPr>
          <p:nvPr>
            <p:ph type="title"/>
          </p:nvPr>
        </p:nvSpPr>
        <p:spPr>
          <a:xfrm>
            <a:off x="4039560" y="3881520"/>
            <a:ext cx="885960" cy="403560"/>
          </a:xfrm>
          <a:prstGeom prst="rect"/>
          <a:noFill/>
          <a:ln w="0">
            <a:noFill/>
          </a:ln>
        </p:spPr>
        <p:txBody>
          <a:bodyPr anchor="ctr" bIns="91440" lIns="91440" rIns="91440" tIns="91440">
            <a:noAutofit/>
          </a:bodyPr>
          <a:p>
            <a:pPr indent="0">
              <a:lnSpc>
                <a:spcPct val="100000"/>
              </a:lnSpc>
              <a:buNone/>
            </a:pPr>
            <a:r>
              <a:rPr b="0" sz="2200" lang="fr-FR" spc="-1" strike="noStrike">
                <a:solidFill>
                  <a:schemeClr val="dk1"/>
                </a:solidFill>
                <a:latin typeface="Syne ExtraBold"/>
                <a:ea typeface="Syne ExtraBold"/>
              </a:rPr>
              <a:t>xx%</a:t>
            </a:r>
            <a:endParaRPr b="0" sz="2200" lang="fr-FR" spc="-1" strike="noStrike">
              <a:solidFill>
                <a:schemeClr val="dk1"/>
              </a:solidFill>
              <a:latin typeface="Arial"/>
            </a:endParaRPr>
          </a:p>
        </p:txBody>
      </p:sp>
      <p:sp>
        <p:nvSpPr>
          <p:cNvPr id="1048657" name="PlaceHolder 5"/>
          <p:cNvSpPr>
            <a:spLocks noGrp="1"/>
          </p:cNvSpPr>
          <p:nvPr>
            <p:ph type="title"/>
          </p:nvPr>
        </p:nvSpPr>
        <p:spPr>
          <a:xfrm>
            <a:off x="457560" y="3657240"/>
            <a:ext cx="3339720" cy="965520"/>
          </a:xfrm>
          <a:prstGeom prst="rect"/>
          <a:noFill/>
          <a:ln w="0">
            <a:noFill/>
          </a:ln>
        </p:spPr>
        <p:txBody>
          <a:bodyPr anchor="t" bIns="91440" lIns="91440" rIns="91440" tIns="91440">
            <a:noAutofit/>
          </a:bodyPr>
          <a:p>
            <a:pPr indent="0">
              <a:buNone/>
            </a:pPr>
            <a:r>
              <a:rPr b="0" sz="2800" lang="fr-FR" spc="-1" strike="noStrike">
                <a:solidFill>
                  <a:schemeClr val="dk1"/>
                </a:solidFill>
                <a:latin typeface="Arial"/>
              </a:rPr>
              <a:t>Click to edit the title text format</a:t>
            </a:r>
            <a:endParaRPr b="0" sz="2800" lang="fr-FR" spc="-1" strike="noStrike">
              <a:solidFill>
                <a:schemeClr val="dk1"/>
              </a:solidFill>
              <a:latin typeface="Arial"/>
            </a:endParaRPr>
          </a:p>
        </p:txBody>
      </p:sp>
      <p:sp>
        <p:nvSpPr>
          <p:cNvPr id="1048658" name="PlaceHolder 6"/>
          <p:cNvSpPr>
            <a:spLocks noGrp="1"/>
          </p:cNvSpPr>
          <p:nvPr>
            <p:ph type="body"/>
          </p:nvPr>
        </p:nvSpPr>
        <p:spPr>
          <a:xfrm>
            <a:off x="457200" y="0"/>
            <a:ext cx="2680920" cy="3572280"/>
          </a:xfrm>
          <a:prstGeom prst="rect"/>
          <a:noFill/>
          <a:ln w="0">
            <a:noFill/>
          </a:ln>
        </p:spPr>
        <p:txBody>
          <a:bodyPr anchor="t" bIns="45000" lIns="90000" rIns="90000" tIns="45000">
            <a:normAutofit fontScale="37222" lnSpcReduction="20000"/>
          </a:bodyPr>
          <a:p>
            <a:pPr indent="-324000" marL="432000">
              <a:spcBef>
                <a:spcPts val="1417"/>
              </a:spcBef>
              <a:buClr>
                <a:srgbClr val="000000"/>
              </a:buClr>
              <a:buSzPct val="45000"/>
              <a:buFont typeface="Wingdings" charset="2"/>
              <a:buChar char=""/>
            </a:pPr>
            <a:r>
              <a:rPr b="0" sz="1800" lang="fr-FR" spc="-1" strike="noStrike">
                <a:solidFill>
                  <a:srgbClr val="000000"/>
                </a:solidFill>
                <a:latin typeface="Arial"/>
              </a:rPr>
              <a:t>Click to edit the outline text format</a:t>
            </a:r>
            <a:endParaRPr b="0" sz="1800" lang="fr-FR" spc="-1" strike="noStrike">
              <a:solidFill>
                <a:srgbClr val="000000"/>
              </a:solidFill>
              <a:latin typeface="Arial"/>
            </a:endParaRPr>
          </a:p>
          <a:p>
            <a:pPr indent="-324000" lvl="1" marL="864000">
              <a:spcBef>
                <a:spcPts val="1134"/>
              </a:spcBef>
              <a:buClr>
                <a:srgbClr val="000000"/>
              </a:buClr>
              <a:buSzPct val="75000"/>
              <a:buFont typeface="Symbol" charset="2"/>
              <a:buChar char=""/>
            </a:pPr>
            <a:r>
              <a:rPr b="0" sz="1800" lang="fr-FR" spc="-1" strike="noStrike">
                <a:solidFill>
                  <a:srgbClr val="000000"/>
                </a:solidFill>
                <a:latin typeface="Arial"/>
              </a:rPr>
              <a:t>Second Outline Level</a:t>
            </a:r>
            <a:endParaRPr b="0" sz="1800" lang="fr-FR" spc="-1" strike="noStrike">
              <a:solidFill>
                <a:srgbClr val="000000"/>
              </a:solidFill>
              <a:latin typeface="Arial"/>
            </a:endParaRPr>
          </a:p>
          <a:p>
            <a:pPr indent="-288000" lvl="2" marL="1296000">
              <a:spcBef>
                <a:spcPts val="850"/>
              </a:spcBef>
              <a:buClr>
                <a:srgbClr val="000000"/>
              </a:buClr>
              <a:buSzPct val="45000"/>
              <a:buFont typeface="Wingdings" charset="2"/>
              <a:buChar char=""/>
            </a:pPr>
            <a:r>
              <a:rPr b="0" sz="1800" lang="fr-FR" spc="-1" strike="noStrike">
                <a:solidFill>
                  <a:srgbClr val="000000"/>
                </a:solidFill>
                <a:latin typeface="Arial"/>
              </a:rPr>
              <a:t>Third Outline Level</a:t>
            </a:r>
            <a:endParaRPr b="0" sz="1800" lang="fr-FR" spc="-1" strike="noStrike">
              <a:solidFill>
                <a:srgbClr val="000000"/>
              </a:solidFill>
              <a:latin typeface="Arial"/>
            </a:endParaRPr>
          </a:p>
          <a:p>
            <a:pPr indent="-216000" lvl="3" marL="1728000">
              <a:spcBef>
                <a:spcPts val="567"/>
              </a:spcBef>
              <a:buClr>
                <a:srgbClr val="000000"/>
              </a:buClr>
              <a:buSzPct val="75000"/>
              <a:buFont typeface="Symbol" charset="2"/>
              <a:buChar char=""/>
            </a:pPr>
            <a:r>
              <a:rPr b="0" sz="1800" lang="fr-FR" spc="-1" strike="noStrike">
                <a:solidFill>
                  <a:srgbClr val="000000"/>
                </a:solidFill>
                <a:latin typeface="Arial"/>
              </a:rPr>
              <a:t>Fourth Outline Level</a:t>
            </a:r>
            <a:endParaRPr b="0" sz="1800" lang="fr-FR" spc="-1" strike="noStrike">
              <a:solidFill>
                <a:srgbClr val="000000"/>
              </a:solidFill>
              <a:latin typeface="Arial"/>
            </a:endParaRPr>
          </a:p>
          <a:p>
            <a:pPr indent="-216000" lvl="4" marL="2160000">
              <a:spcBef>
                <a:spcPts val="283"/>
              </a:spcBef>
              <a:buClr>
                <a:srgbClr val="000000"/>
              </a:buClr>
              <a:buSzPct val="45000"/>
              <a:buFont typeface="Wingdings" charset="2"/>
              <a:buChar char=""/>
            </a:pPr>
            <a:r>
              <a:rPr b="0" sz="1800" lang="fr-FR" spc="-1" strike="noStrike">
                <a:solidFill>
                  <a:srgbClr val="000000"/>
                </a:solidFill>
                <a:latin typeface="Arial"/>
              </a:rPr>
              <a:t>Fifth Outline Level</a:t>
            </a:r>
            <a:endParaRPr b="0" sz="1800" lang="fr-FR" spc="-1" strike="noStrike">
              <a:solidFill>
                <a:srgbClr val="000000"/>
              </a:solidFill>
              <a:latin typeface="Arial"/>
            </a:endParaRPr>
          </a:p>
          <a:p>
            <a:pPr indent="-216000" lvl="5" marL="2592000">
              <a:spcBef>
                <a:spcPts val="283"/>
              </a:spcBef>
              <a:buClr>
                <a:srgbClr val="000000"/>
              </a:buClr>
              <a:buSzPct val="45000"/>
              <a:buFont typeface="Wingdings" charset="2"/>
              <a:buChar char=""/>
            </a:pPr>
            <a:r>
              <a:rPr b="0" sz="1800" lang="fr-FR" spc="-1" strike="noStrike">
                <a:solidFill>
                  <a:srgbClr val="000000"/>
                </a:solidFill>
                <a:latin typeface="Arial"/>
              </a:rPr>
              <a:t>Sixth Outline Level</a:t>
            </a:r>
            <a:endParaRPr b="0" sz="1800" lang="fr-FR" spc="-1" strike="noStrike">
              <a:solidFill>
                <a:srgbClr val="000000"/>
              </a:solidFill>
              <a:latin typeface="Arial"/>
            </a:endParaRPr>
          </a:p>
          <a:p>
            <a:pPr indent="-216000" lvl="6" marL="3024000">
              <a:spcBef>
                <a:spcPts val="283"/>
              </a:spcBef>
              <a:buClr>
                <a:srgbClr val="000000"/>
              </a:buClr>
              <a:buSzPct val="45000"/>
              <a:buFont typeface="Wingdings" charset="2"/>
              <a:buChar char=""/>
            </a:pPr>
            <a:r>
              <a:rPr b="0" sz="1800" lang="fr-FR" spc="-1" strike="noStrike">
                <a:solidFill>
                  <a:srgbClr val="000000"/>
                </a:solidFill>
                <a:latin typeface="Arial"/>
              </a:rPr>
              <a:t>Seventh Outline Level</a:t>
            </a:r>
            <a:endParaRPr b="0" sz="1800" lang="fr-FR" spc="-1" strike="noStrike">
              <a:solidFill>
                <a:srgbClr val="000000"/>
              </a:solidFill>
              <a:latin typeface="Arial"/>
            </a:endParaRPr>
          </a:p>
        </p:txBody>
      </p:sp>
    </p:spTree>
  </p:cSld>
  <p:clrMap accent1="accent1" accent2="accent2" accent3="accent3" accent4="accent4" accent5="accent5" accent6="accent6" bg1="lt1" bg2="lt2" tx1="dk1" tx2="dk2" hlink="hlink" folHlink="folHlink"/>
  <p:sldLayoutIdLst>
    <p:sldLayoutId id="2147483694" r:id="rId1"/>
  </p:sldLayoutId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51" name=""/>
        <p:cNvGrpSpPr/>
        <p:nvPr/>
      </p:nvGrpSpPr>
      <p:grpSpPr>
        <a:xfrm>
          <a:off x="0" y="0"/>
          <a:ext cx="0" cy="0"/>
          <a:chOff x="0" y="0"/>
          <a:chExt cx="0" cy="0"/>
        </a:xfrm>
      </p:grpSpPr>
      <p:sp>
        <p:nvSpPr>
          <p:cNvPr id="1048593" name="PlaceHolder 1"/>
          <p:cNvSpPr>
            <a:spLocks noGrp="1"/>
          </p:cNvSpPr>
          <p:nvPr>
            <p:ph type="title"/>
          </p:nvPr>
        </p:nvSpPr>
        <p:spPr>
          <a:xfrm>
            <a:off x="457200" y="299160"/>
            <a:ext cx="8233560" cy="1262160"/>
          </a:xfrm>
          <a:prstGeom prst="rect"/>
          <a:noFill/>
          <a:ln w="0">
            <a:noFill/>
          </a:ln>
        </p:spPr>
        <p:txBody>
          <a:bodyPr anchor="t" bIns="91440" lIns="91440" rIns="91440" tIns="91440">
            <a:noAutofit/>
          </a:bodyPr>
          <a:p>
            <a:pPr indent="0">
              <a:buNone/>
            </a:pPr>
            <a:r>
              <a:rPr b="0" sz="2800" lang="fr-FR" spc="-1" strike="noStrike">
                <a:solidFill>
                  <a:schemeClr val="dk1"/>
                </a:solidFill>
                <a:latin typeface="Arial"/>
              </a:rPr>
              <a:t>Click to edit the title text format</a:t>
            </a:r>
            <a:endParaRPr b="0" sz="2800" lang="fr-FR" spc="-1" strike="noStrike">
              <a:solidFill>
                <a:schemeClr val="dk1"/>
              </a:solidFill>
              <a:latin typeface="Arial"/>
            </a:endParaRPr>
          </a:p>
        </p:txBody>
      </p:sp>
      <p:sp>
        <p:nvSpPr>
          <p:cNvPr id="1048594" name="PlaceHolder 2"/>
          <p:cNvSpPr>
            <a:spLocks noGrp="1"/>
          </p:cNvSpPr>
          <p:nvPr>
            <p:ph type="body"/>
          </p:nvPr>
        </p:nvSpPr>
        <p:spPr>
          <a:xfrm>
            <a:off x="457200" y="1203480"/>
            <a:ext cx="8229240" cy="2982960"/>
          </a:xfrm>
          <a:prstGeom prst="rect"/>
          <a:noFill/>
          <a:ln w="0">
            <a:noFill/>
          </a:ln>
        </p:spPr>
        <p:txBody>
          <a:bodyPr anchor="t" bIns="0" lIns="0" rIns="0" tIns="0">
            <a:normAutofit/>
          </a:bodyPr>
          <a:p>
            <a:pPr indent="-324000" marL="432000">
              <a:spcBef>
                <a:spcPts val="1417"/>
              </a:spcBef>
              <a:buClr>
                <a:srgbClr val="000000"/>
              </a:buClr>
              <a:buSzPct val="45000"/>
              <a:buFont typeface="Wingdings" charset="2"/>
              <a:buChar char=""/>
            </a:pPr>
            <a:r>
              <a:rPr b="0" sz="1400" lang="fr-FR" spc="-1" strike="noStrike">
                <a:solidFill>
                  <a:srgbClr val="000000"/>
                </a:solidFill>
                <a:latin typeface="Arial"/>
              </a:rPr>
              <a:t>Click to edit the outline text format</a:t>
            </a:r>
            <a:endParaRPr b="0" sz="1400" lang="fr-FR" spc="-1" strike="noStrike">
              <a:solidFill>
                <a:srgbClr val="000000"/>
              </a:solidFill>
              <a:latin typeface="Arial"/>
            </a:endParaRPr>
          </a:p>
          <a:p>
            <a:pPr indent="-324000" lvl="1" marL="864000">
              <a:spcBef>
                <a:spcPts val="1134"/>
              </a:spcBef>
              <a:buClr>
                <a:srgbClr val="000000"/>
              </a:buClr>
              <a:buSzPct val="75000"/>
              <a:buFont typeface="Symbol" charset="2"/>
              <a:buChar char=""/>
            </a:pPr>
            <a:r>
              <a:rPr b="0" sz="1400" lang="fr-FR" spc="-1" strike="noStrike">
                <a:solidFill>
                  <a:srgbClr val="000000"/>
                </a:solidFill>
                <a:latin typeface="Arial"/>
              </a:rPr>
              <a:t>Second Outline Level</a:t>
            </a:r>
            <a:endParaRPr b="0" sz="1400" lang="fr-FR" spc="-1" strike="noStrike">
              <a:solidFill>
                <a:srgbClr val="000000"/>
              </a:solidFill>
              <a:latin typeface="Arial"/>
            </a:endParaRPr>
          </a:p>
          <a:p>
            <a:pPr indent="-288000" lvl="2" marL="1296000">
              <a:spcBef>
                <a:spcPts val="850"/>
              </a:spcBef>
              <a:buClr>
                <a:srgbClr val="000000"/>
              </a:buClr>
              <a:buSzPct val="45000"/>
              <a:buFont typeface="Wingdings" charset="2"/>
              <a:buChar char=""/>
            </a:pPr>
            <a:r>
              <a:rPr b="0" sz="1400" lang="fr-FR" spc="-1" strike="noStrike">
                <a:solidFill>
                  <a:srgbClr val="000000"/>
                </a:solidFill>
                <a:latin typeface="Arial"/>
              </a:rPr>
              <a:t>Third Outline Level</a:t>
            </a:r>
            <a:endParaRPr b="0" sz="1400" lang="fr-FR" spc="-1" strike="noStrike">
              <a:solidFill>
                <a:srgbClr val="000000"/>
              </a:solidFill>
              <a:latin typeface="Arial"/>
            </a:endParaRPr>
          </a:p>
          <a:p>
            <a:pPr indent="-216000" lvl="3" marL="1728000">
              <a:spcBef>
                <a:spcPts val="567"/>
              </a:spcBef>
              <a:buClr>
                <a:srgbClr val="000000"/>
              </a:buClr>
              <a:buSzPct val="75000"/>
              <a:buFont typeface="Symbol" charset="2"/>
              <a:buChar char=""/>
            </a:pPr>
            <a:r>
              <a:rPr b="0" sz="1400" lang="fr-FR" spc="-1" strike="noStrike">
                <a:solidFill>
                  <a:srgbClr val="000000"/>
                </a:solidFill>
                <a:latin typeface="Arial"/>
              </a:rPr>
              <a:t>Fourth Outline Level</a:t>
            </a:r>
            <a:endParaRPr b="0" sz="1400" lang="fr-FR" spc="-1" strike="noStrike">
              <a:solidFill>
                <a:srgbClr val="000000"/>
              </a:solidFill>
              <a:latin typeface="Arial"/>
            </a:endParaRPr>
          </a:p>
          <a:p>
            <a:pPr indent="-216000" lvl="4" marL="2160000">
              <a:spcBef>
                <a:spcPts val="283"/>
              </a:spcBef>
              <a:buClr>
                <a:srgbClr val="000000"/>
              </a:buClr>
              <a:buSzPct val="45000"/>
              <a:buFont typeface="Wingdings" charset="2"/>
              <a:buChar char=""/>
            </a:pPr>
            <a:r>
              <a:rPr b="0" sz="2000" lang="fr-FR" spc="-1" strike="noStrike">
                <a:solidFill>
                  <a:srgbClr val="000000"/>
                </a:solidFill>
                <a:latin typeface="Arial"/>
              </a:rPr>
              <a:t>Fifth Outline Level</a:t>
            </a:r>
            <a:endParaRPr b="0" sz="2000" lang="fr-FR" spc="-1" strike="noStrike">
              <a:solidFill>
                <a:srgbClr val="000000"/>
              </a:solidFill>
              <a:latin typeface="Arial"/>
            </a:endParaRPr>
          </a:p>
          <a:p>
            <a:pPr indent="-216000" lvl="5" marL="2592000">
              <a:spcBef>
                <a:spcPts val="283"/>
              </a:spcBef>
              <a:buClr>
                <a:srgbClr val="000000"/>
              </a:buClr>
              <a:buSzPct val="45000"/>
              <a:buFont typeface="Wingdings" charset="2"/>
              <a:buChar char=""/>
            </a:pPr>
            <a:r>
              <a:rPr b="0" sz="2000" lang="fr-FR" spc="-1" strike="noStrike">
                <a:solidFill>
                  <a:srgbClr val="000000"/>
                </a:solidFill>
                <a:latin typeface="Arial"/>
              </a:rPr>
              <a:t>Sixth Outline Level</a:t>
            </a:r>
            <a:endParaRPr b="0" sz="2000" lang="fr-FR" spc="-1" strike="noStrike">
              <a:solidFill>
                <a:srgbClr val="000000"/>
              </a:solidFill>
              <a:latin typeface="Arial"/>
            </a:endParaRPr>
          </a:p>
          <a:p>
            <a:pPr indent="-216000" lvl="6" marL="3024000">
              <a:spcBef>
                <a:spcPts val="283"/>
              </a:spcBef>
              <a:buClr>
                <a:srgbClr val="000000"/>
              </a:buClr>
              <a:buSzPct val="45000"/>
              <a:buFont typeface="Wingdings" charset="2"/>
              <a:buChar char=""/>
            </a:pPr>
            <a:r>
              <a:rPr b="0" sz="2000" lang="fr-FR" spc="-1" strike="noStrike">
                <a:solidFill>
                  <a:srgbClr val="000000"/>
                </a:solidFill>
                <a:latin typeface="Arial"/>
              </a:rPr>
              <a:t>Seventh Outline Level</a:t>
            </a:r>
            <a:endParaRPr b="0" sz="2000" lang="fr-FR" spc="-1" strike="noStrike">
              <a:solidFill>
                <a:srgbClr val="000000"/>
              </a:solidFill>
              <a:latin typeface="Arial"/>
            </a:endParaRPr>
          </a:p>
        </p:txBody>
      </p:sp>
    </p:spTree>
  </p:cSld>
  <p:clrMap accent1="accent1" accent2="accent2" accent3="accent3" accent4="accent4" accent5="accent5" accent6="accent6" bg1="lt1" bg2="lt2" tx1="dk1" tx2="dk2" hlink="hlink" folHlink="folHlink"/>
  <p:sldLayoutIdLst>
    <p:sldLayoutId id="2147483678" r:id="rId1"/>
  </p:sldLayoutId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43" name=""/>
        <p:cNvGrpSpPr/>
        <p:nvPr/>
      </p:nvGrpSpPr>
      <p:grpSpPr>
        <a:xfrm>
          <a:off x="0" y="0"/>
          <a:ext cx="0" cy="0"/>
          <a:chOff x="0" y="0"/>
          <a:chExt cx="0" cy="0"/>
        </a:xfrm>
      </p:grpSpPr>
      <p:sp>
        <p:nvSpPr>
          <p:cNvPr id="1048582" name="PlaceHolder 1"/>
          <p:cNvSpPr>
            <a:spLocks noGrp="1"/>
          </p:cNvSpPr>
          <p:nvPr>
            <p:ph type="body"/>
          </p:nvPr>
        </p:nvSpPr>
        <p:spPr>
          <a:xfrm>
            <a:off x="457200" y="1820160"/>
            <a:ext cx="4654440" cy="3007800"/>
          </a:xfrm>
          <a:prstGeom prst="rect"/>
          <a:noFill/>
          <a:ln w="0">
            <a:noFill/>
          </a:ln>
        </p:spPr>
        <p:txBody>
          <a:bodyPr anchor="t" bIns="91440" lIns="91440" rIns="91440" tIns="91440">
            <a:noAutofit/>
          </a:bodyPr>
          <a:p>
            <a:pPr indent="-324000" marL="432000">
              <a:spcBef>
                <a:spcPts val="1417"/>
              </a:spcBef>
              <a:buClr>
                <a:srgbClr val="000000"/>
              </a:buClr>
              <a:buSzPct val="45000"/>
              <a:buFont typeface="Wingdings" charset="2"/>
              <a:buChar char=""/>
            </a:pPr>
            <a:r>
              <a:rPr b="0" sz="1400" lang="fr-FR" spc="-1" strike="noStrike">
                <a:solidFill>
                  <a:srgbClr val="000000"/>
                </a:solidFill>
                <a:latin typeface="Arial"/>
              </a:rPr>
              <a:t>Click to edit the outline text format</a:t>
            </a:r>
            <a:endParaRPr b="0" sz="1400" lang="fr-FR" spc="-1" strike="noStrike">
              <a:solidFill>
                <a:srgbClr val="000000"/>
              </a:solidFill>
              <a:latin typeface="Arial"/>
            </a:endParaRPr>
          </a:p>
          <a:p>
            <a:pPr indent="-324000" lvl="1" marL="864000">
              <a:spcBef>
                <a:spcPts val="1134"/>
              </a:spcBef>
              <a:buClr>
                <a:srgbClr val="000000"/>
              </a:buClr>
              <a:buSzPct val="75000"/>
              <a:buFont typeface="Symbol" charset="2"/>
              <a:buChar char=""/>
            </a:pPr>
            <a:r>
              <a:rPr b="0" sz="1400" lang="fr-FR" spc="-1" strike="noStrike">
                <a:solidFill>
                  <a:srgbClr val="000000"/>
                </a:solidFill>
                <a:latin typeface="Arial"/>
              </a:rPr>
              <a:t>Second Outline Level</a:t>
            </a:r>
            <a:endParaRPr b="0" sz="1400" lang="fr-FR" spc="-1" strike="noStrike">
              <a:solidFill>
                <a:srgbClr val="000000"/>
              </a:solidFill>
              <a:latin typeface="Arial"/>
            </a:endParaRPr>
          </a:p>
          <a:p>
            <a:pPr indent="-288000" lvl="2" marL="1296000">
              <a:spcBef>
                <a:spcPts val="850"/>
              </a:spcBef>
              <a:buClr>
                <a:srgbClr val="000000"/>
              </a:buClr>
              <a:buSzPct val="45000"/>
              <a:buFont typeface="Wingdings" charset="2"/>
              <a:buChar char=""/>
            </a:pPr>
            <a:r>
              <a:rPr b="0" sz="1400" lang="fr-FR" spc="-1" strike="noStrike">
                <a:solidFill>
                  <a:srgbClr val="000000"/>
                </a:solidFill>
                <a:latin typeface="Arial"/>
              </a:rPr>
              <a:t>Third Outline Level</a:t>
            </a:r>
            <a:endParaRPr b="0" sz="1400" lang="fr-FR" spc="-1" strike="noStrike">
              <a:solidFill>
                <a:srgbClr val="000000"/>
              </a:solidFill>
              <a:latin typeface="Arial"/>
            </a:endParaRPr>
          </a:p>
          <a:p>
            <a:pPr indent="-216000" lvl="3" marL="1728000">
              <a:spcBef>
                <a:spcPts val="567"/>
              </a:spcBef>
              <a:buClr>
                <a:srgbClr val="000000"/>
              </a:buClr>
              <a:buSzPct val="75000"/>
              <a:buFont typeface="Symbol" charset="2"/>
              <a:buChar char=""/>
            </a:pPr>
            <a:r>
              <a:rPr b="0" sz="1400" lang="fr-FR" spc="-1" strike="noStrike">
                <a:solidFill>
                  <a:srgbClr val="000000"/>
                </a:solidFill>
                <a:latin typeface="Arial"/>
              </a:rPr>
              <a:t>Fourth Outline Level</a:t>
            </a:r>
            <a:endParaRPr b="0" sz="1400" lang="fr-FR" spc="-1" strike="noStrike">
              <a:solidFill>
                <a:srgbClr val="000000"/>
              </a:solidFill>
              <a:latin typeface="Arial"/>
            </a:endParaRPr>
          </a:p>
          <a:p>
            <a:pPr indent="-216000" lvl="4" marL="2160000">
              <a:spcBef>
                <a:spcPts val="283"/>
              </a:spcBef>
              <a:buClr>
                <a:srgbClr val="000000"/>
              </a:buClr>
              <a:buSzPct val="45000"/>
              <a:buFont typeface="Wingdings" charset="2"/>
              <a:buChar char=""/>
            </a:pPr>
            <a:r>
              <a:rPr b="0" sz="1400" lang="fr-FR" spc="-1" strike="noStrike">
                <a:solidFill>
                  <a:srgbClr val="000000"/>
                </a:solidFill>
                <a:latin typeface="Arial"/>
              </a:rPr>
              <a:t>Fifth Outline Level</a:t>
            </a:r>
            <a:endParaRPr b="0" sz="1400" lang="fr-FR" spc="-1" strike="noStrike">
              <a:solidFill>
                <a:srgbClr val="000000"/>
              </a:solidFill>
              <a:latin typeface="Arial"/>
            </a:endParaRPr>
          </a:p>
          <a:p>
            <a:pPr indent="-216000" lvl="5" marL="2592000">
              <a:spcBef>
                <a:spcPts val="283"/>
              </a:spcBef>
              <a:buClr>
                <a:srgbClr val="000000"/>
              </a:buClr>
              <a:buSzPct val="45000"/>
              <a:buFont typeface="Wingdings" charset="2"/>
              <a:buChar char=""/>
            </a:pPr>
            <a:r>
              <a:rPr b="0" sz="1400" lang="fr-FR" spc="-1" strike="noStrike">
                <a:solidFill>
                  <a:srgbClr val="000000"/>
                </a:solidFill>
                <a:latin typeface="Arial"/>
              </a:rPr>
              <a:t>Sixth Outline Level</a:t>
            </a:r>
            <a:endParaRPr b="0" sz="1400" lang="fr-FR" spc="-1" strike="noStrike">
              <a:solidFill>
                <a:srgbClr val="000000"/>
              </a:solidFill>
              <a:latin typeface="Arial"/>
            </a:endParaRPr>
          </a:p>
          <a:p>
            <a:pPr indent="-216000" lvl="6" marL="3024000">
              <a:spcBef>
                <a:spcPts val="283"/>
              </a:spcBef>
              <a:buClr>
                <a:srgbClr val="000000"/>
              </a:buClr>
              <a:buSzPct val="45000"/>
              <a:buFont typeface="Wingdings" charset="2"/>
              <a:buChar char=""/>
            </a:pPr>
            <a:r>
              <a:rPr b="0" sz="1400" lang="fr-FR" spc="-1" strike="noStrike">
                <a:solidFill>
                  <a:srgbClr val="000000"/>
                </a:solidFill>
                <a:latin typeface="Arial"/>
              </a:rPr>
              <a:t>Seventh Outline Level</a:t>
            </a:r>
            <a:endParaRPr b="0" sz="1400" lang="fr-FR" spc="-1" strike="noStrike">
              <a:solidFill>
                <a:srgbClr val="000000"/>
              </a:solidFill>
              <a:latin typeface="Arial"/>
            </a:endParaRPr>
          </a:p>
        </p:txBody>
      </p:sp>
      <p:sp>
        <p:nvSpPr>
          <p:cNvPr id="1048583" name="PlaceHolder 2"/>
          <p:cNvSpPr>
            <a:spLocks noGrp="1"/>
          </p:cNvSpPr>
          <p:nvPr>
            <p:ph type="title"/>
          </p:nvPr>
        </p:nvSpPr>
        <p:spPr>
          <a:xfrm>
            <a:off x="457200" y="299160"/>
            <a:ext cx="8233560" cy="690840"/>
          </a:xfrm>
          <a:prstGeom prst="rect"/>
          <a:noFill/>
          <a:ln w="0">
            <a:noFill/>
          </a:ln>
        </p:spPr>
        <p:txBody>
          <a:bodyPr anchor="t" bIns="91440" lIns="91440" rIns="91440" tIns="91440">
            <a:noAutofit/>
          </a:bodyPr>
          <a:p>
            <a:pPr indent="0">
              <a:buNone/>
            </a:pPr>
            <a:r>
              <a:rPr b="0" sz="2800" lang="fr-FR" spc="-1" strike="noStrike">
                <a:solidFill>
                  <a:schemeClr val="dk1"/>
                </a:solidFill>
                <a:latin typeface="Arial"/>
              </a:rPr>
              <a:t>Click to edit the title text format</a:t>
            </a:r>
            <a:endParaRPr b="0" sz="2800" lang="fr-FR" spc="-1" strike="noStrike">
              <a:solidFill>
                <a:schemeClr val="dk1"/>
              </a:solidFill>
              <a:latin typeface="Arial"/>
            </a:endParaRPr>
          </a:p>
        </p:txBody>
      </p:sp>
      <p:sp>
        <p:nvSpPr>
          <p:cNvPr id="1048584" name="PlaceHolder 3"/>
          <p:cNvSpPr>
            <a:spLocks noGrp="1"/>
          </p:cNvSpPr>
          <p:nvPr>
            <p:ph type="body"/>
          </p:nvPr>
        </p:nvSpPr>
        <p:spPr>
          <a:xfrm>
            <a:off x="5377320" y="1634760"/>
            <a:ext cx="3766320" cy="2520720"/>
          </a:xfrm>
          <a:prstGeom prst="rect"/>
          <a:noFill/>
          <a:ln w="0">
            <a:noFill/>
          </a:ln>
        </p:spPr>
        <p:txBody>
          <a:bodyPr anchor="t" bIns="45000" lIns="90000" rIns="90000" tIns="45000">
            <a:normAutofit fontScale="87222" lnSpcReduction="10000"/>
          </a:bodyPr>
          <a:p>
            <a:pPr indent="-324000" marL="432000">
              <a:spcBef>
                <a:spcPts val="1417"/>
              </a:spcBef>
              <a:buClr>
                <a:srgbClr val="000000"/>
              </a:buClr>
              <a:buSzPct val="45000"/>
              <a:buFont typeface="Wingdings" charset="2"/>
              <a:buChar char=""/>
            </a:pPr>
            <a:r>
              <a:rPr b="0" sz="1800" lang="fr-FR" spc="-1" strike="noStrike">
                <a:solidFill>
                  <a:srgbClr val="000000"/>
                </a:solidFill>
                <a:latin typeface="Arial"/>
              </a:rPr>
              <a:t>Click to edit the outline text format</a:t>
            </a:r>
            <a:endParaRPr b="0" sz="1800" lang="fr-FR" spc="-1" strike="noStrike">
              <a:solidFill>
                <a:srgbClr val="000000"/>
              </a:solidFill>
              <a:latin typeface="Arial"/>
            </a:endParaRPr>
          </a:p>
          <a:p>
            <a:pPr indent="-324000" lvl="1" marL="864000">
              <a:spcBef>
                <a:spcPts val="1134"/>
              </a:spcBef>
              <a:buClr>
                <a:srgbClr val="000000"/>
              </a:buClr>
              <a:buSzPct val="75000"/>
              <a:buFont typeface="Symbol" charset="2"/>
              <a:buChar char=""/>
            </a:pPr>
            <a:r>
              <a:rPr b="0" sz="1800" lang="fr-FR" spc="-1" strike="noStrike">
                <a:solidFill>
                  <a:srgbClr val="000000"/>
                </a:solidFill>
                <a:latin typeface="Arial"/>
              </a:rPr>
              <a:t>Second Outline Level</a:t>
            </a:r>
            <a:endParaRPr b="0" sz="1800" lang="fr-FR" spc="-1" strike="noStrike">
              <a:solidFill>
                <a:srgbClr val="000000"/>
              </a:solidFill>
              <a:latin typeface="Arial"/>
            </a:endParaRPr>
          </a:p>
          <a:p>
            <a:pPr indent="-288000" lvl="2" marL="1296000">
              <a:spcBef>
                <a:spcPts val="850"/>
              </a:spcBef>
              <a:buClr>
                <a:srgbClr val="000000"/>
              </a:buClr>
              <a:buSzPct val="45000"/>
              <a:buFont typeface="Wingdings" charset="2"/>
              <a:buChar char=""/>
            </a:pPr>
            <a:r>
              <a:rPr b="0" sz="1800" lang="fr-FR" spc="-1" strike="noStrike">
                <a:solidFill>
                  <a:srgbClr val="000000"/>
                </a:solidFill>
                <a:latin typeface="Arial"/>
              </a:rPr>
              <a:t>Third Outline Level</a:t>
            </a:r>
            <a:endParaRPr b="0" sz="1800" lang="fr-FR" spc="-1" strike="noStrike">
              <a:solidFill>
                <a:srgbClr val="000000"/>
              </a:solidFill>
              <a:latin typeface="Arial"/>
            </a:endParaRPr>
          </a:p>
          <a:p>
            <a:pPr indent="-216000" lvl="3" marL="1728000">
              <a:spcBef>
                <a:spcPts val="567"/>
              </a:spcBef>
              <a:buClr>
                <a:srgbClr val="000000"/>
              </a:buClr>
              <a:buSzPct val="75000"/>
              <a:buFont typeface="Symbol" charset="2"/>
              <a:buChar char=""/>
            </a:pPr>
            <a:r>
              <a:rPr b="0" sz="1800" lang="fr-FR" spc="-1" strike="noStrike">
                <a:solidFill>
                  <a:srgbClr val="000000"/>
                </a:solidFill>
                <a:latin typeface="Arial"/>
              </a:rPr>
              <a:t>Fourth Outline Level</a:t>
            </a:r>
            <a:endParaRPr b="0" sz="1800" lang="fr-FR" spc="-1" strike="noStrike">
              <a:solidFill>
                <a:srgbClr val="000000"/>
              </a:solidFill>
              <a:latin typeface="Arial"/>
            </a:endParaRPr>
          </a:p>
          <a:p>
            <a:pPr indent="-216000" lvl="4" marL="2160000">
              <a:spcBef>
                <a:spcPts val="283"/>
              </a:spcBef>
              <a:buClr>
                <a:srgbClr val="000000"/>
              </a:buClr>
              <a:buSzPct val="45000"/>
              <a:buFont typeface="Wingdings" charset="2"/>
              <a:buChar char=""/>
            </a:pPr>
            <a:r>
              <a:rPr b="0" sz="1800" lang="fr-FR" spc="-1" strike="noStrike">
                <a:solidFill>
                  <a:srgbClr val="000000"/>
                </a:solidFill>
                <a:latin typeface="Arial"/>
              </a:rPr>
              <a:t>Fifth Outline Level</a:t>
            </a:r>
            <a:endParaRPr b="0" sz="1800" lang="fr-FR" spc="-1" strike="noStrike">
              <a:solidFill>
                <a:srgbClr val="000000"/>
              </a:solidFill>
              <a:latin typeface="Arial"/>
            </a:endParaRPr>
          </a:p>
          <a:p>
            <a:pPr indent="-216000" lvl="5" marL="2592000">
              <a:spcBef>
                <a:spcPts val="283"/>
              </a:spcBef>
              <a:buClr>
                <a:srgbClr val="000000"/>
              </a:buClr>
              <a:buSzPct val="45000"/>
              <a:buFont typeface="Wingdings" charset="2"/>
              <a:buChar char=""/>
            </a:pPr>
            <a:r>
              <a:rPr b="0" sz="1800" lang="fr-FR" spc="-1" strike="noStrike">
                <a:solidFill>
                  <a:srgbClr val="000000"/>
                </a:solidFill>
                <a:latin typeface="Arial"/>
              </a:rPr>
              <a:t>Sixth Outline Level</a:t>
            </a:r>
            <a:endParaRPr b="0" sz="1800" lang="fr-FR" spc="-1" strike="noStrike">
              <a:solidFill>
                <a:srgbClr val="000000"/>
              </a:solidFill>
              <a:latin typeface="Arial"/>
            </a:endParaRPr>
          </a:p>
          <a:p>
            <a:pPr indent="-216000" lvl="6" marL="3024000">
              <a:spcBef>
                <a:spcPts val="283"/>
              </a:spcBef>
              <a:buClr>
                <a:srgbClr val="000000"/>
              </a:buClr>
              <a:buSzPct val="45000"/>
              <a:buFont typeface="Wingdings" charset="2"/>
              <a:buChar char=""/>
            </a:pPr>
            <a:r>
              <a:rPr b="0" sz="1800" lang="fr-FR" spc="-1" strike="noStrike">
                <a:solidFill>
                  <a:srgbClr val="000000"/>
                </a:solidFill>
                <a:latin typeface="Arial"/>
              </a:rPr>
              <a:t>Seventh Outline Level</a:t>
            </a:r>
            <a:endParaRPr b="0" sz="1800" lang="fr-FR" spc="-1" strike="noStrike">
              <a:solidFill>
                <a:srgbClr val="000000"/>
              </a:solidFill>
              <a:latin typeface="Arial"/>
            </a:endParaRPr>
          </a:p>
        </p:txBody>
      </p:sp>
    </p:spTree>
  </p:cSld>
  <p:clrMap accent1="accent1" accent2="accent2" accent3="accent3" accent4="accent4" accent5="accent5" accent6="accent6" bg1="lt1" bg2="lt2" tx1="dk1" tx2="dk2" hlink="hlink" folHlink="folHlink"/>
  <p:sldLayoutIdLst>
    <p:sldLayoutId id="2147483676" r:id="rId1"/>
  </p:sldLayoutIdLst>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2" name=""/>
        <p:cNvGrpSpPr/>
        <p:nvPr/>
      </p:nvGrpSpPr>
      <p:grpSpPr>
        <a:xfrm>
          <a:off x="0" y="0"/>
          <a:ext cx="0" cy="0"/>
          <a:chOff x="0" y="0"/>
          <a:chExt cx="0" cy="0"/>
        </a:xfrm>
      </p:grpSpPr>
      <p:sp>
        <p:nvSpPr>
          <p:cNvPr id="1048665" name="PlaceHolder 1"/>
          <p:cNvSpPr>
            <a:spLocks noGrp="1"/>
          </p:cNvSpPr>
          <p:nvPr>
            <p:ph type="title"/>
          </p:nvPr>
        </p:nvSpPr>
        <p:spPr>
          <a:xfrm>
            <a:off x="457200" y="299160"/>
            <a:ext cx="8233560" cy="690840"/>
          </a:xfrm>
          <a:prstGeom prst="rect"/>
          <a:noFill/>
          <a:ln w="0">
            <a:noFill/>
          </a:ln>
        </p:spPr>
        <p:txBody>
          <a:bodyPr anchor="t" bIns="91440" lIns="91440" rIns="91440" tIns="91440">
            <a:noAutofit/>
          </a:bodyPr>
          <a:p>
            <a:pPr indent="0">
              <a:buNone/>
            </a:pPr>
            <a:r>
              <a:rPr b="0" sz="2800" lang="fr-FR" spc="-1" strike="noStrike">
                <a:solidFill>
                  <a:schemeClr val="dk1"/>
                </a:solidFill>
                <a:latin typeface="Arial"/>
              </a:rPr>
              <a:t>Click to edit the title text format</a:t>
            </a:r>
            <a:endParaRPr b="0" sz="2800" lang="fr-FR" spc="-1" strike="noStrike">
              <a:solidFill>
                <a:schemeClr val="dk1"/>
              </a:solidFill>
              <a:latin typeface="Arial"/>
            </a:endParaRPr>
          </a:p>
        </p:txBody>
      </p:sp>
    </p:spTree>
  </p:cSld>
  <p:clrMap accent1="accent1" accent2="accent2" accent3="accent3" accent4="accent4" accent5="accent5" accent6="accent6" bg1="lt1" bg2="lt2" tx1="dk1" tx2="dk2" hlink="hlink" folHlink="folHlink"/>
  <p:sldLayoutIdLst>
    <p:sldLayoutId id="2147483698" r:id="rId1"/>
  </p:sldLayoutIdLst>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80" name=""/>
        <p:cNvGrpSpPr/>
        <p:nvPr/>
      </p:nvGrpSpPr>
      <p:grpSpPr>
        <a:xfrm>
          <a:off x="0" y="0"/>
          <a:ext cx="0" cy="0"/>
          <a:chOff x="0" y="0"/>
          <a:chExt cx="0" cy="0"/>
        </a:xfrm>
      </p:grpSpPr>
      <p:sp>
        <p:nvSpPr>
          <p:cNvPr id="1048636" name="PlaceHolder 1"/>
          <p:cNvSpPr>
            <a:spLocks noGrp="1"/>
          </p:cNvSpPr>
          <p:nvPr>
            <p:ph type="title"/>
          </p:nvPr>
        </p:nvSpPr>
        <p:spPr>
          <a:xfrm>
            <a:off x="457200" y="299160"/>
            <a:ext cx="8233560" cy="690840"/>
          </a:xfrm>
          <a:prstGeom prst="rect"/>
          <a:noFill/>
          <a:ln w="0">
            <a:noFill/>
          </a:ln>
        </p:spPr>
        <p:txBody>
          <a:bodyPr anchor="t" bIns="91440" lIns="91440" rIns="91440" tIns="91440">
            <a:noAutofit/>
          </a:bodyPr>
          <a:p>
            <a:pPr indent="0">
              <a:buNone/>
            </a:pPr>
            <a:r>
              <a:rPr b="0" sz="2800" lang="fr-FR" spc="-1" strike="noStrike">
                <a:solidFill>
                  <a:schemeClr val="dk1"/>
                </a:solidFill>
                <a:latin typeface="Arial"/>
              </a:rPr>
              <a:t>Click to edit the title text format</a:t>
            </a:r>
            <a:endParaRPr b="0" sz="2800" lang="fr-FR" spc="-1" strike="noStrike">
              <a:solidFill>
                <a:schemeClr val="dk1"/>
              </a:solidFill>
              <a:latin typeface="Arial"/>
            </a:endParaRPr>
          </a:p>
        </p:txBody>
      </p:sp>
    </p:spTree>
  </p:cSld>
  <p:clrMap accent1="accent1" accent2="accent2" accent3="accent3" accent4="accent4" accent5="accent5" accent6="accent6" bg1="lt1" bg2="lt2" tx1="dk1" tx2="dk2" hlink="hlink" folHlink="folHlink"/>
  <p:sldLayoutIdLst>
    <p:sldLayoutId id="2147483684" r:id="rId1"/>
  </p:sldLayoutIdLst>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89" name=""/>
        <p:cNvGrpSpPr/>
        <p:nvPr/>
      </p:nvGrpSpPr>
      <p:grpSpPr>
        <a:xfrm>
          <a:off x="0" y="0"/>
          <a:ext cx="0" cy="0"/>
          <a:chOff x="0" y="0"/>
          <a:chExt cx="0" cy="0"/>
        </a:xfrm>
      </p:grpSpPr>
      <p:sp>
        <p:nvSpPr>
          <p:cNvPr id="1048638" name="PlaceHolder 1"/>
          <p:cNvSpPr>
            <a:spLocks noGrp="1"/>
          </p:cNvSpPr>
          <p:nvPr>
            <p:ph type="title"/>
          </p:nvPr>
        </p:nvSpPr>
        <p:spPr>
          <a:xfrm>
            <a:off x="457200" y="299160"/>
            <a:ext cx="8233560" cy="690840"/>
          </a:xfrm>
          <a:prstGeom prst="rect"/>
          <a:noFill/>
          <a:ln w="0">
            <a:noFill/>
          </a:ln>
        </p:spPr>
        <p:txBody>
          <a:bodyPr anchor="t" bIns="91440" lIns="91440" rIns="91440" tIns="91440">
            <a:noAutofit/>
          </a:bodyPr>
          <a:p>
            <a:pPr indent="0">
              <a:buNone/>
            </a:pPr>
            <a:r>
              <a:rPr b="0" sz="2800" lang="fr-FR" spc="-1" strike="noStrike">
                <a:solidFill>
                  <a:schemeClr val="dk1"/>
                </a:solidFill>
                <a:latin typeface="Arial"/>
              </a:rPr>
              <a:t>Click to edit the title text format</a:t>
            </a:r>
            <a:endParaRPr b="0" sz="2800" lang="fr-FR" spc="-1" strike="noStrike">
              <a:solidFill>
                <a:schemeClr val="dk1"/>
              </a:solidFill>
              <a:latin typeface="Arial"/>
            </a:endParaRPr>
          </a:p>
        </p:txBody>
      </p:sp>
      <p:sp>
        <p:nvSpPr>
          <p:cNvPr id="1048639" name="PlaceHolder 2"/>
          <p:cNvSpPr>
            <a:spLocks noGrp="1"/>
          </p:cNvSpPr>
          <p:nvPr>
            <p:ph type="body"/>
          </p:nvPr>
        </p:nvSpPr>
        <p:spPr>
          <a:xfrm>
            <a:off x="5249160" y="1385640"/>
            <a:ext cx="3441600" cy="3757320"/>
          </a:xfrm>
          <a:prstGeom prst="rect"/>
          <a:noFill/>
          <a:ln w="0">
            <a:noFill/>
          </a:ln>
        </p:spPr>
        <p:txBody>
          <a:bodyPr anchor="t" bIns="45000" lIns="90000" rIns="90000" tIns="45000">
            <a:normAutofit fontScale="87222" lnSpcReduction="10000"/>
          </a:bodyPr>
          <a:p>
            <a:pPr indent="-324000" marL="432000">
              <a:spcBef>
                <a:spcPts val="1417"/>
              </a:spcBef>
              <a:buClr>
                <a:srgbClr val="000000"/>
              </a:buClr>
              <a:buSzPct val="45000"/>
              <a:buFont typeface="Wingdings" charset="2"/>
              <a:buChar char=""/>
            </a:pPr>
            <a:r>
              <a:rPr b="0" sz="1800" lang="fr-FR" spc="-1" strike="noStrike">
                <a:solidFill>
                  <a:srgbClr val="000000"/>
                </a:solidFill>
                <a:latin typeface="Arial"/>
              </a:rPr>
              <a:t>Click to edit the outline text format</a:t>
            </a:r>
            <a:endParaRPr b="0" sz="1800" lang="fr-FR" spc="-1" strike="noStrike">
              <a:solidFill>
                <a:srgbClr val="000000"/>
              </a:solidFill>
              <a:latin typeface="Arial"/>
            </a:endParaRPr>
          </a:p>
          <a:p>
            <a:pPr indent="-324000" lvl="1" marL="864000">
              <a:spcBef>
                <a:spcPts val="1134"/>
              </a:spcBef>
              <a:buClr>
                <a:srgbClr val="000000"/>
              </a:buClr>
              <a:buSzPct val="75000"/>
              <a:buFont typeface="Symbol" charset="2"/>
              <a:buChar char=""/>
            </a:pPr>
            <a:r>
              <a:rPr b="0" sz="1800" lang="fr-FR" spc="-1" strike="noStrike">
                <a:solidFill>
                  <a:srgbClr val="000000"/>
                </a:solidFill>
                <a:latin typeface="Arial"/>
              </a:rPr>
              <a:t>Second Outline Level</a:t>
            </a:r>
            <a:endParaRPr b="0" sz="1800" lang="fr-FR" spc="-1" strike="noStrike">
              <a:solidFill>
                <a:srgbClr val="000000"/>
              </a:solidFill>
              <a:latin typeface="Arial"/>
            </a:endParaRPr>
          </a:p>
          <a:p>
            <a:pPr indent="-288000" lvl="2" marL="1296000">
              <a:spcBef>
                <a:spcPts val="850"/>
              </a:spcBef>
              <a:buClr>
                <a:srgbClr val="000000"/>
              </a:buClr>
              <a:buSzPct val="45000"/>
              <a:buFont typeface="Wingdings" charset="2"/>
              <a:buChar char=""/>
            </a:pPr>
            <a:r>
              <a:rPr b="0" sz="1800" lang="fr-FR" spc="-1" strike="noStrike">
                <a:solidFill>
                  <a:srgbClr val="000000"/>
                </a:solidFill>
                <a:latin typeface="Arial"/>
              </a:rPr>
              <a:t>Third Outline Level</a:t>
            </a:r>
            <a:endParaRPr b="0" sz="1800" lang="fr-FR" spc="-1" strike="noStrike">
              <a:solidFill>
                <a:srgbClr val="000000"/>
              </a:solidFill>
              <a:latin typeface="Arial"/>
            </a:endParaRPr>
          </a:p>
          <a:p>
            <a:pPr indent="-216000" lvl="3" marL="1728000">
              <a:spcBef>
                <a:spcPts val="567"/>
              </a:spcBef>
              <a:buClr>
                <a:srgbClr val="000000"/>
              </a:buClr>
              <a:buSzPct val="75000"/>
              <a:buFont typeface="Symbol" charset="2"/>
              <a:buChar char=""/>
            </a:pPr>
            <a:r>
              <a:rPr b="0" sz="1800" lang="fr-FR" spc="-1" strike="noStrike">
                <a:solidFill>
                  <a:srgbClr val="000000"/>
                </a:solidFill>
                <a:latin typeface="Arial"/>
              </a:rPr>
              <a:t>Fourth Outline Level</a:t>
            </a:r>
            <a:endParaRPr b="0" sz="1800" lang="fr-FR" spc="-1" strike="noStrike">
              <a:solidFill>
                <a:srgbClr val="000000"/>
              </a:solidFill>
              <a:latin typeface="Arial"/>
            </a:endParaRPr>
          </a:p>
          <a:p>
            <a:pPr indent="-216000" lvl="4" marL="2160000">
              <a:spcBef>
                <a:spcPts val="283"/>
              </a:spcBef>
              <a:buClr>
                <a:srgbClr val="000000"/>
              </a:buClr>
              <a:buSzPct val="45000"/>
              <a:buFont typeface="Wingdings" charset="2"/>
              <a:buChar char=""/>
            </a:pPr>
            <a:r>
              <a:rPr b="0" sz="1800" lang="fr-FR" spc="-1" strike="noStrike">
                <a:solidFill>
                  <a:srgbClr val="000000"/>
                </a:solidFill>
                <a:latin typeface="Arial"/>
              </a:rPr>
              <a:t>Fifth Outline Level</a:t>
            </a:r>
            <a:endParaRPr b="0" sz="1800" lang="fr-FR" spc="-1" strike="noStrike">
              <a:solidFill>
                <a:srgbClr val="000000"/>
              </a:solidFill>
              <a:latin typeface="Arial"/>
            </a:endParaRPr>
          </a:p>
          <a:p>
            <a:pPr indent="-216000" lvl="5" marL="2592000">
              <a:spcBef>
                <a:spcPts val="283"/>
              </a:spcBef>
              <a:buClr>
                <a:srgbClr val="000000"/>
              </a:buClr>
              <a:buSzPct val="45000"/>
              <a:buFont typeface="Wingdings" charset="2"/>
              <a:buChar char=""/>
            </a:pPr>
            <a:r>
              <a:rPr b="0" sz="1800" lang="fr-FR" spc="-1" strike="noStrike">
                <a:solidFill>
                  <a:srgbClr val="000000"/>
                </a:solidFill>
                <a:latin typeface="Arial"/>
              </a:rPr>
              <a:t>Sixth Outline Level</a:t>
            </a:r>
            <a:endParaRPr b="0" sz="1800" lang="fr-FR" spc="-1" strike="noStrike">
              <a:solidFill>
                <a:srgbClr val="000000"/>
              </a:solidFill>
              <a:latin typeface="Arial"/>
            </a:endParaRPr>
          </a:p>
          <a:p>
            <a:pPr indent="-216000" lvl="6" marL="3024000">
              <a:spcBef>
                <a:spcPts val="283"/>
              </a:spcBef>
              <a:buClr>
                <a:srgbClr val="000000"/>
              </a:buClr>
              <a:buSzPct val="45000"/>
              <a:buFont typeface="Wingdings" charset="2"/>
              <a:buChar char=""/>
            </a:pPr>
            <a:r>
              <a:rPr b="0" sz="1800" lang="fr-FR" spc="-1" strike="noStrike">
                <a:solidFill>
                  <a:srgbClr val="000000"/>
                </a:solidFill>
                <a:latin typeface="Arial"/>
              </a:rPr>
              <a:t>Seventh Outline Level</a:t>
            </a:r>
            <a:endParaRPr b="0" sz="1800" lang="fr-FR" spc="-1" strike="noStrike">
              <a:solidFill>
                <a:srgbClr val="000000"/>
              </a:solidFill>
              <a:latin typeface="Arial"/>
            </a:endParaRPr>
          </a:p>
        </p:txBody>
      </p:sp>
    </p:spTree>
  </p:cSld>
  <p:clrMap accent1="accent1" accent2="accent2" accent3="accent3" accent4="accent4" accent5="accent5" accent6="accent6" bg1="lt1" bg2="lt2" tx1="dk1" tx2="dk2" hlink="hlink" folHlink="folHlink"/>
  <p:sldLayoutIdLst>
    <p:sldLayoutId id="2147483687" r:id="rId1"/>
  </p:sldLayoutIdLst>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52" name="Google Shape;133;p31" descr=""/>
          <p:cNvPicPr>
            <a:picLocks/>
          </p:cNvPicPr>
          <p:nvPr/>
        </p:nvPicPr>
        <p:blipFill>
          <a:blip xmlns:r="http://schemas.openxmlformats.org/officeDocument/2006/relationships" r:embed="rId1"/>
          <a:srcRect l="0" t="7832" r="0" b="7832"/>
          <a:stretch>
            <a:fillRect/>
          </a:stretch>
        </p:blipFill>
        <p:spPr>
          <a:xfrm>
            <a:off x="0" y="0"/>
            <a:ext cx="9143640" cy="5142960"/>
          </a:xfrm>
          <a:prstGeom prst="rect"/>
          <a:ln w="0">
            <a:noFill/>
          </a:ln>
        </p:spPr>
      </p:pic>
      <p:sp>
        <p:nvSpPr>
          <p:cNvPr id="1048580" name="PlaceHolder 1"/>
          <p:cNvSpPr>
            <a:spLocks noGrp="1"/>
          </p:cNvSpPr>
          <p:nvPr>
            <p:ph type="subTitle"/>
          </p:nvPr>
        </p:nvSpPr>
        <p:spPr>
          <a:xfrm>
            <a:off x="457200" y="4400640"/>
            <a:ext cx="7381440" cy="399600"/>
          </a:xfrm>
          <a:prstGeom prst="rect"/>
          <a:noFill/>
          <a:ln w="0">
            <a:noFill/>
          </a:ln>
          <a:effectLst>
            <a:outerShdw blurRad="328680" dir="5400000" dist="38160" rotWithShape="0">
              <a:srgbClr val="000000">
                <a:alpha val="73000"/>
              </a:srgbClr>
            </a:outerShdw>
          </a:effectLst>
        </p:spPr>
        <p:txBody>
          <a:bodyPr anchor="b" bIns="91440" lIns="91440" rIns="91440" tIns="91440">
            <a:normAutofit/>
          </a:bodyPr>
          <a:p>
            <a:pPr>
              <a:lnSpc>
                <a:spcPct val="100000"/>
              </a:lnSpc>
              <a:tabLst>
                <a:tab algn="l" pos="0"/>
              </a:tabLst>
            </a:pPr>
            <a:r>
              <a:rPr b="0" sz="1600" lang="en" spc="-1" strike="noStrike">
                <a:solidFill>
                  <a:schemeClr val="lt1"/>
                </a:solidFill>
                <a:latin typeface="Chivo"/>
                <a:ea typeface="Chivo"/>
              </a:rPr>
              <a:t>Leveraging Transfer Learning to Identify Rotten Fruits and Vegetables</a:t>
            </a:r>
            <a:endParaRPr b="0" sz="1600" lang="en-US" spc="-1" strike="noStrike">
              <a:solidFill>
                <a:srgbClr val="000000"/>
              </a:solidFill>
              <a:latin typeface="OpenSymbol"/>
            </a:endParaRPr>
          </a:p>
        </p:txBody>
      </p:sp>
      <p:sp>
        <p:nvSpPr>
          <p:cNvPr id="1048581" name="PlaceHolder 2"/>
          <p:cNvSpPr>
            <a:spLocks noGrp="1"/>
          </p:cNvSpPr>
          <p:nvPr>
            <p:ph type="title"/>
          </p:nvPr>
        </p:nvSpPr>
        <p:spPr>
          <a:xfrm>
            <a:off x="457200" y="343080"/>
            <a:ext cx="7333920" cy="2514240"/>
          </a:xfrm>
          <a:prstGeom prst="rect"/>
          <a:noFill/>
          <a:ln w="0">
            <a:noFill/>
          </a:ln>
          <a:effectLst>
            <a:outerShdw blurRad="200160" dir="1192330" dist="95315" rotWithShape="0">
              <a:srgbClr val="000000">
                <a:alpha val="55000"/>
              </a:srgbClr>
            </a:outerShdw>
          </a:effectLst>
        </p:spPr>
        <p:txBody>
          <a:bodyPr anchor="t" bIns="91440" lIns="91440" rIns="91440" tIns="91440">
            <a:normAutofit/>
          </a:bodyPr>
          <a:p>
            <a:pPr indent="0">
              <a:lnSpc>
                <a:spcPct val="100000"/>
              </a:lnSpc>
              <a:buNone/>
              <a:tabLst>
                <a:tab algn="l" pos="0"/>
              </a:tabLst>
            </a:pPr>
            <a:r>
              <a:rPr b="0" sz="5200" lang="en" spc="-1" strike="noStrike">
                <a:solidFill>
                  <a:schemeClr val="lt1"/>
                </a:solidFill>
                <a:latin typeface="Syne ExtraBold"/>
                <a:ea typeface="Syne ExtraBold"/>
              </a:rPr>
              <a:t>Smart Sorting</a:t>
            </a:r>
            <a:endParaRPr b="0" sz="5200" lang="fr-FR" spc="-1" strike="noStrike">
              <a:solidFill>
                <a:schemeClr val="dk1"/>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pic>
        <p:nvPicPr>
          <p:cNvPr id="2097157" name="Google Shape;199;p34" descr=""/>
          <p:cNvPicPr>
            <a:picLocks/>
          </p:cNvPicPr>
          <p:nvPr/>
        </p:nvPicPr>
        <p:blipFill>
          <a:blip xmlns:r="http://schemas.openxmlformats.org/officeDocument/2006/relationships" r:embed="rId1"/>
          <a:srcRect l="219" t="0" r="209" b="0"/>
          <a:stretch>
            <a:fillRect/>
          </a:stretch>
        </p:blipFill>
        <p:spPr>
          <a:xfrm>
            <a:off x="5377320" y="1634760"/>
            <a:ext cx="3766320" cy="2520720"/>
          </a:xfrm>
          <a:prstGeom prst="rect"/>
          <a:ln w="0">
            <a:noFill/>
          </a:ln>
        </p:spPr>
      </p:pic>
      <p:sp>
        <p:nvSpPr>
          <p:cNvPr id="1048608" name="PlaceHolder 1"/>
          <p:cNvSpPr>
            <a:spLocks noGrp="1"/>
          </p:cNvSpPr>
          <p:nvPr>
            <p:ph/>
          </p:nvPr>
        </p:nvSpPr>
        <p:spPr>
          <a:xfrm>
            <a:off x="457200" y="1819440"/>
            <a:ext cx="4657320" cy="3009600"/>
          </a:xfrm>
          <a:prstGeom prst="rect"/>
          <a:noFill/>
          <a:ln w="0">
            <a:noFill/>
          </a:ln>
        </p:spPr>
        <p:txBody>
          <a:bodyPr anchor="t" bIns="91440" lIns="91440" rIns="91440" tIns="91440">
            <a:normAutofit/>
          </a:bodyPr>
          <a:p>
            <a:pPr indent="0">
              <a:lnSpc>
                <a:spcPct val="300000"/>
              </a:lnSpc>
              <a:buNone/>
              <a:tabLst>
                <a:tab algn="l" pos="0"/>
              </a:tabLst>
            </a:pPr>
            <a:r>
              <a:rPr b="0" sz="1400" lang="en" spc="-1" strike="noStrike">
                <a:solidFill>
                  <a:schemeClr val="dk1"/>
                </a:solidFill>
                <a:latin typeface="Chivo"/>
                <a:ea typeface="Chivo"/>
              </a:rPr>
              <a:t>Identifying rotten produce presents several challenges, including variations in ripeness, environmental conditions, and the appearance of spoilage. Additionally, ensuring dataset diversity and quality is vital to train models that generalize well to different types of fruits and vegetables across various settings.</a:t>
            </a:r>
            <a:endParaRPr b="0" sz="1400" lang="fr-FR" spc="-1" strike="noStrike">
              <a:solidFill>
                <a:srgbClr val="000000"/>
              </a:solidFill>
              <a:latin typeface="Arial"/>
            </a:endParaRPr>
          </a:p>
        </p:txBody>
      </p:sp>
      <p:sp>
        <p:nvSpPr>
          <p:cNvPr id="1048609" name="PlaceHolder 2"/>
          <p:cNvSpPr>
            <a:spLocks noGrp="1"/>
          </p:cNvSpPr>
          <p:nvPr>
            <p:ph type="title"/>
          </p:nvPr>
        </p:nvSpPr>
        <p:spPr>
          <a:xfrm>
            <a:off x="-4114620" y="723432"/>
            <a:ext cx="8229240" cy="694800"/>
          </a:xfrm>
          <a:prstGeom prst="rect"/>
          <a:noFill/>
          <a:ln w="0">
            <a:noFill/>
          </a:ln>
        </p:spPr>
        <p:txBody>
          <a:bodyPr anchor="t" bIns="91440" lIns="91440" rIns="91440" tIns="91440">
            <a:normAutofit/>
          </a:bodyPr>
          <a:p>
            <a:pPr algn="r" indent="0">
              <a:lnSpc>
                <a:spcPct val="100000"/>
              </a:lnSpc>
              <a:buNone/>
              <a:tabLst>
                <a:tab algn="l" pos="0"/>
              </a:tabLst>
            </a:pPr>
            <a:r>
              <a:rPr b="0" sz="2800" lang="en" spc="-1" strike="noStrike">
                <a:solidFill>
                  <a:schemeClr val="dk1"/>
                </a:solidFill>
                <a:latin typeface="Syne ExtraBold"/>
                <a:ea typeface="Syne ExtraBold"/>
              </a:rPr>
              <a:t>Challenges in Recognition</a:t>
            </a:r>
            <a:endParaRPr b="0" sz="2800" lang="fr-FR" spc="-1" strike="noStrike">
              <a:solidFill>
                <a:schemeClr val="dk1"/>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pic>
        <p:nvPicPr>
          <p:cNvPr id="2097158" name="Google Shape;199;p34" descr=""/>
          <p:cNvPicPr>
            <a:picLocks/>
          </p:cNvPicPr>
          <p:nvPr/>
        </p:nvPicPr>
        <p:blipFill>
          <a:blip xmlns:r="http://schemas.openxmlformats.org/officeDocument/2006/relationships" r:embed="rId1"/>
          <a:srcRect l="219" t="0" r="209" b="0"/>
          <a:stretch>
            <a:fillRect/>
          </a:stretch>
        </p:blipFill>
        <p:spPr>
          <a:xfrm>
            <a:off x="5377320" y="1634760"/>
            <a:ext cx="3766320" cy="2520720"/>
          </a:xfrm>
          <a:prstGeom prst="rect"/>
          <a:ln w="0">
            <a:noFill/>
          </a:ln>
        </p:spPr>
      </p:pic>
      <p:sp>
        <p:nvSpPr>
          <p:cNvPr id="1048610" name="PlaceHolder 1"/>
          <p:cNvSpPr>
            <a:spLocks noGrp="1"/>
          </p:cNvSpPr>
          <p:nvPr>
            <p:ph/>
          </p:nvPr>
        </p:nvSpPr>
        <p:spPr>
          <a:xfrm>
            <a:off x="457200" y="1819440"/>
            <a:ext cx="4657320" cy="3009600"/>
          </a:xfrm>
          <a:prstGeom prst="rect"/>
          <a:noFill/>
          <a:ln w="0">
            <a:noFill/>
          </a:ln>
        </p:spPr>
        <p:txBody>
          <a:bodyPr anchor="t" bIns="91440" lIns="91440" rIns="91440" tIns="91440">
            <a:normAutofit fontScale="78571" lnSpcReduction="20000"/>
          </a:bodyPr>
          <a:p>
            <a:pPr indent="0">
              <a:lnSpc>
                <a:spcPct val="300000"/>
              </a:lnSpc>
              <a:buNone/>
              <a:tabLst>
                <a:tab algn="l" pos="0"/>
              </a:tabLst>
            </a:pPr>
            <a:r>
              <a:rPr b="0" sz="1400" lang="en" spc="-1" strike="noStrike">
                <a:solidFill>
                  <a:schemeClr val="dk1"/>
                </a:solidFill>
                <a:latin typeface="Chivo"/>
                <a:ea typeface="Chivo"/>
              </a:rPr>
              <a:t>In summary, transfer learning offers a promising approach to enhance the identification of rotten fruits and vegetables by leveraging existing knowledge. Despite challenges such as data variability and detection accuracy, continued advancements in machine learning can significantly impact agricultural practices, leading to improved food safety and reduced waste.</a:t>
            </a:r>
            <a:endParaRPr b="0" sz="1400" lang="fr-FR" spc="-1" strike="noStrike">
              <a:solidFill>
                <a:srgbClr val="000000"/>
              </a:solidFill>
              <a:latin typeface="Arial"/>
            </a:endParaRPr>
          </a:p>
        </p:txBody>
      </p:sp>
      <p:sp>
        <p:nvSpPr>
          <p:cNvPr id="1048611" name="PlaceHolder 2"/>
          <p:cNvSpPr>
            <a:spLocks noGrp="1"/>
          </p:cNvSpPr>
          <p:nvPr>
            <p:ph type="title"/>
          </p:nvPr>
        </p:nvSpPr>
        <p:spPr>
          <a:xfrm>
            <a:off x="-5903908" y="579894"/>
            <a:ext cx="8229240" cy="694800"/>
          </a:xfrm>
          <a:prstGeom prst="rect"/>
          <a:noFill/>
          <a:ln w="0">
            <a:noFill/>
          </a:ln>
        </p:spPr>
        <p:txBody>
          <a:bodyPr anchor="t" bIns="91440" lIns="91440" rIns="91440" tIns="91440">
            <a:normAutofit/>
          </a:bodyPr>
          <a:p>
            <a:pPr algn="r" indent="0">
              <a:lnSpc>
                <a:spcPct val="100000"/>
              </a:lnSpc>
              <a:buNone/>
              <a:tabLst>
                <a:tab algn="l" pos="0"/>
              </a:tabLst>
            </a:pPr>
            <a:r>
              <a:rPr b="0" sz="2800" lang="en" spc="-1" strike="noStrike">
                <a:solidFill>
                  <a:schemeClr val="dk1"/>
                </a:solidFill>
                <a:latin typeface="Syne ExtraBold"/>
                <a:ea typeface="Syne ExtraBold"/>
              </a:rPr>
              <a:t>Conclusions</a:t>
            </a:r>
            <a:endParaRPr b="0" sz="2800" lang="fr-FR" spc="-1" strike="noStrike">
              <a:solidFill>
                <a:schemeClr val="dk1"/>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15" name="PlaceHolder 1"/>
          <p:cNvSpPr>
            <a:spLocks noGrp="1"/>
          </p:cNvSpPr>
          <p:nvPr>
            <p:ph type="title"/>
          </p:nvPr>
        </p:nvSpPr>
        <p:spPr>
          <a:xfrm>
            <a:off x="-376396" y="152381"/>
            <a:ext cx="8238600" cy="1190160"/>
          </a:xfrm>
          <a:prstGeom prst="rect"/>
          <a:noFill/>
          <a:ln w="0">
            <a:noFill/>
          </a:ln>
        </p:spPr>
        <p:txBody>
          <a:bodyPr anchor="b" bIns="91440" lIns="91440" rIns="91440" tIns="91440">
            <a:normAutofit/>
          </a:bodyPr>
          <a:p>
            <a:pPr algn="r" indent="0">
              <a:lnSpc>
                <a:spcPct val="100000"/>
              </a:lnSpc>
              <a:buNone/>
              <a:tabLst>
                <a:tab algn="l" pos="0"/>
              </a:tabLst>
            </a:pPr>
            <a:r>
              <a:rPr b="0" sz="6200" lang="en" spc="-1" strike="noStrike">
                <a:solidFill>
                  <a:schemeClr val="dk1"/>
                </a:solidFill>
                <a:latin typeface="Syne ExtraBold"/>
                <a:ea typeface="Syne ExtraBold"/>
              </a:rPr>
              <a:t>Thank you!</a:t>
            </a:r>
            <a:endParaRPr b="0" sz="6200" lang="fr-FR" spc="-1" strike="noStrike">
              <a:solidFill>
                <a:schemeClr val="dk1"/>
              </a:solidFill>
              <a:latin typeface="Arial"/>
            </a:endParaRPr>
          </a:p>
        </p:txBody>
      </p:sp>
      <p:sp>
        <p:nvSpPr>
          <p:cNvPr id="1048616" name="PlaceHolder 2"/>
          <p:cNvSpPr>
            <a:spLocks noGrp="1"/>
          </p:cNvSpPr>
          <p:nvPr>
            <p:ph type="subTitle"/>
          </p:nvPr>
        </p:nvSpPr>
        <p:spPr>
          <a:xfrm>
            <a:off x="1943280" y="1495440"/>
            <a:ext cx="6743520" cy="1228320"/>
          </a:xfrm>
          <a:prstGeom prst="rect"/>
          <a:noFill/>
          <a:ln w="0">
            <a:noFill/>
          </a:ln>
        </p:spPr>
        <p:txBody>
          <a:bodyPr anchor="t" bIns="91440" lIns="91440" rIns="91440" tIns="91440">
            <a:normAutofit/>
          </a:bodyPr>
          <a:p>
            <a:pPr algn="r" indent="0">
              <a:lnSpc>
                <a:spcPct val="100000"/>
              </a:lnSpc>
              <a:buNone/>
              <a:tabLst>
                <a:tab algn="l" pos="0"/>
              </a:tabLst>
            </a:pPr>
            <a:r>
              <a:rPr b="0" sz="1400" lang="en" spc="-1" strike="noStrike">
                <a:solidFill>
                  <a:schemeClr val="dk1"/>
                </a:solidFill>
                <a:latin typeface="Chivo"/>
                <a:ea typeface="Chivo"/>
              </a:rPr>
              <a:t>Do you have any questions?</a:t>
            </a:r>
            <a:endParaRPr b="0" sz="1400" lang="en-US" spc="-1" strike="noStrike">
              <a:solidFill>
                <a:srgbClr val="000000"/>
              </a:solidFill>
              <a:latin typeface="OpenSymbol"/>
            </a:endParaRPr>
          </a:p>
        </p:txBody>
      </p:sp>
      <p:grpSp>
        <p:nvGrpSpPr>
          <p:cNvPr id="66" name="Google Shape;311;p44"/>
          <p:cNvGrpSpPr/>
          <p:nvPr/>
        </p:nvGrpSpPr>
        <p:grpSpPr>
          <a:xfrm>
            <a:off x="543960" y="3461400"/>
            <a:ext cx="275760" cy="275760"/>
            <a:chOff x="543960" y="3461400"/>
            <a:chExt cx="275760" cy="275760"/>
          </a:xfrm>
        </p:grpSpPr>
        <p:sp>
          <p:nvSpPr>
            <p:cNvPr id="1048617" name="Google Shape;312;p44"/>
            <p:cNvSpPr/>
            <p:nvPr/>
          </p:nvSpPr>
          <p:spPr>
            <a:xfrm>
              <a:off x="543960" y="3461400"/>
              <a:ext cx="275760" cy="275760"/>
            </a:xfrm>
            <a:custGeom>
              <a:avLst/>
              <a:gdLst>
                <a:gd name="textAreaLeft" fmla="*/ 0 w 275760"/>
                <a:gd name="textAreaRight" fmla="*/ 276120 w 275760"/>
                <a:gd name="textAreaTop" fmla="*/ 0 h 275760"/>
                <a:gd name="textAreaBottom" fmla="*/ 276120 h 275760"/>
              </a:gdLst>
              <a:ah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w="0">
              <a:noFill/>
            </a:ln>
          </p:spPr>
          <p:style>
            <a:lnRef idx="0">
              <a:srgbClr val="000000"/>
            </a:lnRef>
            <a:fillRef idx="0">
              <a:srgbClr val="000000"/>
            </a:fillRef>
            <a:effectRef idx="0">
              <a:srgbClr val="000000"/>
            </a:effectRef>
            <a:fontRef idx="minor">
              <a:srgbClr val="000000"/>
            </a:fontRef>
          </p:style>
          <p:txBody>
            <a:bodyPr anchor="ctr" bIns="91440" tIns="91440">
              <a:noAutofit/>
            </a:bodyPr>
            <a:p>
              <a:pPr defTabSz="914400">
                <a:lnSpc>
                  <a:spcPct val="100000"/>
                </a:lnSpc>
                <a:tabLst>
                  <a:tab algn="l" pos="0"/>
                </a:tabLst>
              </a:pPr>
              <a:endParaRPr b="0" sz="1800" lang="en-US" spc="-1" strike="noStrike">
                <a:solidFill>
                  <a:srgbClr val="FFFFFF"/>
                </a:solidFill>
                <a:latin typeface="OpenSymbol"/>
              </a:endParaRPr>
            </a:p>
          </p:txBody>
        </p:sp>
        <p:sp>
          <p:nvSpPr>
            <p:cNvPr id="1048618" name="Google Shape;313;p44"/>
            <p:cNvSpPr/>
            <p:nvPr/>
          </p:nvSpPr>
          <p:spPr>
            <a:xfrm>
              <a:off x="608040" y="3526920"/>
              <a:ext cx="146880" cy="144000"/>
            </a:xfrm>
            <a:custGeom>
              <a:avLst/>
              <a:gdLst>
                <a:gd name="textAreaLeft" fmla="*/ 0 w 146880"/>
                <a:gd name="textAreaRight" fmla="*/ 147240 w 146880"/>
                <a:gd name="textAreaTop" fmla="*/ 0 h 144000"/>
                <a:gd name="textAreaBottom" fmla="*/ 144360 h 144000"/>
              </a:gdLst>
              <a:ah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w="0">
              <a:noFill/>
            </a:ln>
          </p:spPr>
          <p:style>
            <a:lnRef idx="0">
              <a:srgbClr val="000000"/>
            </a:lnRef>
            <a:fillRef idx="0">
              <a:srgbClr val="000000"/>
            </a:fillRef>
            <a:effectRef idx="0">
              <a:srgbClr val="000000"/>
            </a:effectRef>
            <a:fontRef idx="minor">
              <a:srgbClr val="000000"/>
            </a:fontRef>
          </p:style>
          <p:txBody>
            <a:bodyPr anchor="ctr" bIns="72000" tIns="72000">
              <a:noAutofit/>
            </a:bodyPr>
            <a:p>
              <a:pPr defTabSz="914400">
                <a:lnSpc>
                  <a:spcPct val="100000"/>
                </a:lnSpc>
                <a:tabLst>
                  <a:tab algn="l" pos="0"/>
                </a:tabLst>
              </a:pPr>
              <a:endParaRPr b="0" sz="1800" lang="en-US" spc="-1" strike="noStrike">
                <a:solidFill>
                  <a:srgbClr val="FFFFFF"/>
                </a:solidFill>
                <a:latin typeface="OpenSymbol"/>
              </a:endParaRPr>
            </a:p>
          </p:txBody>
        </p:sp>
        <p:sp>
          <p:nvSpPr>
            <p:cNvPr id="1048619" name="Google Shape;314;p44"/>
            <p:cNvSpPr/>
            <p:nvPr/>
          </p:nvSpPr>
          <p:spPr>
            <a:xfrm>
              <a:off x="737640" y="3497040"/>
              <a:ext cx="37440" cy="37080"/>
            </a:xfrm>
            <a:custGeom>
              <a:avLst/>
              <a:gdLst>
                <a:gd name="textAreaLeft" fmla="*/ 0 w 37440"/>
                <a:gd name="textAreaRight" fmla="*/ 37800 w 37440"/>
                <a:gd name="textAreaTop" fmla="*/ 0 h 37080"/>
                <a:gd name="textAreaBottom" fmla="*/ 37440 h 37080"/>
              </a:gdLst>
              <a:ah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w="0">
              <a:noFill/>
            </a:ln>
          </p:spPr>
          <p:style>
            <a:lnRef idx="0">
              <a:srgbClr val="000000"/>
            </a:lnRef>
            <a:fillRef idx="0">
              <a:srgbClr val="000000"/>
            </a:fillRef>
            <a:effectRef idx="0">
              <a:srgbClr val="000000"/>
            </a:effectRef>
            <a:fontRef idx="minor">
              <a:srgbClr val="000000"/>
            </a:fontRef>
          </p:style>
          <p:txBody>
            <a:bodyPr anchor="ctr" bIns="18720" tIns="18720">
              <a:noAutofit/>
            </a:bodyPr>
            <a:p>
              <a:pPr defTabSz="914400">
                <a:lnSpc>
                  <a:spcPct val="100000"/>
                </a:lnSpc>
                <a:tabLst>
                  <a:tab algn="l" pos="0"/>
                </a:tabLst>
              </a:pPr>
              <a:endParaRPr b="0" sz="1800" lang="en-US" spc="-1" strike="noStrike">
                <a:solidFill>
                  <a:srgbClr val="FFFFFF"/>
                </a:solidFill>
                <a:latin typeface="OpenSymbol"/>
              </a:endParaRPr>
            </a:p>
          </p:txBody>
        </p:sp>
      </p:grpSp>
      <p:sp>
        <p:nvSpPr>
          <p:cNvPr id="1048623" name="Google Shape;319;p44"/>
          <p:cNvSpPr/>
          <p:nvPr/>
        </p:nvSpPr>
        <p:spPr>
          <a:xfrm>
            <a:off x="533520" y="4476600"/>
            <a:ext cx="3723840" cy="256680"/>
          </a:xfrm>
          <a:prstGeom prst="rect"/>
          <a:noFill/>
          <a:ln w="0">
            <a:noFill/>
          </a:ln>
        </p:spPr>
        <p:style>
          <a:lnRef idx="0">
            <a:srgbClr val="000000"/>
          </a:lnRef>
          <a:fillRef idx="0">
            <a:srgbClr val="000000"/>
          </a:fillRef>
          <a:effectRef idx="0">
            <a:srgbClr val="000000"/>
          </a:effectRef>
          <a:fontRef idx="minor">
            <a:srgbClr val="000000"/>
          </a:fontRef>
        </p:style>
        <p:txBody>
          <a:bodyPr anchor="t" bIns="0" lIns="0" rIns="0" tIns="0">
            <a:normAutofit/>
          </a:bodyPr>
          <a:p>
            <a:pPr defTabSz="914400">
              <a:lnSpc>
                <a:spcPct val="100000"/>
              </a:lnSpc>
              <a:tabLst>
                <a:tab algn="l" pos="0"/>
              </a:tabLst>
            </a:pPr>
            <a:r>
              <a:rPr b="0" sz="1200" lang="en" spc="-1" strike="noStrike">
                <a:solidFill>
                  <a:schemeClr val="dk1"/>
                </a:solidFill>
                <a:latin typeface="Arial"/>
              </a:rPr>
              <a:t>+00 000 000 000</a:t>
            </a:r>
            <a:endParaRPr b="0" sz="1200" lang="en-US" spc="-1" strike="noStrike">
              <a:solidFill>
                <a:srgbClr val="000000"/>
              </a:solidFill>
              <a:latin typeface="OpenSymbol"/>
            </a:endParaRPr>
          </a:p>
        </p:txBody>
      </p:sp>
      <p:sp>
        <p:nvSpPr>
          <p:cNvPr id="1048624" name="Google Shape;320;p44"/>
          <p:cNvSpPr/>
          <p:nvPr/>
        </p:nvSpPr>
        <p:spPr>
          <a:xfrm>
            <a:off x="2581920" y="3463560"/>
            <a:ext cx="268200" cy="273960"/>
          </a:xfrm>
          <a:custGeom>
            <a:avLst/>
            <a:gdLst>
              <a:gd name="textAreaLeft" fmla="*/ 0 w 268200"/>
              <a:gd name="textAreaRight" fmla="*/ 268560 w 268200"/>
              <a:gd name="textAreaTop" fmla="*/ 0 h 273960"/>
              <a:gd name="textAreaBottom" fmla="*/ 274320 h 273960"/>
            </a:gdLst>
            <a:ahLst/>
            <a:rect l="textAreaLeft" t="textAreaTop" r="textAreaRight" b="textAreaBottom"/>
            <a:pathLst>
              <a:path w="6712561" h="6860069">
                <a:moveTo>
                  <a:pt x="3994869" y="2904749"/>
                </a:moveTo>
                <a:lnTo>
                  <a:pt x="6493788" y="0"/>
                </a:lnTo>
                <a:lnTo>
                  <a:pt x="5901628" y="0"/>
                </a:lnTo>
                <a:lnTo>
                  <a:pt x="3731848" y="2522189"/>
                </a:lnTo>
                <a:lnTo>
                  <a:pt x="1998833" y="0"/>
                </a:lnTo>
                <a:lnTo>
                  <a:pt x="0" y="0"/>
                </a:lnTo>
                <a:lnTo>
                  <a:pt x="2620640" y="3813966"/>
                </a:lnTo>
                <a:lnTo>
                  <a:pt x="0" y="6860070"/>
                </a:lnTo>
                <a:lnTo>
                  <a:pt x="592216" y="6860070"/>
                </a:lnTo>
                <a:lnTo>
                  <a:pt x="2883548" y="4196581"/>
                </a:lnTo>
                <a:lnTo>
                  <a:pt x="4713728" y="6860070"/>
                </a:lnTo>
                <a:lnTo>
                  <a:pt x="6712561" y="6860070"/>
                </a:lnTo>
                <a:lnTo>
                  <a:pt x="3994757" y="2904749"/>
                </a:lnTo>
                <a:lnTo>
                  <a:pt x="3994925" y="2904749"/>
                </a:lnTo>
                <a:close/>
                <a:moveTo>
                  <a:pt x="3183768" y="3847528"/>
                </a:moveTo>
                <a:lnTo>
                  <a:pt x="2918230" y="3467765"/>
                </a:lnTo>
                <a:lnTo>
                  <a:pt x="805563" y="445770"/>
                </a:lnTo>
                <a:lnTo>
                  <a:pt x="1715115" y="445770"/>
                </a:lnTo>
                <a:lnTo>
                  <a:pt x="3420106" y="2884611"/>
                </a:lnTo>
                <a:lnTo>
                  <a:pt x="3685644" y="3264375"/>
                </a:lnTo>
                <a:lnTo>
                  <a:pt x="5901907" y="6434494"/>
                </a:lnTo>
                <a:lnTo>
                  <a:pt x="4992356" y="6434494"/>
                </a:lnTo>
                <a:lnTo>
                  <a:pt x="3183824" y="3847640"/>
                </a:lnTo>
                <a:lnTo>
                  <a:pt x="3183824" y="3847472"/>
                </a:lnTo>
                <a:close/>
              </a:path>
            </a:pathLst>
          </a:custGeom>
          <a:solidFill>
            <a:schemeClr val="dk1"/>
          </a:solidFill>
          <a:ln w="0">
            <a:noFill/>
          </a:ln>
        </p:spPr>
        <p:style>
          <a:lnRef idx="0">
            <a:srgbClr val="000000"/>
          </a:lnRef>
          <a:fillRef idx="0">
            <a:srgbClr val="000000"/>
          </a:fillRef>
          <a:effectRef idx="0">
            <a:srgbClr val="000000"/>
          </a:effectRef>
          <a:fontRef idx="minor">
            <a:srgbClr val="000000"/>
          </a:fontRef>
        </p:style>
        <p:txBody>
          <a:bodyPr anchor="ctr">
            <a:noAutofit/>
          </a:bodyPr>
          <a:p>
            <a:pPr defTabSz="914400">
              <a:lnSpc>
                <a:spcPct val="100000"/>
              </a:lnSpc>
              <a:tabLst>
                <a:tab algn="l" pos="0"/>
              </a:tabLst>
            </a:pPr>
            <a:endParaRPr b="0" sz="1800" lang="en-US" spc="-1" strike="noStrike">
              <a:solidFill>
                <a:srgbClr val="FFFFFF"/>
              </a:solidFill>
              <a:latin typeface="OpenSymbol"/>
            </a:endParaRPr>
          </a:p>
        </p:txBody>
      </p:sp>
      <p:sp>
        <p:nvSpPr>
          <p:cNvPr id="1048677" name=""/>
          <p:cNvSpPr/>
          <p:nvPr/>
        </p:nvSpPr>
        <p:spPr>
          <a:xfrm>
            <a:off x="0" y="1869566"/>
            <a:ext cx="6878206" cy="6772100"/>
          </a:xfrm>
          <a:prstGeom prst="rect"/>
          <a:solidFill>
            <a:srgbClr val="FFFFFF"/>
          </a:solidFill>
          <a:ln w="25400">
            <a:solidFill>
              <a:srgbClr val="666666"/>
            </a:solidFill>
          </a:ln>
        </p:spPr>
        <p:txBody>
          <a:bodyPr anchor="ctr"/>
          <a:p>
            <a:pPr algn="ctr"/>
            <a:endParaRPr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53" name="Google Shape;199;p34" descr=""/>
          <p:cNvPicPr>
            <a:picLocks/>
          </p:cNvPicPr>
          <p:nvPr/>
        </p:nvPicPr>
        <p:blipFill>
          <a:blip xmlns:r="http://schemas.openxmlformats.org/officeDocument/2006/relationships" r:embed="rId1"/>
          <a:srcRect l="219" t="0" r="209" b="0"/>
          <a:stretch>
            <a:fillRect/>
          </a:stretch>
        </p:blipFill>
        <p:spPr>
          <a:xfrm>
            <a:off x="5377320" y="1634760"/>
            <a:ext cx="3766320" cy="2520720"/>
          </a:xfrm>
          <a:prstGeom prst="rect"/>
          <a:ln w="0">
            <a:noFill/>
          </a:ln>
        </p:spPr>
      </p:pic>
      <p:sp>
        <p:nvSpPr>
          <p:cNvPr id="1048585" name="PlaceHolder 1"/>
          <p:cNvSpPr>
            <a:spLocks noGrp="1"/>
          </p:cNvSpPr>
          <p:nvPr>
            <p:ph/>
          </p:nvPr>
        </p:nvSpPr>
        <p:spPr>
          <a:xfrm>
            <a:off x="457200" y="1819440"/>
            <a:ext cx="4657320" cy="3009600"/>
          </a:xfrm>
          <a:prstGeom prst="rect"/>
          <a:noFill/>
          <a:ln w="0">
            <a:noFill/>
          </a:ln>
        </p:spPr>
        <p:txBody>
          <a:bodyPr anchor="t" bIns="91440" lIns="91440" rIns="91440" tIns="91440">
            <a:normAutofit/>
          </a:bodyPr>
          <a:p>
            <a:pPr indent="0">
              <a:lnSpc>
                <a:spcPct val="100000"/>
              </a:lnSpc>
              <a:buNone/>
              <a:tabLst>
                <a:tab algn="l" pos="0"/>
              </a:tabLst>
            </a:pPr>
            <a:r>
              <a:rPr b="0" sz="1400" lang="en" spc="-1" strike="noStrike">
                <a:solidFill>
                  <a:schemeClr val="dk1"/>
                </a:solidFill>
                <a:latin typeface="Chivo"/>
                <a:ea typeface="Chivo"/>
              </a:rPr>
              <a:t>This presentation explores the application of transfer learning in the detection of rotten fruits and vegetables. It highlights key concepts, significance in machine learning, and innovative methods for identifying and sorting spoiled produce to enhance food quality and reduce waste.</a:t>
            </a:r>
            <a:endParaRPr b="0" sz="1400" lang="fr-FR" spc="-1" strike="noStrike">
              <a:solidFill>
                <a:srgbClr val="000000"/>
              </a:solidFill>
              <a:latin typeface="Arial"/>
            </a:endParaRPr>
          </a:p>
        </p:txBody>
      </p:sp>
      <p:sp>
        <p:nvSpPr>
          <p:cNvPr id="1048586" name="PlaceHolder 2"/>
          <p:cNvSpPr>
            <a:spLocks noGrp="1"/>
          </p:cNvSpPr>
          <p:nvPr>
            <p:ph type="title"/>
          </p:nvPr>
        </p:nvSpPr>
        <p:spPr>
          <a:xfrm>
            <a:off x="457200" y="295200"/>
            <a:ext cx="8229240" cy="694800"/>
          </a:xfrm>
          <a:prstGeom prst="rect"/>
          <a:noFill/>
          <a:ln w="0">
            <a:noFill/>
          </a:ln>
        </p:spPr>
        <p:txBody>
          <a:bodyPr anchor="t" bIns="91440" lIns="91440" rIns="91440" tIns="91440">
            <a:normAutofit/>
          </a:bodyPr>
          <a:p>
            <a:pPr algn="r" indent="0">
              <a:lnSpc>
                <a:spcPct val="100000"/>
              </a:lnSpc>
              <a:buNone/>
              <a:tabLst>
                <a:tab algn="l" pos="0"/>
              </a:tabLst>
            </a:pPr>
            <a:r>
              <a:rPr b="0" sz="2800" lang="en" spc="-1" strike="noStrike">
                <a:solidFill>
                  <a:schemeClr val="dk1"/>
                </a:solidFill>
                <a:latin typeface="Syne ExtraBold"/>
                <a:ea typeface="Syne ExtraBold"/>
              </a:rPr>
              <a:t>Introduction</a:t>
            </a:r>
            <a:endParaRPr b="0" sz="2800" lang="fr-FR" spc="-1" strike="noStrike">
              <a:solidFill>
                <a:schemeClr val="dk1"/>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54" name="Google Shape;206;p35" descr=""/>
          <p:cNvPicPr>
            <a:picLocks/>
          </p:cNvPicPr>
          <p:nvPr/>
        </p:nvPicPr>
        <p:blipFill>
          <a:blip xmlns:r="http://schemas.openxmlformats.org/officeDocument/2006/relationships" r:embed="rId1"/>
          <a:srcRect l="0" t="7832" r="0" b="7832"/>
          <a:stretch>
            <a:fillRect/>
          </a:stretch>
        </p:blipFill>
        <p:spPr>
          <a:xfrm>
            <a:off x="0" y="0"/>
            <a:ext cx="9143640" cy="5142960"/>
          </a:xfrm>
          <a:prstGeom prst="rect"/>
          <a:ln w="0">
            <a:noFill/>
          </a:ln>
        </p:spPr>
      </p:pic>
      <p:sp>
        <p:nvSpPr>
          <p:cNvPr id="1048590" name="PlaceHolder 1"/>
          <p:cNvSpPr>
            <a:spLocks noGrp="1"/>
          </p:cNvSpPr>
          <p:nvPr>
            <p:ph type="title"/>
          </p:nvPr>
        </p:nvSpPr>
        <p:spPr>
          <a:xfrm>
            <a:off x="457200" y="3990960"/>
            <a:ext cx="1294920" cy="761760"/>
          </a:xfrm>
          <a:prstGeom prst="rect"/>
          <a:noFill/>
          <a:ln w="0">
            <a:noFill/>
          </a:ln>
        </p:spPr>
        <p:txBody>
          <a:bodyPr anchor="ctr" bIns="91440" lIns="91440" rIns="91440" tIns="91440">
            <a:normAutofit fontScale="90000"/>
          </a:bodyPr>
          <a:p>
            <a:pPr indent="0">
              <a:lnSpc>
                <a:spcPct val="100000"/>
              </a:lnSpc>
              <a:buNone/>
              <a:tabLst>
                <a:tab algn="l" pos="0"/>
              </a:tabLst>
            </a:pPr>
            <a:r>
              <a:rPr b="0" sz="4900" lang="en" spc="-1" strike="noStrike">
                <a:solidFill>
                  <a:schemeClr val="lt1"/>
                </a:solidFill>
                <a:latin typeface="Syne ExtraBold"/>
                <a:ea typeface="Syne ExtraBold"/>
              </a:rPr>
              <a:t>01</a:t>
            </a:r>
            <a:endParaRPr b="0" sz="4900" lang="fr-FR" spc="-1" strike="noStrike">
              <a:solidFill>
                <a:schemeClr val="dk1"/>
              </a:solidFill>
              <a:latin typeface="Arial"/>
            </a:endParaRPr>
          </a:p>
        </p:txBody>
      </p:sp>
      <p:sp>
        <p:nvSpPr>
          <p:cNvPr id="1048591" name="PlaceHolder 2"/>
          <p:cNvSpPr>
            <a:spLocks noGrp="1"/>
          </p:cNvSpPr>
          <p:nvPr>
            <p:ph type="title"/>
          </p:nvPr>
        </p:nvSpPr>
        <p:spPr>
          <a:xfrm>
            <a:off x="457200" y="390600"/>
            <a:ext cx="7324200" cy="1800000"/>
          </a:xfrm>
          <a:prstGeom prst="rect"/>
          <a:noFill/>
          <a:ln w="0">
            <a:noFill/>
          </a:ln>
          <a:effectLst>
            <a:outerShdw blurRad="57240" dir="5400000" dist="19080" rotWithShape="0">
              <a:srgbClr val="000000">
                <a:alpha val="50000"/>
              </a:srgbClr>
            </a:outerShdw>
          </a:effectLst>
        </p:spPr>
        <p:txBody>
          <a:bodyPr anchor="b" bIns="91440" lIns="91440" rIns="91440" tIns="91440">
            <a:normAutofit/>
          </a:bodyPr>
          <a:p>
            <a:pPr indent="0">
              <a:lnSpc>
                <a:spcPct val="100000"/>
              </a:lnSpc>
              <a:buNone/>
              <a:tabLst>
                <a:tab algn="l" pos="0"/>
              </a:tabLst>
            </a:pPr>
            <a:r>
              <a:rPr b="0" sz="4000" lang="en" spc="-1" strike="noStrike">
                <a:solidFill>
                  <a:schemeClr val="lt1"/>
                </a:solidFill>
                <a:latin typeface="Syne ExtraBold"/>
                <a:ea typeface="Syne ExtraBold"/>
              </a:rPr>
              <a:t>Transfer Learning Overview</a:t>
            </a:r>
            <a:endParaRPr b="0" sz="4000" lang="fr-FR" spc="-1" strike="noStrike">
              <a:solidFill>
                <a:schemeClr val="dk1"/>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595" name="PlaceHolder 1"/>
          <p:cNvSpPr>
            <a:spLocks noGrp="1"/>
          </p:cNvSpPr>
          <p:nvPr>
            <p:ph type="title"/>
          </p:nvPr>
        </p:nvSpPr>
        <p:spPr>
          <a:xfrm>
            <a:off x="-3067185" y="811775"/>
            <a:ext cx="8229240" cy="1266480"/>
          </a:xfrm>
          <a:prstGeom prst="rect"/>
          <a:noFill/>
          <a:ln w="0">
            <a:noFill/>
          </a:ln>
        </p:spPr>
        <p:txBody>
          <a:bodyPr anchor="t" bIns="91440" lIns="91440" rIns="91440" tIns="91440">
            <a:normAutofit/>
          </a:bodyPr>
          <a:p>
            <a:pPr algn="r" indent="0">
              <a:lnSpc>
                <a:spcPct val="100000"/>
              </a:lnSpc>
              <a:buNone/>
              <a:tabLst>
                <a:tab algn="l" pos="0"/>
              </a:tabLst>
            </a:pPr>
            <a:r>
              <a:rPr b="0" sz="2800" lang="en" spc="-1" strike="noStrike">
                <a:solidFill>
                  <a:schemeClr val="dk1"/>
                </a:solidFill>
                <a:latin typeface="Syne ExtraBold"/>
                <a:ea typeface="Syne ExtraBold"/>
              </a:rPr>
              <a:t>Definition and Key Concepts</a:t>
            </a:r>
            <a:endParaRPr b="0" sz="2800" lang="fr-FR" spc="-1" strike="noStrike">
              <a:solidFill>
                <a:schemeClr val="dk1"/>
              </a:solidFill>
              <a:latin typeface="Arial"/>
            </a:endParaRPr>
          </a:p>
        </p:txBody>
      </p:sp>
      <p:sp>
        <p:nvSpPr>
          <p:cNvPr id="1048596" name="PlaceHolder 2"/>
          <p:cNvSpPr>
            <a:spLocks noGrp="1"/>
          </p:cNvSpPr>
          <p:nvPr>
            <p:ph type="subTitle"/>
          </p:nvPr>
        </p:nvSpPr>
        <p:spPr>
          <a:xfrm>
            <a:off x="714240" y="1781280"/>
            <a:ext cx="7714800" cy="2885760"/>
          </a:xfrm>
          <a:prstGeom prst="rect"/>
          <a:noFill/>
          <a:ln w="0">
            <a:noFill/>
          </a:ln>
        </p:spPr>
        <p:txBody>
          <a:bodyPr anchor="t" bIns="91440" lIns="91440" rIns="91440" tIns="91440">
            <a:normAutofit/>
          </a:bodyPr>
          <a:p>
            <a:pPr indent="0">
              <a:lnSpc>
                <a:spcPct val="300000"/>
              </a:lnSpc>
              <a:buNone/>
              <a:tabLst>
                <a:tab algn="l" pos="0"/>
              </a:tabLst>
            </a:pPr>
            <a:r>
              <a:rPr b="0" sz="1400" lang="en" spc="-1" strike="noStrike">
                <a:solidFill>
                  <a:schemeClr val="dk1"/>
                </a:solidFill>
                <a:latin typeface="Chivo"/>
                <a:ea typeface="Chivo"/>
              </a:rPr>
              <a:t>Transfer learning involves transferring knowledge from one domain to another, significantly enhancing the model's efficiency and accuracy in new but related tasks. It is particularly advantageous in scenarios with limited labeled data, making it a powerful tool in machine learning.</a:t>
            </a:r>
            <a:endParaRPr b="0" sz="1400" lang="en-US" spc="-1" strike="noStrike">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597" name="PlaceHolder 1"/>
          <p:cNvSpPr>
            <a:spLocks noGrp="1"/>
          </p:cNvSpPr>
          <p:nvPr>
            <p:ph type="title"/>
          </p:nvPr>
        </p:nvSpPr>
        <p:spPr>
          <a:xfrm>
            <a:off x="-3035965" y="514800"/>
            <a:ext cx="8229240" cy="1266480"/>
          </a:xfrm>
          <a:prstGeom prst="rect"/>
          <a:noFill/>
          <a:ln w="0">
            <a:noFill/>
          </a:ln>
        </p:spPr>
        <p:txBody>
          <a:bodyPr anchor="t" bIns="91440" lIns="91440" rIns="91440" tIns="91440">
            <a:normAutofit/>
          </a:bodyPr>
          <a:p>
            <a:pPr algn="r" indent="0">
              <a:lnSpc>
                <a:spcPct val="100000"/>
              </a:lnSpc>
              <a:buNone/>
              <a:tabLst>
                <a:tab algn="l" pos="0"/>
              </a:tabLst>
            </a:pPr>
            <a:r>
              <a:rPr b="0" sz="2800" lang="en" spc="-1" strike="noStrike">
                <a:solidFill>
                  <a:schemeClr val="dk1"/>
                </a:solidFill>
                <a:latin typeface="Syne ExtraBold"/>
                <a:ea typeface="Syne ExtraBold"/>
              </a:rPr>
              <a:t>Importance in Machine Learning</a:t>
            </a:r>
            <a:endParaRPr b="0" sz="2800" lang="fr-FR" spc="-1" strike="noStrike">
              <a:solidFill>
                <a:schemeClr val="dk1"/>
              </a:solidFill>
              <a:latin typeface="Arial"/>
            </a:endParaRPr>
          </a:p>
        </p:txBody>
      </p:sp>
      <p:sp>
        <p:nvSpPr>
          <p:cNvPr id="1048598" name="PlaceHolder 2"/>
          <p:cNvSpPr>
            <a:spLocks noGrp="1"/>
          </p:cNvSpPr>
          <p:nvPr>
            <p:ph type="subTitle"/>
          </p:nvPr>
        </p:nvSpPr>
        <p:spPr>
          <a:xfrm>
            <a:off x="714240" y="1781280"/>
            <a:ext cx="7714800" cy="2885760"/>
          </a:xfrm>
          <a:prstGeom prst="rect"/>
          <a:noFill/>
          <a:ln w="0">
            <a:noFill/>
          </a:ln>
        </p:spPr>
        <p:txBody>
          <a:bodyPr anchor="t" bIns="91440" lIns="91440" rIns="91440" tIns="91440">
            <a:normAutofit/>
          </a:bodyPr>
          <a:p>
            <a:pPr indent="0">
              <a:lnSpc>
                <a:spcPct val="300000"/>
              </a:lnSpc>
              <a:buNone/>
              <a:tabLst>
                <a:tab algn="l" pos="0"/>
              </a:tabLst>
            </a:pPr>
            <a:r>
              <a:rPr b="0" sz="1400" lang="en" spc="-1" strike="noStrike">
                <a:solidFill>
                  <a:schemeClr val="dk1"/>
                </a:solidFill>
                <a:latin typeface="Chivo"/>
                <a:ea typeface="Chivo"/>
              </a:rPr>
              <a:t>Transfer learning accelerates the training process, reduces the need for extensive datasets, and improves the performance of models in specialized tasks. In the agricultural sector, it aids in developing robust models for detecting rotten produce, ultimately leading to better food safety and quality control.</a:t>
            </a:r>
            <a:endParaRPr b="0" sz="1400" lang="en-US" spc="-1" strike="noStrike">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pic>
        <p:nvPicPr>
          <p:cNvPr id="2097155" name="Google Shape;199;p34" descr=""/>
          <p:cNvPicPr>
            <a:picLocks/>
          </p:cNvPicPr>
          <p:nvPr/>
        </p:nvPicPr>
        <p:blipFill>
          <a:blip xmlns:r="http://schemas.openxmlformats.org/officeDocument/2006/relationships" r:embed="rId1"/>
          <a:srcRect l="219" t="0" r="209" b="0"/>
          <a:stretch>
            <a:fillRect/>
          </a:stretch>
        </p:blipFill>
        <p:spPr>
          <a:xfrm>
            <a:off x="5377320" y="1634760"/>
            <a:ext cx="3766320" cy="2520720"/>
          </a:xfrm>
          <a:prstGeom prst="rect"/>
          <a:ln w="0">
            <a:noFill/>
          </a:ln>
        </p:spPr>
      </p:pic>
      <p:sp>
        <p:nvSpPr>
          <p:cNvPr id="1048599" name="PlaceHolder 1"/>
          <p:cNvSpPr>
            <a:spLocks noGrp="1"/>
          </p:cNvSpPr>
          <p:nvPr>
            <p:ph/>
          </p:nvPr>
        </p:nvSpPr>
        <p:spPr>
          <a:xfrm>
            <a:off x="457200" y="1819440"/>
            <a:ext cx="4657320" cy="3009600"/>
          </a:xfrm>
          <a:prstGeom prst="rect"/>
          <a:noFill/>
          <a:ln w="0">
            <a:noFill/>
          </a:ln>
        </p:spPr>
        <p:txBody>
          <a:bodyPr anchor="t" bIns="91440" lIns="91440" rIns="91440" tIns="91440">
            <a:normAutofit fontScale="78571" lnSpcReduction="20000"/>
          </a:bodyPr>
          <a:p>
            <a:pPr indent="0">
              <a:lnSpc>
                <a:spcPct val="300000"/>
              </a:lnSpc>
              <a:buNone/>
              <a:tabLst>
                <a:tab algn="l" pos="0"/>
              </a:tabLst>
            </a:pPr>
            <a:r>
              <a:rPr b="0" sz="1400" lang="en" spc="-1" strike="noStrike">
                <a:solidFill>
                  <a:schemeClr val="dk1"/>
                </a:solidFill>
                <a:latin typeface="Chivo"/>
                <a:ea typeface="Chivo"/>
              </a:rPr>
              <a:t>Transfer learning is increasingly applied in agriculture for various tasks, including pest detection, yield prediction, and, significantly, the identification of spoiled fruits and vegetables. By utilizing pre-trained models, farmers can efficiently assess produce quality and make informed decisions, leading to minimized waste and improved supply chain management.</a:t>
            </a:r>
            <a:endParaRPr b="0" sz="1400" lang="fr-FR" spc="-1" strike="noStrike">
              <a:solidFill>
                <a:srgbClr val="000000"/>
              </a:solidFill>
              <a:latin typeface="Arial"/>
            </a:endParaRPr>
          </a:p>
        </p:txBody>
      </p:sp>
      <p:sp>
        <p:nvSpPr>
          <p:cNvPr id="1048600" name="PlaceHolder 2"/>
          <p:cNvSpPr>
            <a:spLocks noGrp="1"/>
          </p:cNvSpPr>
          <p:nvPr>
            <p:ph type="title"/>
          </p:nvPr>
        </p:nvSpPr>
        <p:spPr>
          <a:xfrm>
            <a:off x="-3657419" y="769211"/>
            <a:ext cx="8229240" cy="694800"/>
          </a:xfrm>
          <a:prstGeom prst="rect"/>
          <a:noFill/>
          <a:ln w="0">
            <a:noFill/>
          </a:ln>
        </p:spPr>
        <p:txBody>
          <a:bodyPr anchor="t" bIns="91440" lIns="91440" rIns="91440" tIns="91440">
            <a:normAutofit/>
          </a:bodyPr>
          <a:p>
            <a:pPr algn="r" indent="0">
              <a:lnSpc>
                <a:spcPct val="100000"/>
              </a:lnSpc>
              <a:buNone/>
              <a:tabLst>
                <a:tab algn="l" pos="0"/>
              </a:tabLst>
            </a:pPr>
            <a:r>
              <a:rPr b="0" sz="2800" lang="en" spc="-1" strike="noStrike">
                <a:solidFill>
                  <a:schemeClr val="dk1"/>
                </a:solidFill>
                <a:latin typeface="Syne ExtraBold"/>
                <a:ea typeface="Syne ExtraBold"/>
              </a:rPr>
              <a:t>Applications in Agriculture</a:t>
            </a:r>
            <a:endParaRPr b="0" sz="2800" lang="fr-FR" spc="-1" strike="noStrike">
              <a:solidFill>
                <a:schemeClr val="dk1"/>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pic>
        <p:nvPicPr>
          <p:cNvPr id="2097156" name="Google Shape;206;p35" descr=""/>
          <p:cNvPicPr>
            <a:picLocks/>
          </p:cNvPicPr>
          <p:nvPr/>
        </p:nvPicPr>
        <p:blipFill>
          <a:blip xmlns:r="http://schemas.openxmlformats.org/officeDocument/2006/relationships" r:embed="rId1"/>
          <a:srcRect l="0" t="7832" r="0" b="7832"/>
          <a:stretch>
            <a:fillRect/>
          </a:stretch>
        </p:blipFill>
        <p:spPr>
          <a:xfrm>
            <a:off x="0" y="0"/>
            <a:ext cx="9143640" cy="5142960"/>
          </a:xfrm>
          <a:prstGeom prst="rect"/>
          <a:ln w="0">
            <a:noFill/>
          </a:ln>
        </p:spPr>
      </p:pic>
      <p:sp>
        <p:nvSpPr>
          <p:cNvPr id="1048601" name="PlaceHolder 1"/>
          <p:cNvSpPr>
            <a:spLocks noGrp="1"/>
          </p:cNvSpPr>
          <p:nvPr>
            <p:ph type="title"/>
          </p:nvPr>
        </p:nvSpPr>
        <p:spPr>
          <a:xfrm>
            <a:off x="457200" y="3990960"/>
            <a:ext cx="1294920" cy="761760"/>
          </a:xfrm>
          <a:prstGeom prst="rect"/>
          <a:noFill/>
          <a:ln w="0">
            <a:noFill/>
          </a:ln>
        </p:spPr>
        <p:txBody>
          <a:bodyPr anchor="ctr" bIns="91440" lIns="91440" rIns="91440" tIns="91440">
            <a:normAutofit fontScale="90000"/>
          </a:bodyPr>
          <a:p>
            <a:pPr indent="0">
              <a:lnSpc>
                <a:spcPct val="100000"/>
              </a:lnSpc>
              <a:buNone/>
              <a:tabLst>
                <a:tab algn="l" pos="0"/>
              </a:tabLst>
            </a:pPr>
            <a:r>
              <a:rPr b="0" sz="4900" lang="en" spc="-1" strike="noStrike">
                <a:solidFill>
                  <a:schemeClr val="lt1"/>
                </a:solidFill>
                <a:latin typeface="Syne ExtraBold"/>
                <a:ea typeface="Syne ExtraBold"/>
              </a:rPr>
              <a:t>02</a:t>
            </a:r>
            <a:endParaRPr b="0" sz="4900" lang="fr-FR" spc="-1" strike="noStrike">
              <a:solidFill>
                <a:schemeClr val="dk1"/>
              </a:solidFill>
              <a:latin typeface="Arial"/>
            </a:endParaRPr>
          </a:p>
        </p:txBody>
      </p:sp>
      <p:sp>
        <p:nvSpPr>
          <p:cNvPr id="1048602" name="PlaceHolder 2"/>
          <p:cNvSpPr>
            <a:spLocks noGrp="1"/>
          </p:cNvSpPr>
          <p:nvPr>
            <p:ph type="title"/>
          </p:nvPr>
        </p:nvSpPr>
        <p:spPr>
          <a:xfrm>
            <a:off x="457200" y="390600"/>
            <a:ext cx="7324200" cy="1800000"/>
          </a:xfrm>
          <a:prstGeom prst="rect"/>
          <a:noFill/>
          <a:ln w="0">
            <a:noFill/>
          </a:ln>
          <a:effectLst>
            <a:outerShdw blurRad="57240" dir="5400000" dist="19080" rotWithShape="0">
              <a:srgbClr val="000000">
                <a:alpha val="50000"/>
              </a:srgbClr>
            </a:outerShdw>
          </a:effectLst>
        </p:spPr>
        <p:txBody>
          <a:bodyPr anchor="b" bIns="91440" lIns="91440" rIns="91440" tIns="91440">
            <a:normAutofit/>
          </a:bodyPr>
          <a:p>
            <a:pPr indent="0">
              <a:lnSpc>
                <a:spcPct val="100000"/>
              </a:lnSpc>
              <a:buNone/>
              <a:tabLst>
                <a:tab algn="l" pos="0"/>
              </a:tabLst>
            </a:pPr>
            <a:r>
              <a:rPr b="0" sz="4000" lang="en" spc="-1" strike="noStrike">
                <a:solidFill>
                  <a:schemeClr val="lt1"/>
                </a:solidFill>
                <a:latin typeface="Syne ExtraBold"/>
                <a:ea typeface="Syne ExtraBold"/>
              </a:rPr>
              <a:t>Identifying Rotten Produce</a:t>
            </a:r>
            <a:endParaRPr b="0" sz="4000" lang="fr-FR" spc="-1" strike="noStrike">
              <a:solidFill>
                <a:schemeClr val="dk1"/>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04" name="PlaceHolder 1"/>
          <p:cNvSpPr>
            <a:spLocks noGrp="1"/>
          </p:cNvSpPr>
          <p:nvPr>
            <p:ph type="title"/>
          </p:nvPr>
        </p:nvSpPr>
        <p:spPr>
          <a:xfrm>
            <a:off x="-4274610" y="514800"/>
            <a:ext cx="8229240" cy="1266480"/>
          </a:xfrm>
          <a:prstGeom prst="rect"/>
          <a:noFill/>
          <a:ln w="0">
            <a:noFill/>
          </a:ln>
        </p:spPr>
        <p:txBody>
          <a:bodyPr anchor="t" bIns="91440" lIns="91440" rIns="91440" tIns="91440">
            <a:normAutofit/>
          </a:bodyPr>
          <a:p>
            <a:pPr algn="r" indent="0">
              <a:lnSpc>
                <a:spcPct val="100000"/>
              </a:lnSpc>
              <a:buNone/>
              <a:tabLst>
                <a:tab algn="l" pos="0"/>
              </a:tabLst>
            </a:pPr>
            <a:r>
              <a:rPr b="0" sz="2800" lang="en" spc="-1" strike="noStrike">
                <a:solidFill>
                  <a:schemeClr val="dk1"/>
                </a:solidFill>
                <a:latin typeface="Syne ExtraBold"/>
                <a:ea typeface="Syne ExtraBold"/>
              </a:rPr>
              <a:t>Detection Techniques</a:t>
            </a:r>
            <a:endParaRPr b="0" sz="2800" lang="fr-FR" spc="-1" strike="noStrike">
              <a:solidFill>
                <a:schemeClr val="dk1"/>
              </a:solidFill>
              <a:latin typeface="Arial"/>
            </a:endParaRPr>
          </a:p>
        </p:txBody>
      </p:sp>
      <p:sp>
        <p:nvSpPr>
          <p:cNvPr id="1048605" name="PlaceHolder 2"/>
          <p:cNvSpPr>
            <a:spLocks noGrp="1"/>
          </p:cNvSpPr>
          <p:nvPr>
            <p:ph type="subTitle"/>
          </p:nvPr>
        </p:nvSpPr>
        <p:spPr>
          <a:xfrm>
            <a:off x="714240" y="1781280"/>
            <a:ext cx="7714800" cy="2885760"/>
          </a:xfrm>
          <a:prstGeom prst="rect"/>
          <a:noFill/>
          <a:ln w="0">
            <a:noFill/>
          </a:ln>
        </p:spPr>
        <p:txBody>
          <a:bodyPr anchor="t" bIns="91440" lIns="91440" rIns="91440" tIns="91440">
            <a:normAutofit/>
          </a:bodyPr>
          <a:p>
            <a:pPr indent="0">
              <a:lnSpc>
                <a:spcPct val="300000"/>
              </a:lnSpc>
              <a:buNone/>
              <a:tabLst>
                <a:tab algn="l" pos="0"/>
              </a:tabLst>
            </a:pPr>
            <a:r>
              <a:rPr b="0" sz="1400" lang="en" spc="-1" strike="noStrike">
                <a:solidFill>
                  <a:schemeClr val="dk1"/>
                </a:solidFill>
                <a:latin typeface="Chivo"/>
                <a:ea typeface="Chivo"/>
              </a:rPr>
              <a:t>Various detection techniques are employed to identify rotten produce, including computer vision and image processing methods. These techniques leverage machine learning algorithms trained on large datasets to accurately classify fruits and vegetables based on visual features, ensuring reliable and quick assessments.</a:t>
            </a:r>
            <a:endParaRPr b="0" sz="1400" lang="en-US" spc="-1" strike="noStrike">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06" name="PlaceHolder 1"/>
          <p:cNvSpPr>
            <a:spLocks noGrp="1"/>
          </p:cNvSpPr>
          <p:nvPr>
            <p:ph type="title"/>
          </p:nvPr>
        </p:nvSpPr>
        <p:spPr>
          <a:xfrm>
            <a:off x="-3768651" y="770457"/>
            <a:ext cx="8229240" cy="1266480"/>
          </a:xfrm>
          <a:prstGeom prst="rect"/>
          <a:noFill/>
          <a:ln w="0">
            <a:noFill/>
          </a:ln>
        </p:spPr>
        <p:txBody>
          <a:bodyPr anchor="t" bIns="91440" lIns="91440" rIns="91440" tIns="91440">
            <a:normAutofit/>
          </a:bodyPr>
          <a:p>
            <a:pPr algn="r" indent="0">
              <a:lnSpc>
                <a:spcPct val="100000"/>
              </a:lnSpc>
              <a:buNone/>
              <a:tabLst>
                <a:tab algn="l" pos="0"/>
              </a:tabLst>
            </a:pPr>
            <a:r>
              <a:rPr b="0" sz="2800" lang="en" spc="-1" strike="noStrike">
                <a:solidFill>
                  <a:schemeClr val="dk1"/>
                </a:solidFill>
                <a:latin typeface="Syne ExtraBold"/>
                <a:ea typeface="Syne ExtraBold"/>
              </a:rPr>
              <a:t>Data Collection Methods</a:t>
            </a:r>
            <a:endParaRPr b="0" sz="2800" lang="fr-FR" spc="-1" strike="noStrike">
              <a:solidFill>
                <a:schemeClr val="dk1"/>
              </a:solidFill>
              <a:latin typeface="Arial"/>
            </a:endParaRPr>
          </a:p>
        </p:txBody>
      </p:sp>
      <p:sp>
        <p:nvSpPr>
          <p:cNvPr id="1048607" name="PlaceHolder 2"/>
          <p:cNvSpPr>
            <a:spLocks noGrp="1"/>
          </p:cNvSpPr>
          <p:nvPr>
            <p:ph type="subTitle"/>
          </p:nvPr>
        </p:nvSpPr>
        <p:spPr>
          <a:xfrm>
            <a:off x="714240" y="1781280"/>
            <a:ext cx="7714800" cy="2885760"/>
          </a:xfrm>
          <a:prstGeom prst="rect"/>
          <a:noFill/>
          <a:ln w="0">
            <a:noFill/>
          </a:ln>
        </p:spPr>
        <p:txBody>
          <a:bodyPr anchor="t" bIns="91440" lIns="91440" rIns="91440" tIns="91440">
            <a:normAutofit/>
          </a:bodyPr>
          <a:p>
            <a:pPr indent="0">
              <a:lnSpc>
                <a:spcPct val="300000"/>
              </a:lnSpc>
              <a:buNone/>
              <a:tabLst>
                <a:tab algn="l" pos="0"/>
              </a:tabLst>
            </a:pPr>
            <a:r>
              <a:rPr b="0" sz="1400" lang="en" spc="-1" strike="noStrike">
                <a:solidFill>
                  <a:schemeClr val="dk1"/>
                </a:solidFill>
                <a:latin typeface="Chivo"/>
                <a:ea typeface="Chivo"/>
              </a:rPr>
              <a:t>Effective data collection is crucial for training models in identifying rotten produce. Techniques include gathering labeled images through controlled experiments, using field data with varying conditions, and leveraging existing datasets from agricultural research. This diverse data helps create robust models capable of handling real-world scenarios.</a:t>
            </a:r>
            <a:endParaRPr b="0" sz="1400" lang="en-US" spc="-1" strike="noStrike">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theme/theme1.xml><?xml version="1.0" encoding="utf-8"?>
<a:theme xmlns:a="http://schemas.openxmlformats.org/drawingml/2006/main" name="Asian Street Food by Slidesgo">
  <a:themeElements>
    <a:clrScheme name="Simple Light">
      <a:dk1>
        <a:srgbClr val="141414"/>
      </a:dk1>
      <a:lt1>
        <a:srgbClr val="F8F8F8"/>
      </a:lt1>
      <a:dk2>
        <a:srgbClr val="FFFFFF"/>
      </a:dk2>
      <a:lt2>
        <a:srgbClr val="F7FEFF"/>
      </a:lt2>
      <a:accent1>
        <a:srgbClr val="FFFFFF"/>
      </a:accent1>
      <a:accent2>
        <a:srgbClr val="FFFFFF"/>
      </a:accent2>
      <a:accent3>
        <a:srgbClr val="FFFFFF"/>
      </a:accent3>
      <a:accent4>
        <a:srgbClr val="FFFFFF"/>
      </a:accent4>
      <a:accent5>
        <a:srgbClr val="FFFFFF"/>
      </a:accent5>
      <a:accent6>
        <a:srgbClr val="FFFFFF"/>
      </a:accent6>
      <a:hlink>
        <a:srgbClr val="2C2C2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name="Asian Street Food by Slidesgo">
  <a:themeElements>
    <a:clrScheme name="Simple Light">
      <a:dk1>
        <a:srgbClr val="141414"/>
      </a:dk1>
      <a:lt1>
        <a:srgbClr val="F8F8F8"/>
      </a:lt1>
      <a:dk2>
        <a:srgbClr val="FFFFFF"/>
      </a:dk2>
      <a:lt2>
        <a:srgbClr val="F7FEFF"/>
      </a:lt2>
      <a:accent1>
        <a:srgbClr val="FFFFFF"/>
      </a:accent1>
      <a:accent2>
        <a:srgbClr val="FFFFFF"/>
      </a:accent2>
      <a:accent3>
        <a:srgbClr val="FFFFFF"/>
      </a:accent3>
      <a:accent4>
        <a:srgbClr val="FFFFFF"/>
      </a:accent4>
      <a:accent5>
        <a:srgbClr val="FFFFFF"/>
      </a:accent5>
      <a:accent6>
        <a:srgbClr val="FFFFFF"/>
      </a:accent6>
      <a:hlink>
        <a:srgbClr val="2C2C2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name="Asian Street Food by Slidesgo">
  <a:themeElements>
    <a:clrScheme name="Simple Light">
      <a:dk1>
        <a:srgbClr val="141414"/>
      </a:dk1>
      <a:lt1>
        <a:srgbClr val="F8F8F8"/>
      </a:lt1>
      <a:dk2>
        <a:srgbClr val="FFFFFF"/>
      </a:dk2>
      <a:lt2>
        <a:srgbClr val="F7FEFF"/>
      </a:lt2>
      <a:accent1>
        <a:srgbClr val="FFFFFF"/>
      </a:accent1>
      <a:accent2>
        <a:srgbClr val="FFFFFF"/>
      </a:accent2>
      <a:accent3>
        <a:srgbClr val="FFFFFF"/>
      </a:accent3>
      <a:accent4>
        <a:srgbClr val="FFFFFF"/>
      </a:accent4>
      <a:accent5>
        <a:srgbClr val="FFFFFF"/>
      </a:accent5>
      <a:accent6>
        <a:srgbClr val="FFFFFF"/>
      </a:accent6>
      <a:hlink>
        <a:srgbClr val="2C2C2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name="Asian Street Food by Slidesgo">
  <a:themeElements>
    <a:clrScheme name="Simple Light">
      <a:dk1>
        <a:srgbClr val="141414"/>
      </a:dk1>
      <a:lt1>
        <a:srgbClr val="F8F8F8"/>
      </a:lt1>
      <a:dk2>
        <a:srgbClr val="FFFFFF"/>
      </a:dk2>
      <a:lt2>
        <a:srgbClr val="F7FEFF"/>
      </a:lt2>
      <a:accent1>
        <a:srgbClr val="FFFFFF"/>
      </a:accent1>
      <a:accent2>
        <a:srgbClr val="FFFFFF"/>
      </a:accent2>
      <a:accent3>
        <a:srgbClr val="FFFFFF"/>
      </a:accent3>
      <a:accent4>
        <a:srgbClr val="FFFFFF"/>
      </a:accent4>
      <a:accent5>
        <a:srgbClr val="FFFFFF"/>
      </a:accent5>
      <a:accent6>
        <a:srgbClr val="FFFFFF"/>
      </a:accent6>
      <a:hlink>
        <a:srgbClr val="2C2C2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name="Asian Street Food by Slidesgo">
  <a:themeElements>
    <a:clrScheme name="Simple Light">
      <a:dk1>
        <a:srgbClr val="141414"/>
      </a:dk1>
      <a:lt1>
        <a:srgbClr val="F8F8F8"/>
      </a:lt1>
      <a:dk2>
        <a:srgbClr val="FFFFFF"/>
      </a:dk2>
      <a:lt2>
        <a:srgbClr val="F7FEFF"/>
      </a:lt2>
      <a:accent1>
        <a:srgbClr val="FFFFFF"/>
      </a:accent1>
      <a:accent2>
        <a:srgbClr val="FFFFFF"/>
      </a:accent2>
      <a:accent3>
        <a:srgbClr val="FFFFFF"/>
      </a:accent3>
      <a:accent4>
        <a:srgbClr val="FFFFFF"/>
      </a:accent4>
      <a:accent5>
        <a:srgbClr val="FFFFFF"/>
      </a:accent5>
      <a:accent6>
        <a:srgbClr val="FFFFFF"/>
      </a:accent6>
      <a:hlink>
        <a:srgbClr val="2C2C2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name="Asian Street Food by Slidesgo">
  <a:themeElements>
    <a:clrScheme name="Simple Light">
      <a:dk1>
        <a:srgbClr val="141414"/>
      </a:dk1>
      <a:lt1>
        <a:srgbClr val="F8F8F8"/>
      </a:lt1>
      <a:dk2>
        <a:srgbClr val="FFFFFF"/>
      </a:dk2>
      <a:lt2>
        <a:srgbClr val="F7FEFF"/>
      </a:lt2>
      <a:accent1>
        <a:srgbClr val="FFFFFF"/>
      </a:accent1>
      <a:accent2>
        <a:srgbClr val="FFFFFF"/>
      </a:accent2>
      <a:accent3>
        <a:srgbClr val="FFFFFF"/>
      </a:accent3>
      <a:accent4>
        <a:srgbClr val="FFFFFF"/>
      </a:accent4>
      <a:accent5>
        <a:srgbClr val="FFFFFF"/>
      </a:accent5>
      <a:accent6>
        <a:srgbClr val="FFFFFF"/>
      </a:accent6>
      <a:hlink>
        <a:srgbClr val="2C2C2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name="Asian Street Food by Slidesgo">
  <a:themeElements>
    <a:clrScheme name="Simple Light">
      <a:dk1>
        <a:srgbClr val="141414"/>
      </a:dk1>
      <a:lt1>
        <a:srgbClr val="F8F8F8"/>
      </a:lt1>
      <a:dk2>
        <a:srgbClr val="FFFFFF"/>
      </a:dk2>
      <a:lt2>
        <a:srgbClr val="F7FEFF"/>
      </a:lt2>
      <a:accent1>
        <a:srgbClr val="FFFFFF"/>
      </a:accent1>
      <a:accent2>
        <a:srgbClr val="FFFFFF"/>
      </a:accent2>
      <a:accent3>
        <a:srgbClr val="FFFFFF"/>
      </a:accent3>
      <a:accent4>
        <a:srgbClr val="FFFFFF"/>
      </a:accent4>
      <a:accent5>
        <a:srgbClr val="FFFFFF"/>
      </a:accent5>
      <a:accent6>
        <a:srgbClr val="FFFFFF"/>
      </a:accent6>
      <a:hlink>
        <a:srgbClr val="2C2C2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name="Asian Street Food by Slidesgo">
  <a:themeElements>
    <a:clrScheme name="Simple Light">
      <a:dk1>
        <a:srgbClr val="141414"/>
      </a:dk1>
      <a:lt1>
        <a:srgbClr val="F8F8F8"/>
      </a:lt1>
      <a:dk2>
        <a:srgbClr val="FFFFFF"/>
      </a:dk2>
      <a:lt2>
        <a:srgbClr val="F7FEFF"/>
      </a:lt2>
      <a:accent1>
        <a:srgbClr val="FFFFFF"/>
      </a:accent1>
      <a:accent2>
        <a:srgbClr val="FFFFFF"/>
      </a:accent2>
      <a:accent3>
        <a:srgbClr val="FFFFFF"/>
      </a:accent3>
      <a:accent4>
        <a:srgbClr val="FFFFFF"/>
      </a:accent4>
      <a:accent5>
        <a:srgbClr val="FFFFFF"/>
      </a:accent5>
      <a:accent6>
        <a:srgbClr val="FFFFFF"/>
      </a:accent6>
      <a:hlink>
        <a:srgbClr val="2C2C2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name="Asian Street Food by Slidesgo">
  <a:themeElements>
    <a:clrScheme name="Simple Light">
      <a:dk1>
        <a:srgbClr val="141414"/>
      </a:dk1>
      <a:lt1>
        <a:srgbClr val="F8F8F8"/>
      </a:lt1>
      <a:dk2>
        <a:srgbClr val="FFFFFF"/>
      </a:dk2>
      <a:lt2>
        <a:srgbClr val="F7FEFF"/>
      </a:lt2>
      <a:accent1>
        <a:srgbClr val="FFFFFF"/>
      </a:accent1>
      <a:accent2>
        <a:srgbClr val="FFFFFF"/>
      </a:accent2>
      <a:accent3>
        <a:srgbClr val="FFFFFF"/>
      </a:accent3>
      <a:accent4>
        <a:srgbClr val="FFFFFF"/>
      </a:accent4>
      <a:accent5>
        <a:srgbClr val="FFFFFF"/>
      </a:accent5>
      <a:accent6>
        <a:srgbClr val="FFFFFF"/>
      </a:accent6>
      <a:hlink>
        <a:srgbClr val="2C2C2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name="Asian Street Food by Slidesgo">
  <a:themeElements>
    <a:clrScheme name="Simple Light">
      <a:dk1>
        <a:srgbClr val="141414"/>
      </a:dk1>
      <a:lt1>
        <a:srgbClr val="F8F8F8"/>
      </a:lt1>
      <a:dk2>
        <a:srgbClr val="FFFFFF"/>
      </a:dk2>
      <a:lt2>
        <a:srgbClr val="F7FEFF"/>
      </a:lt2>
      <a:accent1>
        <a:srgbClr val="FFFFFF"/>
      </a:accent1>
      <a:accent2>
        <a:srgbClr val="FFFFFF"/>
      </a:accent2>
      <a:accent3>
        <a:srgbClr val="FFFFFF"/>
      </a:accent3>
      <a:accent4>
        <a:srgbClr val="FFFFFF"/>
      </a:accent4>
      <a:accent5>
        <a:srgbClr val="FFFFFF"/>
      </a:accent5>
      <a:accent6>
        <a:srgbClr val="FFFFFF"/>
      </a:accent6>
      <a:hlink>
        <a:srgbClr val="2C2C2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name="Asian Street Food by Slidesgo">
  <a:themeElements>
    <a:clrScheme name="Simple Light">
      <a:dk1>
        <a:srgbClr val="141414"/>
      </a:dk1>
      <a:lt1>
        <a:srgbClr val="F8F8F8"/>
      </a:lt1>
      <a:dk2>
        <a:srgbClr val="FFFFFF"/>
      </a:dk2>
      <a:lt2>
        <a:srgbClr val="F7FEFF"/>
      </a:lt2>
      <a:accent1>
        <a:srgbClr val="FFFFFF"/>
      </a:accent1>
      <a:accent2>
        <a:srgbClr val="FFFFFF"/>
      </a:accent2>
      <a:accent3>
        <a:srgbClr val="FFFFFF"/>
      </a:accent3>
      <a:accent4>
        <a:srgbClr val="FFFFFF"/>
      </a:accent4>
      <a:accent5>
        <a:srgbClr val="FFFFFF"/>
      </a:accent5>
      <a:accent6>
        <a:srgbClr val="FFFFFF"/>
      </a:accent6>
      <a:hlink>
        <a:srgbClr val="2C2C2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name="Asian Street Food by Slidesgo">
  <a:themeElements>
    <a:clrScheme name="Simple Light">
      <a:dk1>
        <a:srgbClr val="141414"/>
      </a:dk1>
      <a:lt1>
        <a:srgbClr val="F8F8F8"/>
      </a:lt1>
      <a:dk2>
        <a:srgbClr val="FFFFFF"/>
      </a:dk2>
      <a:lt2>
        <a:srgbClr val="F7FEFF"/>
      </a:lt2>
      <a:accent1>
        <a:srgbClr val="FFFFFF"/>
      </a:accent1>
      <a:accent2>
        <a:srgbClr val="FFFFFF"/>
      </a:accent2>
      <a:accent3>
        <a:srgbClr val="FFFFFF"/>
      </a:accent3>
      <a:accent4>
        <a:srgbClr val="FFFFFF"/>
      </a:accent4>
      <a:accent5>
        <a:srgbClr val="FFFFFF"/>
      </a:accent5>
      <a:accent6>
        <a:srgbClr val="FFFFFF"/>
      </a:accent6>
      <a:hlink>
        <a:srgbClr val="2C2C2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name="Asian Street Food by Slidesgo">
  <a:themeElements>
    <a:clrScheme name="Simple Light">
      <a:dk1>
        <a:srgbClr val="141414"/>
      </a:dk1>
      <a:lt1>
        <a:srgbClr val="F8F8F8"/>
      </a:lt1>
      <a:dk2>
        <a:srgbClr val="FFFFFF"/>
      </a:dk2>
      <a:lt2>
        <a:srgbClr val="F7FEFF"/>
      </a:lt2>
      <a:accent1>
        <a:srgbClr val="FFFFFF"/>
      </a:accent1>
      <a:accent2>
        <a:srgbClr val="FFFFFF"/>
      </a:accent2>
      <a:accent3>
        <a:srgbClr val="FFFFFF"/>
      </a:accent3>
      <a:accent4>
        <a:srgbClr val="FFFFFF"/>
      </a:accent4>
      <a:accent5>
        <a:srgbClr val="FFFFFF"/>
      </a:accent5>
      <a:accent6>
        <a:srgbClr val="FFFFFF"/>
      </a:accent6>
      <a:hlink>
        <a:srgbClr val="2C2C2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name="Asian Street Food by Slidesgo">
  <a:themeElements>
    <a:clrScheme name="Simple Light">
      <a:dk1>
        <a:srgbClr val="141414"/>
      </a:dk1>
      <a:lt1>
        <a:srgbClr val="F8F8F8"/>
      </a:lt1>
      <a:dk2>
        <a:srgbClr val="FFFFFF"/>
      </a:dk2>
      <a:lt2>
        <a:srgbClr val="F7FEFF"/>
      </a:lt2>
      <a:accent1>
        <a:srgbClr val="FFFFFF"/>
      </a:accent1>
      <a:accent2>
        <a:srgbClr val="FFFFFF"/>
      </a:accent2>
      <a:accent3>
        <a:srgbClr val="FFFFFF"/>
      </a:accent3>
      <a:accent4>
        <a:srgbClr val="FFFFFF"/>
      </a:accent4>
      <a:accent5>
        <a:srgbClr val="FFFFFF"/>
      </a:accent5>
      <a:accent6>
        <a:srgbClr val="FFFFFF"/>
      </a:accent6>
      <a:hlink>
        <a:srgbClr val="2C2C2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8.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Asian Street Food by Slidesgo">
  <a:themeElements>
    <a:clrScheme name="Simple Light">
      <a:dk1>
        <a:srgbClr val="141414"/>
      </a:dk1>
      <a:lt1>
        <a:srgbClr val="F8F8F8"/>
      </a:lt1>
      <a:dk2>
        <a:srgbClr val="FFFFFF"/>
      </a:dk2>
      <a:lt2>
        <a:srgbClr val="F7FEFF"/>
      </a:lt2>
      <a:accent1>
        <a:srgbClr val="FFFFFF"/>
      </a:accent1>
      <a:accent2>
        <a:srgbClr val="FFFFFF"/>
      </a:accent2>
      <a:accent3>
        <a:srgbClr val="FFFFFF"/>
      </a:accent3>
      <a:accent4>
        <a:srgbClr val="FFFFFF"/>
      </a:accent4>
      <a:accent5>
        <a:srgbClr val="FFFFFF"/>
      </a:accent5>
      <a:accent6>
        <a:srgbClr val="FFFFFF"/>
      </a:accent6>
      <a:hlink>
        <a:srgbClr val="2C2C2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name="Asian Street Food by Slidesgo">
  <a:themeElements>
    <a:clrScheme name="Simple Light">
      <a:dk1>
        <a:srgbClr val="141414"/>
      </a:dk1>
      <a:lt1>
        <a:srgbClr val="F8F8F8"/>
      </a:lt1>
      <a:dk2>
        <a:srgbClr val="FFFFFF"/>
      </a:dk2>
      <a:lt2>
        <a:srgbClr val="F7FEFF"/>
      </a:lt2>
      <a:accent1>
        <a:srgbClr val="FFFFFF"/>
      </a:accent1>
      <a:accent2>
        <a:srgbClr val="FFFFFF"/>
      </a:accent2>
      <a:accent3>
        <a:srgbClr val="FFFFFF"/>
      </a:accent3>
      <a:accent4>
        <a:srgbClr val="FFFFFF"/>
      </a:accent4>
      <a:accent5>
        <a:srgbClr val="FFFFFF"/>
      </a:accent5>
      <a:accent6>
        <a:srgbClr val="FFFFFF"/>
      </a:accent6>
      <a:hlink>
        <a:srgbClr val="2C2C2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name="Asian Street Food by Slidesgo">
  <a:themeElements>
    <a:clrScheme name="Simple Light">
      <a:dk1>
        <a:srgbClr val="141414"/>
      </a:dk1>
      <a:lt1>
        <a:srgbClr val="F8F8F8"/>
      </a:lt1>
      <a:dk2>
        <a:srgbClr val="FFFFFF"/>
      </a:dk2>
      <a:lt2>
        <a:srgbClr val="F7FEFF"/>
      </a:lt2>
      <a:accent1>
        <a:srgbClr val="FFFFFF"/>
      </a:accent1>
      <a:accent2>
        <a:srgbClr val="FFFFFF"/>
      </a:accent2>
      <a:accent3>
        <a:srgbClr val="FFFFFF"/>
      </a:accent3>
      <a:accent4>
        <a:srgbClr val="FFFFFF"/>
      </a:accent4>
      <a:accent5>
        <a:srgbClr val="FFFFFF"/>
      </a:accent5>
      <a:accent6>
        <a:srgbClr val="FFFFFF"/>
      </a:accent6>
      <a:hlink>
        <a:srgbClr val="2C2C2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name="Asian Street Food by Slidesgo">
  <a:themeElements>
    <a:clrScheme name="Simple Light">
      <a:dk1>
        <a:srgbClr val="141414"/>
      </a:dk1>
      <a:lt1>
        <a:srgbClr val="F8F8F8"/>
      </a:lt1>
      <a:dk2>
        <a:srgbClr val="FFFFFF"/>
      </a:dk2>
      <a:lt2>
        <a:srgbClr val="F7FEFF"/>
      </a:lt2>
      <a:accent1>
        <a:srgbClr val="FFFFFF"/>
      </a:accent1>
      <a:accent2>
        <a:srgbClr val="FFFFFF"/>
      </a:accent2>
      <a:accent3>
        <a:srgbClr val="FFFFFF"/>
      </a:accent3>
      <a:accent4>
        <a:srgbClr val="FFFFFF"/>
      </a:accent4>
      <a:accent5>
        <a:srgbClr val="FFFFFF"/>
      </a:accent5>
      <a:accent6>
        <a:srgbClr val="FFFFFF"/>
      </a:accent6>
      <a:hlink>
        <a:srgbClr val="2C2C2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name="Asian Street Food by Slidesgo">
  <a:themeElements>
    <a:clrScheme name="Simple Light">
      <a:dk1>
        <a:srgbClr val="141414"/>
      </a:dk1>
      <a:lt1>
        <a:srgbClr val="F8F8F8"/>
      </a:lt1>
      <a:dk2>
        <a:srgbClr val="FFFFFF"/>
      </a:dk2>
      <a:lt2>
        <a:srgbClr val="F7FEFF"/>
      </a:lt2>
      <a:accent1>
        <a:srgbClr val="FFFFFF"/>
      </a:accent1>
      <a:accent2>
        <a:srgbClr val="FFFFFF"/>
      </a:accent2>
      <a:accent3>
        <a:srgbClr val="FFFFFF"/>
      </a:accent3>
      <a:accent4>
        <a:srgbClr val="FFFFFF"/>
      </a:accent4>
      <a:accent5>
        <a:srgbClr val="FFFFFF"/>
      </a:accent5>
      <a:accent6>
        <a:srgbClr val="FFFFFF"/>
      </a:accent6>
      <a:hlink>
        <a:srgbClr val="2C2C2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name="Asian Street Food by Slidesgo">
  <a:themeElements>
    <a:clrScheme name="Simple Light">
      <a:dk1>
        <a:srgbClr val="141414"/>
      </a:dk1>
      <a:lt1>
        <a:srgbClr val="F8F8F8"/>
      </a:lt1>
      <a:dk2>
        <a:srgbClr val="FFFFFF"/>
      </a:dk2>
      <a:lt2>
        <a:srgbClr val="F7FEFF"/>
      </a:lt2>
      <a:accent1>
        <a:srgbClr val="FFFFFF"/>
      </a:accent1>
      <a:accent2>
        <a:srgbClr val="FFFFFF"/>
      </a:accent2>
      <a:accent3>
        <a:srgbClr val="FFFFFF"/>
      </a:accent3>
      <a:accent4>
        <a:srgbClr val="FFFFFF"/>
      </a:accent4>
      <a:accent5>
        <a:srgbClr val="FFFFFF"/>
      </a:accent5>
      <a:accent6>
        <a:srgbClr val="FFFFFF"/>
      </a:accent6>
      <a:hlink>
        <a:srgbClr val="2C2C2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name="Asian Street Food by Slidesgo">
  <a:themeElements>
    <a:clrScheme name="Simple Light">
      <a:dk1>
        <a:srgbClr val="141414"/>
      </a:dk1>
      <a:lt1>
        <a:srgbClr val="F8F8F8"/>
      </a:lt1>
      <a:dk2>
        <a:srgbClr val="FFFFFF"/>
      </a:dk2>
      <a:lt2>
        <a:srgbClr val="F7FEFF"/>
      </a:lt2>
      <a:accent1>
        <a:srgbClr val="FFFFFF"/>
      </a:accent1>
      <a:accent2>
        <a:srgbClr val="FFFFFF"/>
      </a:accent2>
      <a:accent3>
        <a:srgbClr val="FFFFFF"/>
      </a:accent3>
      <a:accent4>
        <a:srgbClr val="FFFFFF"/>
      </a:accent4>
      <a:accent5>
        <a:srgbClr val="FFFFFF"/>
      </a:accent5>
      <a:accent6>
        <a:srgbClr val="FFFFFF"/>
      </a:accent6>
      <a:hlink>
        <a:srgbClr val="2C2C2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Application>LibreOffice/7.6.7.2$Linux_X86_64 LibreOffice_project/60$Build-2</Application>
  <ScaleCrop>0</ScaleCrop>
  <Company>Microsoft Corporation</Company>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2201116PI</dc:creator>
  <dcterms:created xsi:type="dcterms:W3CDTF">2025-06-26T13:25:47Z</dcterms:created>
  <dcterms:modified xsi:type="dcterms:W3CDTF">2025-06-26T13:25:47Z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3" name="ICV">
    <vt:lpwstr>b5df4e3d0b6848a4900aba433084ba3c</vt:lpwstr>
  </property>
</Properties>
</file>