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Relationship Id="rId23" Type="http://schemas.openxmlformats.org/officeDocument/2006/relationships/image" Target="../media/image140.png"/><Relationship Id="rId24" Type="http://schemas.openxmlformats.org/officeDocument/2006/relationships/image" Target="../media/image141.png"/><Relationship Id="rId25" Type="http://schemas.openxmlformats.org/officeDocument/2006/relationships/image" Target="../media/image142.png"/><Relationship Id="rId26" Type="http://schemas.openxmlformats.org/officeDocument/2006/relationships/image" Target="../media/image143.png"/><Relationship Id="rId27" Type="http://schemas.openxmlformats.org/officeDocument/2006/relationships/image" Target="../media/image14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7" Type="http://schemas.openxmlformats.org/officeDocument/2006/relationships/image" Target="../media/image166.png"/><Relationship Id="rId18" Type="http://schemas.openxmlformats.org/officeDocument/2006/relationships/image" Target="../media/image167.png"/><Relationship Id="rId19" Type="http://schemas.openxmlformats.org/officeDocument/2006/relationships/image" Target="../media/image16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415" y="3452472"/>
            <a:ext cx="8844283" cy="43543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46" y="2185599"/>
            <a:ext cx="9759920" cy="23316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7603" y="6739237"/>
            <a:ext cx="2921226" cy="9022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4" y="3002592"/>
            <a:ext cx="6668356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830726" cy="21715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81758" y="3723520"/>
            <a:ext cx="6437504" cy="2290764"/>
            <a:chOff x="1381758" y="3723520"/>
            <a:chExt cx="6437504" cy="22907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381758" y="3723520"/>
              <a:ext cx="6437504" cy="22907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022" y="2296375"/>
            <a:ext cx="5344730" cy="10270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48829" y="5414297"/>
            <a:ext cx="1412776" cy="1412776"/>
            <a:chOff x="2148829" y="5414297"/>
            <a:chExt cx="1412776" cy="1412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1476" y="5414297"/>
            <a:ext cx="1412776" cy="1412776"/>
            <a:chOff x="6271476" y="5414297"/>
            <a:chExt cx="1412776" cy="1412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1476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68300" y="5503737"/>
            <a:ext cx="1412776" cy="1412776"/>
            <a:chOff x="10568300" y="5503737"/>
            <a:chExt cx="1412776" cy="14127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8300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32526" y="5503737"/>
            <a:ext cx="1412776" cy="1412776"/>
            <a:chOff x="14632526" y="5503737"/>
            <a:chExt cx="1412776" cy="14127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32526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11108" y="5816997"/>
            <a:ext cx="694019" cy="786255"/>
            <a:chOff x="10911108" y="5816997"/>
            <a:chExt cx="694019" cy="7862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1108" y="5816997"/>
              <a:ext cx="694019" cy="7862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84736" y="5731539"/>
            <a:ext cx="786255" cy="778293"/>
            <a:chOff x="6584736" y="5731539"/>
            <a:chExt cx="786255" cy="7782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4736" y="5731539"/>
              <a:ext cx="786255" cy="7782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40648" y="5727558"/>
            <a:ext cx="629137" cy="786255"/>
            <a:chOff x="2540648" y="5727558"/>
            <a:chExt cx="629137" cy="7862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0648" y="5727558"/>
              <a:ext cx="629137" cy="7862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998218" y="5816816"/>
            <a:ext cx="681392" cy="786255"/>
            <a:chOff x="14998218" y="5816816"/>
            <a:chExt cx="681392" cy="7862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98218" y="5816816"/>
              <a:ext cx="681392" cy="78625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2544" y="6841563"/>
            <a:ext cx="2259159" cy="99790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56144" y="6841563"/>
            <a:ext cx="2259235" cy="99266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57696" y="6931001"/>
            <a:ext cx="2215283" cy="97574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21982" y="6931001"/>
            <a:ext cx="2215283" cy="97574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90760" y="7673907"/>
            <a:ext cx="2740088" cy="125884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51502" y="7714596"/>
            <a:ext cx="2832060" cy="117769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26339" y="8083567"/>
            <a:ext cx="2223955" cy="46946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118863" y="8152939"/>
            <a:ext cx="2599783" cy="38831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15476" y="4163364"/>
            <a:ext cx="16854762" cy="121855"/>
            <a:chOff x="715476" y="4163364"/>
            <a:chExt cx="16854762" cy="1218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715476" y="4163364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53402" y="6855475"/>
            <a:ext cx="5367196" cy="121855"/>
            <a:chOff x="2253402" y="6855475"/>
            <a:chExt cx="5367196" cy="12185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2253402" y="6855475"/>
              <a:ext cx="5367196" cy="121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48677" y="6844893"/>
            <a:ext cx="5388360" cy="121855"/>
            <a:chOff x="6448677" y="6844893"/>
            <a:chExt cx="5388360" cy="12185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6448677" y="6844893"/>
              <a:ext cx="5388360" cy="121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59825" y="6850184"/>
            <a:ext cx="5377778" cy="121855"/>
            <a:chOff x="10659825" y="6850184"/>
            <a:chExt cx="5377778" cy="12185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0659825" y="6850184"/>
              <a:ext cx="5377778" cy="121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14581" y="4743650"/>
            <a:ext cx="433038" cy="346182"/>
            <a:chOff x="2614581" y="4743650"/>
            <a:chExt cx="433038" cy="34618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1458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70868" y="4743650"/>
            <a:ext cx="433038" cy="346182"/>
            <a:chOff x="6770868" y="4743650"/>
            <a:chExt cx="433038" cy="34618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70868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984791" y="4743650"/>
            <a:ext cx="433038" cy="346182"/>
            <a:chOff x="10984791" y="4743650"/>
            <a:chExt cx="433038" cy="34618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8479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131555" y="4743650"/>
            <a:ext cx="433038" cy="346182"/>
            <a:chOff x="15131555" y="4743650"/>
            <a:chExt cx="433038" cy="3461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131555" y="4743650"/>
              <a:ext cx="433038" cy="346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4" y="3002592"/>
            <a:ext cx="6551461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3152155" cy="21715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9271" y="4009524"/>
            <a:ext cx="4924539" cy="1752381"/>
            <a:chOff x="1199271" y="4009524"/>
            <a:chExt cx="4924539" cy="1752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199271" y="4009524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7319250"/>
            <a:ext cx="16854762" cy="121855"/>
            <a:chOff x="726190" y="7319250"/>
            <a:chExt cx="1685476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6190" y="7319250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476" y="5350831"/>
            <a:ext cx="16854762" cy="121855"/>
            <a:chOff x="715476" y="5350831"/>
            <a:chExt cx="16854762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5476" y="5350831"/>
              <a:ext cx="16854762" cy="121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4202" y="5886487"/>
            <a:ext cx="2140489" cy="12913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1659" y="7905459"/>
            <a:ext cx="1661136" cy="82147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9915" y="7962990"/>
            <a:ext cx="476833" cy="525649"/>
            <a:chOff x="1579915" y="7962990"/>
            <a:chExt cx="476833" cy="525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9915" y="7962990"/>
              <a:ext cx="476833" cy="5256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05019" y="6179013"/>
            <a:ext cx="6579509" cy="5687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5019" y="7842062"/>
            <a:ext cx="11069071" cy="11269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5476" y="3382412"/>
            <a:ext cx="16854762" cy="121855"/>
            <a:chOff x="715476" y="3382412"/>
            <a:chExt cx="16854762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715476" y="3382412"/>
              <a:ext cx="16854762" cy="12185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1659" y="2022701"/>
            <a:ext cx="1670659" cy="82148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5019" y="2154642"/>
            <a:ext cx="10636167" cy="5687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14202" y="3810005"/>
            <a:ext cx="2134927" cy="141657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05019" y="3793456"/>
            <a:ext cx="10887490" cy="11269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54964" y="5416868"/>
            <a:ext cx="8053932" cy="121855"/>
            <a:chOff x="1854964" y="5416868"/>
            <a:chExt cx="8053932" cy="1218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854964" y="5416868"/>
              <a:ext cx="8053932" cy="121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9439" y="6076516"/>
            <a:ext cx="476833" cy="525649"/>
            <a:chOff x="1589439" y="6076516"/>
            <a:chExt cx="476833" cy="5256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9439" y="6076516"/>
              <a:ext cx="476833" cy="5256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79915" y="4061237"/>
            <a:ext cx="476833" cy="525649"/>
            <a:chOff x="1579915" y="4061237"/>
            <a:chExt cx="476833" cy="5256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9915" y="4061237"/>
              <a:ext cx="476833" cy="5256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439" y="2165239"/>
            <a:ext cx="476833" cy="525649"/>
            <a:chOff x="1589439" y="2165239"/>
            <a:chExt cx="476833" cy="5256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89439" y="2165239"/>
              <a:ext cx="476833" cy="525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80" y="3312161"/>
            <a:ext cx="14504203" cy="37059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3195" y="2246595"/>
            <a:ext cx="4831277" cy="22336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6" y="6907325"/>
            <a:ext cx="2426813" cy="7381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29713"/>
            <a:ext cx="2668598" cy="8813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022" y="7495269"/>
            <a:ext cx="3299597" cy="1068912"/>
            <a:chOff x="1348022" y="7495269"/>
            <a:chExt cx="3299597" cy="10689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022" y="7495269"/>
              <a:ext cx="3299597" cy="10689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4835" y="3334117"/>
            <a:ext cx="708876" cy="566693"/>
            <a:chOff x="6514835" y="3334117"/>
            <a:chExt cx="708876" cy="56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4835" y="3334117"/>
              <a:ext cx="708876" cy="5666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6408" y="4927859"/>
            <a:ext cx="2920669" cy="12666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5925" y="6410245"/>
            <a:ext cx="2291901" cy="4793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54279" y="7447384"/>
            <a:ext cx="1758635" cy="4793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09568" y="3334117"/>
            <a:ext cx="708876" cy="566693"/>
            <a:chOff x="9509568" y="3334117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9568" y="3334117"/>
              <a:ext cx="708876" cy="5666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6172" y="4954926"/>
            <a:ext cx="2976354" cy="13039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88401" y="7447574"/>
            <a:ext cx="1751783" cy="4774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18732" y="3353165"/>
            <a:ext cx="708876" cy="566693"/>
            <a:chOff x="12618732" y="3353165"/>
            <a:chExt cx="708876" cy="5666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18732" y="3353165"/>
              <a:ext cx="708876" cy="5666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36972" y="4954926"/>
            <a:ext cx="2920621" cy="128106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59048" y="7475201"/>
            <a:ext cx="1758635" cy="47930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3021" y="2575283"/>
            <a:ext cx="3623781" cy="271437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99350" y="7601274"/>
            <a:ext cx="2520691" cy="7716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4038" y="5463136"/>
            <a:ext cx="8151873" cy="121855"/>
            <a:chOff x="1004038" y="5463136"/>
            <a:chExt cx="8151873" cy="1218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1004038" y="5463136"/>
              <a:ext cx="8151873" cy="12185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720000">
            <a:off x="8002097" y="3660719"/>
            <a:ext cx="774133" cy="7462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785393" y="4587923"/>
            <a:ext cx="657007" cy="340622"/>
            <a:chOff x="7785393" y="4587923"/>
            <a:chExt cx="657007" cy="34062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3840000">
              <a:off x="7785393" y="4587923"/>
              <a:ext cx="657007" cy="34062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73574" y="6075107"/>
            <a:ext cx="792431" cy="88964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811272" y="5643621"/>
            <a:ext cx="657007" cy="340622"/>
            <a:chOff x="10811272" y="5643621"/>
            <a:chExt cx="657007" cy="3406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6780000">
              <a:off x="10811272" y="5643621"/>
              <a:ext cx="657007" cy="34062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029446" y="3726350"/>
            <a:ext cx="836907" cy="88964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494489" y="4426716"/>
            <a:ext cx="657007" cy="340622"/>
            <a:chOff x="13494489" y="4426716"/>
            <a:chExt cx="657007" cy="34062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3260000">
              <a:off x="13494489" y="4426716"/>
              <a:ext cx="657007" cy="34062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33" y="6589036"/>
            <a:ext cx="4361905" cy="121855"/>
            <a:chOff x="733333" y="6589036"/>
            <a:chExt cx="4361905" cy="12185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733333" y="6589036"/>
              <a:ext cx="4361905" cy="12185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994719" y="4954926"/>
            <a:ext cx="2911097" cy="128106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642562" y="6410245"/>
            <a:ext cx="2291491" cy="46912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790713" y="6410245"/>
            <a:ext cx="2291491" cy="46912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428612" y="6410245"/>
            <a:ext cx="2291491" cy="4691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258241" y="3334117"/>
            <a:ext cx="708876" cy="566693"/>
            <a:chOff x="15258241" y="3334117"/>
            <a:chExt cx="708876" cy="56669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258241" y="3334117"/>
              <a:ext cx="708876" cy="56669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220477" y="7475201"/>
            <a:ext cx="1827301" cy="47930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497201" y="5605526"/>
            <a:ext cx="657007" cy="340622"/>
            <a:chOff x="16497201" y="5605526"/>
            <a:chExt cx="657007" cy="34062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6780000">
              <a:off x="16497201" y="5605526"/>
              <a:ext cx="657007" cy="34062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6726275" y="6116733"/>
            <a:ext cx="841393" cy="8896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890" y="4309891"/>
            <a:ext cx="2460034" cy="24847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2192" y="5090612"/>
            <a:ext cx="1593796" cy="6599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53624" y="4539621"/>
            <a:ext cx="1674447" cy="15657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95884" y="4871560"/>
            <a:ext cx="1619454" cy="101890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40039" y="4309891"/>
            <a:ext cx="2593367" cy="248471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465858" y="4858267"/>
            <a:ext cx="1593796" cy="109126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5620" y="7068650"/>
            <a:ext cx="1731590" cy="15657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97846" y="7591065"/>
            <a:ext cx="1594358" cy="59611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23894" y="6838920"/>
            <a:ext cx="2602891" cy="248471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92903" y="7591069"/>
            <a:ext cx="853454" cy="6599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41195" y="1958443"/>
            <a:ext cx="4527272" cy="17287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3" y="2126344"/>
            <a:ext cx="9613878" cy="94877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1113" y="7207741"/>
            <a:ext cx="4055331" cy="8844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3774235"/>
            <a:ext cx="5745012" cy="21685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8183" y="2213882"/>
            <a:ext cx="709348" cy="567071"/>
            <a:chOff x="8788183" y="2213882"/>
            <a:chExt cx="709348" cy="567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183" y="2213882"/>
              <a:ext cx="709348" cy="5670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2569" y="2799393"/>
            <a:ext cx="12903050" cy="26668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1431" y="4613202"/>
            <a:ext cx="10336782" cy="30587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3163" y="7978973"/>
            <a:ext cx="8059157" cy="5637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95730" y="7714286"/>
            <a:ext cx="513302" cy="150646"/>
            <a:chOff x="8895730" y="7714286"/>
            <a:chExt cx="513302" cy="150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895730" y="7714286"/>
              <a:ext cx="513302" cy="1506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8914" y="3842680"/>
            <a:ext cx="7006051" cy="2322412"/>
            <a:chOff x="1428914" y="3842680"/>
            <a:chExt cx="7006051" cy="23224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28914" y="3842680"/>
              <a:ext cx="7006051" cy="23224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40345" y="3002596"/>
            <a:ext cx="6551461" cy="59857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8960" y="3473151"/>
            <a:ext cx="6969387" cy="36073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0045" y="5307883"/>
            <a:ext cx="3066440" cy="2114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0289" y="2988041"/>
            <a:ext cx="2869606" cy="201896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6558" y="6857053"/>
            <a:ext cx="2481983" cy="3883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6853" y="3586873"/>
            <a:ext cx="3701329" cy="134185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84201" y="2005640"/>
            <a:ext cx="5725286" cy="10737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3724" y="2005640"/>
            <a:ext cx="5417267" cy="10737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84202" y="5877488"/>
            <a:ext cx="6024010" cy="17076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93717" y="6013460"/>
            <a:ext cx="6062171" cy="107378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12668" y="3501163"/>
            <a:ext cx="3628120" cy="134185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74354" y="7638889"/>
            <a:ext cx="3995510" cy="13418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45967" y="7591270"/>
            <a:ext cx="3548920" cy="13418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551461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439840" cy="37584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9588" y="5407868"/>
            <a:ext cx="6174740" cy="2139977"/>
            <a:chOff x="1139588" y="5407868"/>
            <a:chExt cx="6174740" cy="21399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139588" y="5407868"/>
              <a:ext cx="6174740" cy="21399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08860" y="3399515"/>
            <a:ext cx="2893581" cy="3486685"/>
            <a:chOff x="4308860" y="3399515"/>
            <a:chExt cx="2893581" cy="34866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8860" y="3399515"/>
              <a:ext cx="2893581" cy="3486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52940" y="3408466"/>
            <a:ext cx="2893581" cy="3468781"/>
            <a:chOff x="7652940" y="3408466"/>
            <a:chExt cx="2893581" cy="34687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2940" y="3408466"/>
              <a:ext cx="2893581" cy="34687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611" y="7302883"/>
            <a:ext cx="2357616" cy="7113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4570" y="7302883"/>
            <a:ext cx="2357616" cy="7113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9058" y="3404792"/>
            <a:ext cx="2884822" cy="3476131"/>
            <a:chOff x="969058" y="3404792"/>
            <a:chExt cx="2884822" cy="34761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058" y="3404792"/>
              <a:ext cx="2884822" cy="34761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36208" y="3395982"/>
            <a:ext cx="2899443" cy="3493750"/>
            <a:chOff x="11136208" y="3395982"/>
            <a:chExt cx="2899443" cy="34937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36208" y="3395982"/>
              <a:ext cx="2899443" cy="34937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94514" y="3399515"/>
            <a:ext cx="2893581" cy="3486685"/>
            <a:chOff x="14394514" y="3399515"/>
            <a:chExt cx="2893581" cy="34866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94514" y="3399515"/>
              <a:ext cx="2893581" cy="34866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00306" y="2066599"/>
            <a:ext cx="1456126" cy="1332915"/>
            <a:chOff x="12600306" y="2066599"/>
            <a:chExt cx="1456126" cy="1332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00306" y="2066599"/>
              <a:ext cx="1456126" cy="133291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62373" y="7302883"/>
            <a:ext cx="2365568" cy="71302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76264" y="7302883"/>
            <a:ext cx="2357616" cy="7113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46220" y="3013091"/>
            <a:ext cx="1302383" cy="39516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49579" y="7302883"/>
            <a:ext cx="2356044" cy="713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2022-06-14T03:40:23Z</dcterms:created>
  <dcterms:modified xsi:type="dcterms:W3CDTF">2022-06-14T03:40:23Z</dcterms:modified>
</cp:coreProperties>
</file>