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4.png"/><Relationship Id="rId3" Type="http://schemas.openxmlformats.org/officeDocument/2006/relationships/image" Target="../media/image105.png"/><Relationship Id="rId4" Type="http://schemas.openxmlformats.org/officeDocument/2006/relationships/image" Target="../media/image106.png"/><Relationship Id="rId5" Type="http://schemas.openxmlformats.org/officeDocument/2006/relationships/image" Target="../media/image107.png"/><Relationship Id="rId6" Type="http://schemas.openxmlformats.org/officeDocument/2006/relationships/image" Target="../media/image108.png"/><Relationship Id="rId7" Type="http://schemas.openxmlformats.org/officeDocument/2006/relationships/image" Target="../media/image109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0.png"/><Relationship Id="rId3" Type="http://schemas.openxmlformats.org/officeDocument/2006/relationships/image" Target="../media/image111.png"/><Relationship Id="rId4" Type="http://schemas.openxmlformats.org/officeDocument/2006/relationships/image" Target="../media/image112.png"/><Relationship Id="rId5" Type="http://schemas.openxmlformats.org/officeDocument/2006/relationships/image" Target="../media/image113.png"/><Relationship Id="rId6" Type="http://schemas.openxmlformats.org/officeDocument/2006/relationships/image" Target="../media/image114.png"/><Relationship Id="rId7" Type="http://schemas.openxmlformats.org/officeDocument/2006/relationships/image" Target="../media/image115.png"/><Relationship Id="rId8" Type="http://schemas.openxmlformats.org/officeDocument/2006/relationships/image" Target="../media/image116.png"/><Relationship Id="rId9" Type="http://schemas.openxmlformats.org/officeDocument/2006/relationships/image" Target="../media/image117.png"/><Relationship Id="rId10" Type="http://schemas.openxmlformats.org/officeDocument/2006/relationships/image" Target="../media/image118.png"/><Relationship Id="rId11" Type="http://schemas.openxmlformats.org/officeDocument/2006/relationships/image" Target="../media/image119.png"/><Relationship Id="rId12" Type="http://schemas.openxmlformats.org/officeDocument/2006/relationships/image" Target="../media/image120.png"/><Relationship Id="rId13" Type="http://schemas.openxmlformats.org/officeDocument/2006/relationships/image" Target="../media/image121.png"/><Relationship Id="rId14" Type="http://schemas.openxmlformats.org/officeDocument/2006/relationships/image" Target="../media/image122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3.png"/><Relationship Id="rId3" Type="http://schemas.openxmlformats.org/officeDocument/2006/relationships/image" Target="../media/image124.png"/><Relationship Id="rId4" Type="http://schemas.openxmlformats.org/officeDocument/2006/relationships/image" Target="../media/image125.png"/><Relationship Id="rId5" Type="http://schemas.openxmlformats.org/officeDocument/2006/relationships/image" Target="../media/image126.png"/><Relationship Id="rId6" Type="http://schemas.openxmlformats.org/officeDocument/2006/relationships/image" Target="../media/image127.png"/><Relationship Id="rId7" Type="http://schemas.openxmlformats.org/officeDocument/2006/relationships/image" Target="../media/image128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9.png"/><Relationship Id="rId3" Type="http://schemas.openxmlformats.org/officeDocument/2006/relationships/image" Target="../media/image130.png"/><Relationship Id="rId4" Type="http://schemas.openxmlformats.org/officeDocument/2006/relationships/image" Target="../media/image131.png"/><Relationship Id="rId5" Type="http://schemas.openxmlformats.org/officeDocument/2006/relationships/image" Target="../media/image132.png"/><Relationship Id="rId6" Type="http://schemas.openxmlformats.org/officeDocument/2006/relationships/image" Target="../media/image133.png"/><Relationship Id="rId7" Type="http://schemas.openxmlformats.org/officeDocument/2006/relationships/image" Target="../media/image134.png"/><Relationship Id="rId8" Type="http://schemas.openxmlformats.org/officeDocument/2006/relationships/image" Target="../media/image135.png"/><Relationship Id="rId9" Type="http://schemas.openxmlformats.org/officeDocument/2006/relationships/image" Target="../media/image136.png"/><Relationship Id="rId10" Type="http://schemas.openxmlformats.org/officeDocument/2006/relationships/image" Target="../media/image137.png"/><Relationship Id="rId11" Type="http://schemas.openxmlformats.org/officeDocument/2006/relationships/image" Target="../media/image138.png"/><Relationship Id="rId12" Type="http://schemas.openxmlformats.org/officeDocument/2006/relationships/image" Target="../media/image139.png"/><Relationship Id="rId13" Type="http://schemas.openxmlformats.org/officeDocument/2006/relationships/image" Target="../media/image140.png"/><Relationship Id="rId14" Type="http://schemas.openxmlformats.org/officeDocument/2006/relationships/image" Target="../media/image141.png"/><Relationship Id="rId15" Type="http://schemas.openxmlformats.org/officeDocument/2006/relationships/image" Target="../media/image142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3.png"/><Relationship Id="rId3" Type="http://schemas.openxmlformats.org/officeDocument/2006/relationships/image" Target="../media/image144.png"/><Relationship Id="rId4" Type="http://schemas.openxmlformats.org/officeDocument/2006/relationships/image" Target="../media/image145.png"/><Relationship Id="rId5" Type="http://schemas.openxmlformats.org/officeDocument/2006/relationships/image" Target="../media/image146.png"/><Relationship Id="rId6" Type="http://schemas.openxmlformats.org/officeDocument/2006/relationships/image" Target="../media/image147.png"/><Relationship Id="rId7" Type="http://schemas.openxmlformats.org/officeDocument/2006/relationships/image" Target="../media/image148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9.png"/><Relationship Id="rId3" Type="http://schemas.openxmlformats.org/officeDocument/2006/relationships/image" Target="../media/image150.png"/><Relationship Id="rId4" Type="http://schemas.openxmlformats.org/officeDocument/2006/relationships/image" Target="../media/image151.png"/><Relationship Id="rId5" Type="http://schemas.openxmlformats.org/officeDocument/2006/relationships/image" Target="../media/image152.png"/><Relationship Id="rId6" Type="http://schemas.openxmlformats.org/officeDocument/2006/relationships/image" Target="../media/image153.png"/><Relationship Id="rId7" Type="http://schemas.openxmlformats.org/officeDocument/2006/relationships/image" Target="../media/image154.png"/><Relationship Id="rId8" Type="http://schemas.openxmlformats.org/officeDocument/2006/relationships/image" Target="../media/image155.png"/><Relationship Id="rId9" Type="http://schemas.openxmlformats.org/officeDocument/2006/relationships/image" Target="../media/image156.png"/><Relationship Id="rId10" Type="http://schemas.openxmlformats.org/officeDocument/2006/relationships/image" Target="../media/image157.png"/><Relationship Id="rId11" Type="http://schemas.openxmlformats.org/officeDocument/2006/relationships/image" Target="../media/image158.png"/><Relationship Id="rId12" Type="http://schemas.openxmlformats.org/officeDocument/2006/relationships/image" Target="../media/image159.png"/><Relationship Id="rId13" Type="http://schemas.openxmlformats.org/officeDocument/2006/relationships/image" Target="../media/image160.png"/><Relationship Id="rId14" Type="http://schemas.openxmlformats.org/officeDocument/2006/relationships/image" Target="../media/image161.png"/><Relationship Id="rId15" Type="http://schemas.openxmlformats.org/officeDocument/2006/relationships/image" Target="../media/image162.png"/><Relationship Id="rId16" Type="http://schemas.openxmlformats.org/officeDocument/2006/relationships/image" Target="../media/image163.png"/><Relationship Id="rId17" Type="http://schemas.openxmlformats.org/officeDocument/2006/relationships/image" Target="../media/image164.png"/><Relationship Id="rId18" Type="http://schemas.openxmlformats.org/officeDocument/2006/relationships/image" Target="../media/image165.png"/><Relationship Id="rId19" Type="http://schemas.openxmlformats.org/officeDocument/2006/relationships/image" Target="../media/image166.png"/><Relationship Id="rId20" Type="http://schemas.openxmlformats.org/officeDocument/2006/relationships/image" Target="../media/image167.png"/><Relationship Id="rId21" Type="http://schemas.openxmlformats.org/officeDocument/2006/relationships/image" Target="../media/image168.png"/><Relationship Id="rId22" Type="http://schemas.openxmlformats.org/officeDocument/2006/relationships/image" Target="../media/image169.png"/><Relationship Id="rId23" Type="http://schemas.openxmlformats.org/officeDocument/2006/relationships/image" Target="../media/image170.png"/><Relationship Id="rId24" Type="http://schemas.openxmlformats.org/officeDocument/2006/relationships/image" Target="../media/image171.png"/><Relationship Id="rId25" Type="http://schemas.openxmlformats.org/officeDocument/2006/relationships/image" Target="../media/image172.png"/><Relationship Id="rId26" Type="http://schemas.openxmlformats.org/officeDocument/2006/relationships/image" Target="../media/image173.png"/><Relationship Id="rId27" Type="http://schemas.openxmlformats.org/officeDocument/2006/relationships/image" Target="../media/image174.pn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5.png"/><Relationship Id="rId3" Type="http://schemas.openxmlformats.org/officeDocument/2006/relationships/image" Target="../media/image176.png"/><Relationship Id="rId4" Type="http://schemas.openxmlformats.org/officeDocument/2006/relationships/image" Target="../media/image177.png"/><Relationship Id="rId5" Type="http://schemas.openxmlformats.org/officeDocument/2006/relationships/image" Target="../media/image178.png"/><Relationship Id="rId6" Type="http://schemas.openxmlformats.org/officeDocument/2006/relationships/image" Target="../media/image179.png"/><Relationship Id="rId7" Type="http://schemas.openxmlformats.org/officeDocument/2006/relationships/image" Target="../media/image180.pn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81.png"/><Relationship Id="rId3" Type="http://schemas.openxmlformats.org/officeDocument/2006/relationships/image" Target="../media/image182.png"/><Relationship Id="rId4" Type="http://schemas.openxmlformats.org/officeDocument/2006/relationships/image" Target="../media/image183.png"/><Relationship Id="rId5" Type="http://schemas.openxmlformats.org/officeDocument/2006/relationships/image" Target="../media/image184.png"/><Relationship Id="rId6" Type="http://schemas.openxmlformats.org/officeDocument/2006/relationships/image" Target="../media/image185.png"/><Relationship Id="rId7" Type="http://schemas.openxmlformats.org/officeDocument/2006/relationships/image" Target="../media/image186.png"/><Relationship Id="rId8" Type="http://schemas.openxmlformats.org/officeDocument/2006/relationships/image" Target="../media/image187.png"/><Relationship Id="rId9" Type="http://schemas.openxmlformats.org/officeDocument/2006/relationships/image" Target="../media/image188.png"/><Relationship Id="rId10" Type="http://schemas.openxmlformats.org/officeDocument/2006/relationships/image" Target="../media/image189.png"/><Relationship Id="rId11" Type="http://schemas.openxmlformats.org/officeDocument/2006/relationships/image" Target="../media/image190.png"/><Relationship Id="rId12" Type="http://schemas.openxmlformats.org/officeDocument/2006/relationships/image" Target="../media/image191.png"/><Relationship Id="rId13" Type="http://schemas.openxmlformats.org/officeDocument/2006/relationships/image" Target="../media/image192.png"/><Relationship Id="rId14" Type="http://schemas.openxmlformats.org/officeDocument/2006/relationships/image" Target="../media/image193.png"/><Relationship Id="rId15" Type="http://schemas.openxmlformats.org/officeDocument/2006/relationships/image" Target="../media/image194.png"/><Relationship Id="rId16" Type="http://schemas.openxmlformats.org/officeDocument/2006/relationships/image" Target="../media/image195.png"/><Relationship Id="rId17" Type="http://schemas.openxmlformats.org/officeDocument/2006/relationships/image" Target="../media/image196.png"/><Relationship Id="rId18" Type="http://schemas.openxmlformats.org/officeDocument/2006/relationships/image" Target="../media/image197.png"/><Relationship Id="rId19" Type="http://schemas.openxmlformats.org/officeDocument/2006/relationships/image" Target="../media/image198.pn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99.png"/><Relationship Id="rId3" Type="http://schemas.openxmlformats.org/officeDocument/2006/relationships/image" Target="../media/image200.png"/><Relationship Id="rId4" Type="http://schemas.openxmlformats.org/officeDocument/2006/relationships/image" Target="../media/image201.png"/><Relationship Id="rId5" Type="http://schemas.openxmlformats.org/officeDocument/2006/relationships/image" Target="../media/image202.png"/><Relationship Id="rId6" Type="http://schemas.openxmlformats.org/officeDocument/2006/relationships/image" Target="../media/image203.png"/><Relationship Id="rId7" Type="http://schemas.openxmlformats.org/officeDocument/2006/relationships/image" Target="../media/image204.png"/><Relationship Id="rId8" Type="http://schemas.openxmlformats.org/officeDocument/2006/relationships/image" Target="../media/image205.png"/><Relationship Id="rId9" Type="http://schemas.openxmlformats.org/officeDocument/2006/relationships/image" Target="../media/image206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openxmlformats.org/officeDocument/2006/relationships/image" Target="../media/image14.png"/><Relationship Id="rId9" Type="http://schemas.openxmlformats.org/officeDocument/2006/relationships/image" Target="../media/image15.png"/><Relationship Id="rId10" Type="http://schemas.openxmlformats.org/officeDocument/2006/relationships/image" Target="../media/image16.png"/><Relationship Id="rId11" Type="http://schemas.openxmlformats.org/officeDocument/2006/relationships/image" Target="../media/image17.png"/><Relationship Id="rId12" Type="http://schemas.openxmlformats.org/officeDocument/2006/relationships/image" Target="../media/image18.png"/><Relationship Id="rId13" Type="http://schemas.openxmlformats.org/officeDocument/2006/relationships/image" Target="../media/image19.png"/><Relationship Id="rId14" Type="http://schemas.openxmlformats.org/officeDocument/2006/relationships/image" Target="../media/image20.png"/><Relationship Id="rId15" Type="http://schemas.openxmlformats.org/officeDocument/2006/relationships/image" Target="../media/image21.png"/><Relationship Id="rId16" Type="http://schemas.openxmlformats.org/officeDocument/2006/relationships/image" Target="../media/image22.png"/><Relationship Id="rId17" Type="http://schemas.openxmlformats.org/officeDocument/2006/relationships/image" Target="../media/image23.png"/><Relationship Id="rId18" Type="http://schemas.openxmlformats.org/officeDocument/2006/relationships/image" Target="../media/image24.png"/><Relationship Id="rId19" Type="http://schemas.openxmlformats.org/officeDocument/2006/relationships/image" Target="../media/image25.png"/><Relationship Id="rId20" Type="http://schemas.openxmlformats.org/officeDocument/2006/relationships/image" Target="../media/image26.png"/><Relationship Id="rId21" Type="http://schemas.openxmlformats.org/officeDocument/2006/relationships/image" Target="../media/image27.png"/><Relationship Id="rId22" Type="http://schemas.openxmlformats.org/officeDocument/2006/relationships/image" Target="../media/image28.png"/><Relationship Id="rId23" Type="http://schemas.openxmlformats.org/officeDocument/2006/relationships/image" Target="../media/image29.png"/><Relationship Id="rId24" Type="http://schemas.openxmlformats.org/officeDocument/2006/relationships/image" Target="../media/image30.png"/><Relationship Id="rId25" Type="http://schemas.openxmlformats.org/officeDocument/2006/relationships/image" Target="../media/image31.png"/><Relationship Id="rId26" Type="http://schemas.openxmlformats.org/officeDocument/2006/relationships/image" Target="../media/image32.png"/><Relationship Id="rId27" Type="http://schemas.openxmlformats.org/officeDocument/2006/relationships/image" Target="../media/image33.png"/><Relationship Id="rId28" Type="http://schemas.openxmlformats.org/officeDocument/2006/relationships/image" Target="../media/image34.png"/><Relationship Id="rId29" Type="http://schemas.openxmlformats.org/officeDocument/2006/relationships/image" Target="../media/image35.png"/><Relationship Id="rId30" Type="http://schemas.openxmlformats.org/officeDocument/2006/relationships/image" Target="../media/image36.png"/><Relationship Id="rId31" Type="http://schemas.openxmlformats.org/officeDocument/2006/relationships/image" Target="../media/image37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8.png"/><Relationship Id="rId3" Type="http://schemas.openxmlformats.org/officeDocument/2006/relationships/image" Target="../media/image39.png"/><Relationship Id="rId4" Type="http://schemas.openxmlformats.org/officeDocument/2006/relationships/image" Target="../media/image40.png"/><Relationship Id="rId5" Type="http://schemas.openxmlformats.org/officeDocument/2006/relationships/image" Target="../media/image41.png"/><Relationship Id="rId6" Type="http://schemas.openxmlformats.org/officeDocument/2006/relationships/image" Target="../media/image42.png"/><Relationship Id="rId7" Type="http://schemas.openxmlformats.org/officeDocument/2006/relationships/image" Target="../media/image43.png"/><Relationship Id="rId8" Type="http://schemas.openxmlformats.org/officeDocument/2006/relationships/image" Target="../media/image44.png"/><Relationship Id="rId9" Type="http://schemas.openxmlformats.org/officeDocument/2006/relationships/image" Target="../media/image45.png"/><Relationship Id="rId10" Type="http://schemas.openxmlformats.org/officeDocument/2006/relationships/image" Target="../media/image46.png"/><Relationship Id="rId11" Type="http://schemas.openxmlformats.org/officeDocument/2006/relationships/image" Target="../media/image47.png"/><Relationship Id="rId12" Type="http://schemas.openxmlformats.org/officeDocument/2006/relationships/image" Target="../media/image48.png"/><Relationship Id="rId13" Type="http://schemas.openxmlformats.org/officeDocument/2006/relationships/image" Target="../media/image49.png"/><Relationship Id="rId14" Type="http://schemas.openxmlformats.org/officeDocument/2006/relationships/image" Target="../media/image50.png"/><Relationship Id="rId15" Type="http://schemas.openxmlformats.org/officeDocument/2006/relationships/image" Target="../media/image51.png"/><Relationship Id="rId16" Type="http://schemas.openxmlformats.org/officeDocument/2006/relationships/image" Target="../media/image52.png"/><Relationship Id="rId17" Type="http://schemas.openxmlformats.org/officeDocument/2006/relationships/image" Target="../media/image53.png"/><Relationship Id="rId18" Type="http://schemas.openxmlformats.org/officeDocument/2006/relationships/image" Target="../media/image54.png"/><Relationship Id="rId19" Type="http://schemas.openxmlformats.org/officeDocument/2006/relationships/image" Target="../media/image55.png"/><Relationship Id="rId20" Type="http://schemas.openxmlformats.org/officeDocument/2006/relationships/image" Target="../media/image56.png"/><Relationship Id="rId21" Type="http://schemas.openxmlformats.org/officeDocument/2006/relationships/image" Target="../media/image57.png"/><Relationship Id="rId22" Type="http://schemas.openxmlformats.org/officeDocument/2006/relationships/image" Target="../media/image58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9.png"/><Relationship Id="rId3" Type="http://schemas.openxmlformats.org/officeDocument/2006/relationships/image" Target="../media/image60.png"/><Relationship Id="rId4" Type="http://schemas.openxmlformats.org/officeDocument/2006/relationships/image" Target="../media/image61.png"/><Relationship Id="rId5" Type="http://schemas.openxmlformats.org/officeDocument/2006/relationships/image" Target="../media/image62.png"/><Relationship Id="rId6" Type="http://schemas.openxmlformats.org/officeDocument/2006/relationships/image" Target="../media/image63.png"/><Relationship Id="rId7" Type="http://schemas.openxmlformats.org/officeDocument/2006/relationships/image" Target="../media/image64.png"/><Relationship Id="rId8" Type="http://schemas.openxmlformats.org/officeDocument/2006/relationships/image" Target="../media/image65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6.png"/><Relationship Id="rId3" Type="http://schemas.openxmlformats.org/officeDocument/2006/relationships/image" Target="../media/image67.png"/><Relationship Id="rId4" Type="http://schemas.openxmlformats.org/officeDocument/2006/relationships/image" Target="../media/image68.png"/><Relationship Id="rId5" Type="http://schemas.openxmlformats.org/officeDocument/2006/relationships/image" Target="../media/image69.png"/><Relationship Id="rId6" Type="http://schemas.openxmlformats.org/officeDocument/2006/relationships/image" Target="../media/image70.png"/><Relationship Id="rId7" Type="http://schemas.openxmlformats.org/officeDocument/2006/relationships/image" Target="../media/image71.png"/><Relationship Id="rId8" Type="http://schemas.openxmlformats.org/officeDocument/2006/relationships/image" Target="../media/image72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3.png"/><Relationship Id="rId3" Type="http://schemas.openxmlformats.org/officeDocument/2006/relationships/image" Target="../media/image74.png"/><Relationship Id="rId4" Type="http://schemas.openxmlformats.org/officeDocument/2006/relationships/image" Target="../media/image75.png"/><Relationship Id="rId5" Type="http://schemas.openxmlformats.org/officeDocument/2006/relationships/image" Target="../media/image76.png"/><Relationship Id="rId6" Type="http://schemas.openxmlformats.org/officeDocument/2006/relationships/image" Target="../media/image77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8.png"/><Relationship Id="rId3" Type="http://schemas.openxmlformats.org/officeDocument/2006/relationships/image" Target="../media/image79.png"/><Relationship Id="rId4" Type="http://schemas.openxmlformats.org/officeDocument/2006/relationships/image" Target="../media/image80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1.png"/><Relationship Id="rId3" Type="http://schemas.openxmlformats.org/officeDocument/2006/relationships/image" Target="../media/image82.png"/><Relationship Id="rId4" Type="http://schemas.openxmlformats.org/officeDocument/2006/relationships/image" Target="../media/image83.png"/><Relationship Id="rId5" Type="http://schemas.openxmlformats.org/officeDocument/2006/relationships/image" Target="../media/image84.png"/><Relationship Id="rId6" Type="http://schemas.openxmlformats.org/officeDocument/2006/relationships/image" Target="../media/image85.png"/><Relationship Id="rId7" Type="http://schemas.openxmlformats.org/officeDocument/2006/relationships/image" Target="../media/image86.png"/><Relationship Id="rId8" Type="http://schemas.openxmlformats.org/officeDocument/2006/relationships/image" Target="../media/image87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8.png"/><Relationship Id="rId3" Type="http://schemas.openxmlformats.org/officeDocument/2006/relationships/image" Target="../media/image89.png"/><Relationship Id="rId4" Type="http://schemas.openxmlformats.org/officeDocument/2006/relationships/image" Target="../media/image90.png"/><Relationship Id="rId5" Type="http://schemas.openxmlformats.org/officeDocument/2006/relationships/image" Target="../media/image91.png"/><Relationship Id="rId6" Type="http://schemas.openxmlformats.org/officeDocument/2006/relationships/image" Target="../media/image92.png"/><Relationship Id="rId7" Type="http://schemas.openxmlformats.org/officeDocument/2006/relationships/image" Target="../media/image93.png"/><Relationship Id="rId8" Type="http://schemas.openxmlformats.org/officeDocument/2006/relationships/image" Target="../media/image94.png"/><Relationship Id="rId9" Type="http://schemas.openxmlformats.org/officeDocument/2006/relationships/image" Target="../media/image95.png"/><Relationship Id="rId10" Type="http://schemas.openxmlformats.org/officeDocument/2006/relationships/image" Target="../media/image96.png"/><Relationship Id="rId11" Type="http://schemas.openxmlformats.org/officeDocument/2006/relationships/image" Target="../media/image97.png"/><Relationship Id="rId12" Type="http://schemas.openxmlformats.org/officeDocument/2006/relationships/image" Target="../media/image98.png"/><Relationship Id="rId13" Type="http://schemas.openxmlformats.org/officeDocument/2006/relationships/image" Target="../media/image99.png"/><Relationship Id="rId14" Type="http://schemas.openxmlformats.org/officeDocument/2006/relationships/image" Target="../media/image100.png"/><Relationship Id="rId15" Type="http://schemas.openxmlformats.org/officeDocument/2006/relationships/image" Target="../media/image101.png"/><Relationship Id="rId16" Type="http://schemas.openxmlformats.org/officeDocument/2006/relationships/image" Target="../media/image102.png"/><Relationship Id="rId17" Type="http://schemas.openxmlformats.org/officeDocument/2006/relationships/image" Target="../media/image10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05274" y="686772"/>
            <a:ext cx="16875166" cy="8912169"/>
            <a:chOff x="705274" y="686772"/>
            <a:chExt cx="16875166" cy="891216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5274" y="686772"/>
              <a:ext cx="16875166" cy="891216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653968" y="6602960"/>
            <a:ext cx="3817273" cy="1270849"/>
            <a:chOff x="12653968" y="6602960"/>
            <a:chExt cx="3817273" cy="127084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53968" y="6602960"/>
              <a:ext cx="3817273" cy="1270849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88415" y="3452472"/>
            <a:ext cx="8844283" cy="4354388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551646" y="2185599"/>
            <a:ext cx="9759920" cy="2331682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087603" y="6739237"/>
            <a:ext cx="2921226" cy="902226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729776" y="8759524"/>
            <a:ext cx="16813081" cy="840476"/>
            <a:chOff x="729776" y="8759524"/>
            <a:chExt cx="16813081" cy="840476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29776" y="8759524"/>
              <a:ext cx="16813081" cy="84047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609229" y="2302785"/>
            <a:ext cx="1022821" cy="817668"/>
            <a:chOff x="15609229" y="2302785"/>
            <a:chExt cx="1022821" cy="81766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10800000">
              <a:off x="15609229" y="2302785"/>
              <a:ext cx="1022821" cy="81766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05274" y="686772"/>
            <a:ext cx="16875166" cy="8912169"/>
            <a:chOff x="705274" y="686772"/>
            <a:chExt cx="16875166" cy="891216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5274" y="686772"/>
              <a:ext cx="16875166" cy="8912169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340345" y="3002596"/>
            <a:ext cx="6551461" cy="598574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742857" y="9352381"/>
            <a:ext cx="16800000" cy="247619"/>
            <a:chOff x="742857" y="9352381"/>
            <a:chExt cx="16800000" cy="24761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42857" y="9352381"/>
              <a:ext cx="16800000" cy="247619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90045" y="3774235"/>
            <a:ext cx="5439840" cy="3643498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139588" y="5407868"/>
            <a:ext cx="6174740" cy="2139977"/>
            <a:chOff x="1139588" y="5407868"/>
            <a:chExt cx="6174740" cy="2139977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300000">
              <a:off x="1139588" y="5407868"/>
              <a:ext cx="6174740" cy="213997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808888" y="2271402"/>
            <a:ext cx="708876" cy="566693"/>
            <a:chOff x="15808888" y="2271402"/>
            <a:chExt cx="708876" cy="566693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0800000">
              <a:off x="15808888" y="2271402"/>
              <a:ext cx="708876" cy="56669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05274" y="686772"/>
            <a:ext cx="16875166" cy="8912169"/>
            <a:chOff x="705274" y="686772"/>
            <a:chExt cx="16875166" cy="891216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5274" y="686772"/>
              <a:ext cx="16875166" cy="891216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308860" y="3399515"/>
            <a:ext cx="2893581" cy="3486685"/>
            <a:chOff x="4308860" y="3399515"/>
            <a:chExt cx="2893581" cy="348668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08860" y="3399515"/>
              <a:ext cx="2893581" cy="348668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652940" y="3408466"/>
            <a:ext cx="2893581" cy="3468781"/>
            <a:chOff x="7652940" y="3408466"/>
            <a:chExt cx="2893581" cy="3468781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652940" y="3408466"/>
              <a:ext cx="2893581" cy="3468781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51611" y="7302883"/>
            <a:ext cx="2357616" cy="711397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334570" y="7302883"/>
            <a:ext cx="2357616" cy="711397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969058" y="3404792"/>
            <a:ext cx="2884822" cy="3476131"/>
            <a:chOff x="969058" y="3404792"/>
            <a:chExt cx="2884822" cy="3476131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69058" y="3404792"/>
              <a:ext cx="2884822" cy="3476131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1136208" y="3395982"/>
            <a:ext cx="2899443" cy="3493750"/>
            <a:chOff x="11136208" y="3395982"/>
            <a:chExt cx="2899443" cy="3493750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136208" y="3395982"/>
              <a:ext cx="2899443" cy="3493750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394514" y="3399515"/>
            <a:ext cx="2893581" cy="3486685"/>
            <a:chOff x="14394514" y="3399515"/>
            <a:chExt cx="2893581" cy="3486685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4394514" y="3399515"/>
              <a:ext cx="2893581" cy="3486685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2600306" y="2066599"/>
            <a:ext cx="1456126" cy="1332915"/>
            <a:chOff x="12600306" y="2066599"/>
            <a:chExt cx="1456126" cy="1332915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2600306" y="2066599"/>
              <a:ext cx="1456126" cy="1332915"/>
            </a:xfrm>
            <a:prstGeom prst="rect">
              <a:avLst/>
            </a:prstGeom>
          </p:spPr>
        </p:pic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4162373" y="7302883"/>
            <a:ext cx="2365568" cy="713025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1076264" y="7302883"/>
            <a:ext cx="2357616" cy="711397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1146220" y="3013091"/>
            <a:ext cx="1302383" cy="395164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7549579" y="7302883"/>
            <a:ext cx="2356044" cy="71302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05274" y="686772"/>
            <a:ext cx="16875166" cy="8912169"/>
            <a:chOff x="705274" y="686772"/>
            <a:chExt cx="16875166" cy="891216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5274" y="686772"/>
              <a:ext cx="16875166" cy="8912169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340344" y="3002592"/>
            <a:ext cx="6668356" cy="598574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742857" y="9352381"/>
            <a:ext cx="16800000" cy="247619"/>
            <a:chOff x="742857" y="9352381"/>
            <a:chExt cx="16800000" cy="24761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42857" y="9352381"/>
              <a:ext cx="16800000" cy="247619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90045" y="3774235"/>
            <a:ext cx="5745012" cy="2115412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381758" y="3723520"/>
            <a:ext cx="6437504" cy="2290764"/>
            <a:chOff x="1381758" y="3723520"/>
            <a:chExt cx="6437504" cy="2290764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300000">
              <a:off x="1381758" y="3723520"/>
              <a:ext cx="6437504" cy="229076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808888" y="2271402"/>
            <a:ext cx="708876" cy="566693"/>
            <a:chOff x="15808888" y="2271402"/>
            <a:chExt cx="708876" cy="566693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0800000">
              <a:off x="15808888" y="2271402"/>
              <a:ext cx="708876" cy="56669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05274" y="686772"/>
            <a:ext cx="16875166" cy="8912169"/>
            <a:chOff x="705274" y="686772"/>
            <a:chExt cx="16875166" cy="891216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5274" y="686772"/>
              <a:ext cx="16875166" cy="891216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26190" y="7319250"/>
            <a:ext cx="16854762" cy="121855"/>
            <a:chOff x="726190" y="7319250"/>
            <a:chExt cx="16854762" cy="12185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726190" y="7319250"/>
              <a:ext cx="16854762" cy="12185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15476" y="5350831"/>
            <a:ext cx="16854762" cy="121855"/>
            <a:chOff x="715476" y="5350831"/>
            <a:chExt cx="16854762" cy="121855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715476" y="5350831"/>
              <a:ext cx="16854762" cy="121855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390493" y="5633494"/>
            <a:ext cx="3130850" cy="1902354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39569" y="3645718"/>
            <a:ext cx="3395811" cy="1432526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684754" y="5907144"/>
            <a:ext cx="11472890" cy="1127957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684754" y="7566335"/>
            <a:ext cx="11510157" cy="1686414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715476" y="3382412"/>
            <a:ext cx="16854762" cy="121855"/>
            <a:chOff x="715476" y="3382412"/>
            <a:chExt cx="16854762" cy="12185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-10800000">
              <a:off x="715476" y="3382412"/>
              <a:ext cx="16854762" cy="121855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507950" y="7999972"/>
            <a:ext cx="2230173" cy="817135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5684754" y="1598268"/>
            <a:ext cx="11472890" cy="1686414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950390" y="1609124"/>
            <a:ext cx="4368211" cy="1902354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5684754" y="3612639"/>
            <a:ext cx="11532747" cy="1686414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729776" y="9352381"/>
            <a:ext cx="16813081" cy="247619"/>
            <a:chOff x="729776" y="9352381"/>
            <a:chExt cx="16813081" cy="247619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29776" y="9352381"/>
              <a:ext cx="16813081" cy="24761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259024" y="5390290"/>
            <a:ext cx="8053932" cy="121855"/>
            <a:chOff x="1259024" y="5390290"/>
            <a:chExt cx="8053932" cy="121855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 rot="-5400000">
              <a:off x="1259024" y="5390290"/>
              <a:ext cx="8053932" cy="12185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05274" y="686772"/>
            <a:ext cx="16875166" cy="8912169"/>
            <a:chOff x="705274" y="686772"/>
            <a:chExt cx="16875166" cy="891216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5274" y="686772"/>
              <a:ext cx="16875166" cy="8912169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340344" y="3002592"/>
            <a:ext cx="6551461" cy="598574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742857" y="9352381"/>
            <a:ext cx="16800000" cy="247619"/>
            <a:chOff x="742857" y="9352381"/>
            <a:chExt cx="16800000" cy="24761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42857" y="9352381"/>
              <a:ext cx="16800000" cy="247619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90045" y="3774235"/>
            <a:ext cx="5830726" cy="2114069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381758" y="3723520"/>
            <a:ext cx="6437504" cy="2290764"/>
            <a:chOff x="1381758" y="3723520"/>
            <a:chExt cx="6437504" cy="2290764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300000">
              <a:off x="1381758" y="3723520"/>
              <a:ext cx="6437504" cy="229076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808888" y="2271402"/>
            <a:ext cx="708876" cy="566693"/>
            <a:chOff x="15808888" y="2271402"/>
            <a:chExt cx="708876" cy="566693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0800000">
              <a:off x="15808888" y="2271402"/>
              <a:ext cx="708876" cy="56669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05274" y="686772"/>
            <a:ext cx="16875166" cy="8912169"/>
            <a:chOff x="705274" y="686772"/>
            <a:chExt cx="16875166" cy="891216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5274" y="686772"/>
              <a:ext cx="16875166" cy="8912169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57022" y="2296375"/>
            <a:ext cx="5345083" cy="104577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2148829" y="5414297"/>
            <a:ext cx="1412776" cy="1412776"/>
            <a:chOff x="2148829" y="5414297"/>
            <a:chExt cx="1412776" cy="1412776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148829" y="5414297"/>
              <a:ext cx="1412776" cy="141277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271476" y="5414297"/>
            <a:ext cx="1412776" cy="1412776"/>
            <a:chOff x="6271476" y="5414297"/>
            <a:chExt cx="1412776" cy="1412776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271476" y="5414297"/>
              <a:ext cx="1412776" cy="141277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0568300" y="5503737"/>
            <a:ext cx="1412776" cy="1412776"/>
            <a:chOff x="10568300" y="5503737"/>
            <a:chExt cx="1412776" cy="1412776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568300" y="5503737"/>
              <a:ext cx="1412776" cy="141277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4632526" y="5503737"/>
            <a:ext cx="1412776" cy="1412776"/>
            <a:chOff x="14632526" y="5503737"/>
            <a:chExt cx="1412776" cy="1412776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632526" y="5503737"/>
              <a:ext cx="1412776" cy="1412776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0911108" y="5816997"/>
            <a:ext cx="694019" cy="786255"/>
            <a:chOff x="10911108" y="5816997"/>
            <a:chExt cx="694019" cy="786255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911108" y="5816997"/>
              <a:ext cx="694019" cy="786255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6584736" y="5731539"/>
            <a:ext cx="786255" cy="778293"/>
            <a:chOff x="6584736" y="5731539"/>
            <a:chExt cx="786255" cy="778293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584736" y="5731539"/>
              <a:ext cx="786255" cy="778293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2540648" y="5727558"/>
            <a:ext cx="629137" cy="786255"/>
            <a:chOff x="2540648" y="5727558"/>
            <a:chExt cx="629137" cy="786255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540648" y="5727558"/>
              <a:ext cx="629137" cy="786255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4998218" y="5816816"/>
            <a:ext cx="681392" cy="786255"/>
            <a:chOff x="14998218" y="5816816"/>
            <a:chExt cx="681392" cy="786255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4998218" y="5816816"/>
              <a:ext cx="681392" cy="786255"/>
            </a:xfrm>
            <a:prstGeom prst="rect">
              <a:avLst/>
            </a:prstGeom>
          </p:spPr>
        </p:pic>
      </p:grpSp>
      <p:pic>
        <p:nvPicPr>
          <p:cNvPr id="30" name="Object 2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5752544" y="6841563"/>
            <a:ext cx="2259235" cy="992664"/>
          </a:xfrm>
          <a:prstGeom prst="rect">
            <a:avLst/>
          </a:prstGeom>
        </p:spPr>
      </p:pic>
      <p:pic>
        <p:nvPicPr>
          <p:cNvPr id="31" name="Object 3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656144" y="6841563"/>
            <a:ext cx="2259235" cy="992664"/>
          </a:xfrm>
          <a:prstGeom prst="rect">
            <a:avLst/>
          </a:prstGeom>
        </p:spPr>
      </p:pic>
      <p:pic>
        <p:nvPicPr>
          <p:cNvPr id="32" name="Object 31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0057696" y="6931001"/>
            <a:ext cx="2215283" cy="975749"/>
          </a:xfrm>
          <a:prstGeom prst="rect">
            <a:avLst/>
          </a:prstGeom>
        </p:spPr>
      </p:pic>
      <p:pic>
        <p:nvPicPr>
          <p:cNvPr id="33" name="Object 32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4121982" y="6931001"/>
            <a:ext cx="2215283" cy="975749"/>
          </a:xfrm>
          <a:prstGeom prst="rect">
            <a:avLst/>
          </a:prstGeom>
        </p:spPr>
      </p:pic>
      <p:pic>
        <p:nvPicPr>
          <p:cNvPr id="34" name="Object 33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590760" y="7673907"/>
            <a:ext cx="2740088" cy="1258836"/>
          </a:xfrm>
          <a:prstGeom prst="rect">
            <a:avLst/>
          </a:prstGeom>
        </p:spPr>
      </p:pic>
      <p:pic>
        <p:nvPicPr>
          <p:cNvPr id="35" name="Object 34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551502" y="7714596"/>
            <a:ext cx="2832060" cy="1177693"/>
          </a:xfrm>
          <a:prstGeom prst="rect">
            <a:avLst/>
          </a:prstGeom>
        </p:spPr>
      </p:pic>
      <p:pic>
        <p:nvPicPr>
          <p:cNvPr id="36" name="Object 35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9926339" y="8083567"/>
            <a:ext cx="2223955" cy="469465"/>
          </a:xfrm>
          <a:prstGeom prst="rect">
            <a:avLst/>
          </a:prstGeom>
        </p:spPr>
      </p:pic>
      <p:pic>
        <p:nvPicPr>
          <p:cNvPr id="37" name="Object 36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4118863" y="8152939"/>
            <a:ext cx="2599783" cy="388312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715476" y="4163364"/>
            <a:ext cx="16854762" cy="121855"/>
            <a:chOff x="715476" y="4163364"/>
            <a:chExt cx="16854762" cy="121855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 rot="-10800000">
              <a:off x="715476" y="4163364"/>
              <a:ext cx="16854762" cy="121855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2253402" y="6855475"/>
            <a:ext cx="5367196" cy="121855"/>
            <a:chOff x="2253402" y="6855475"/>
            <a:chExt cx="5367196" cy="121855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 rot="-5400000">
              <a:off x="2253402" y="6855475"/>
              <a:ext cx="5367196" cy="121855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6448677" y="6844893"/>
            <a:ext cx="5388360" cy="121855"/>
            <a:chOff x="6448677" y="6844893"/>
            <a:chExt cx="5388360" cy="121855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 rot="-5400000">
              <a:off x="6448677" y="6844893"/>
              <a:ext cx="5388360" cy="121855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10659825" y="6850184"/>
            <a:ext cx="5377778" cy="121855"/>
            <a:chOff x="10659825" y="6850184"/>
            <a:chExt cx="5377778" cy="121855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 rot="-5400000">
              <a:off x="10659825" y="6850184"/>
              <a:ext cx="5377778" cy="121855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2614581" y="4743650"/>
            <a:ext cx="433038" cy="346182"/>
            <a:chOff x="2614581" y="4743650"/>
            <a:chExt cx="433038" cy="346182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2614581" y="4743650"/>
              <a:ext cx="433038" cy="346182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6770868" y="4743650"/>
            <a:ext cx="433038" cy="346182"/>
            <a:chOff x="6770868" y="4743650"/>
            <a:chExt cx="433038" cy="346182"/>
          </a:xfrm>
        </p:grpSpPr>
        <p:pic>
          <p:nvPicPr>
            <p:cNvPr id="54" name="Object 53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6770868" y="4743650"/>
              <a:ext cx="433038" cy="346182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10984791" y="4743650"/>
            <a:ext cx="433038" cy="346182"/>
            <a:chOff x="10984791" y="4743650"/>
            <a:chExt cx="433038" cy="346182"/>
          </a:xfrm>
        </p:grpSpPr>
        <p:pic>
          <p:nvPicPr>
            <p:cNvPr id="57" name="Object 56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0984791" y="4743650"/>
              <a:ext cx="433038" cy="346182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15131555" y="4743650"/>
            <a:ext cx="433038" cy="346182"/>
            <a:chOff x="15131555" y="4743650"/>
            <a:chExt cx="433038" cy="346182"/>
          </a:xfrm>
        </p:grpSpPr>
        <p:pic>
          <p:nvPicPr>
            <p:cNvPr id="60" name="Object 59"/>
            <p:cNvPicPr>
              <a:picLocks noChangeAspect="1"/>
            </p:cNvPicPr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15131555" y="4743650"/>
              <a:ext cx="433038" cy="34618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05274" y="686772"/>
            <a:ext cx="16875166" cy="8912169"/>
            <a:chOff x="705274" y="686772"/>
            <a:chExt cx="16875166" cy="891216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5274" y="686772"/>
              <a:ext cx="16875166" cy="8912169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340344" y="3002592"/>
            <a:ext cx="6547861" cy="598574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742857" y="9352381"/>
            <a:ext cx="16800000" cy="247619"/>
            <a:chOff x="742857" y="9352381"/>
            <a:chExt cx="16800000" cy="24761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42857" y="9352381"/>
              <a:ext cx="16800000" cy="247619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90045" y="3774235"/>
            <a:ext cx="3152155" cy="2114069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199271" y="4009524"/>
            <a:ext cx="4924539" cy="1752381"/>
            <a:chOff x="1199271" y="4009524"/>
            <a:chExt cx="4924539" cy="175238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300000">
              <a:off x="1199271" y="4009524"/>
              <a:ext cx="4924539" cy="175238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808888" y="2271402"/>
            <a:ext cx="708876" cy="566693"/>
            <a:chOff x="15808888" y="2271402"/>
            <a:chExt cx="708876" cy="566693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0800000">
              <a:off x="15808888" y="2271402"/>
              <a:ext cx="708876" cy="56669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05274" y="686772"/>
            <a:ext cx="16875166" cy="8912169"/>
            <a:chOff x="705274" y="686772"/>
            <a:chExt cx="16875166" cy="891216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5274" y="686772"/>
              <a:ext cx="16875166" cy="891216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26190" y="7319250"/>
            <a:ext cx="16854762" cy="121855"/>
            <a:chOff x="726190" y="7319250"/>
            <a:chExt cx="16854762" cy="12185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726190" y="7319250"/>
              <a:ext cx="16854762" cy="12185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15476" y="5350831"/>
            <a:ext cx="16854762" cy="121855"/>
            <a:chOff x="715476" y="5350831"/>
            <a:chExt cx="16854762" cy="121855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715476" y="5350831"/>
              <a:ext cx="16854762" cy="121855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114202" y="5886487"/>
            <a:ext cx="2940098" cy="1286965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063278" y="7905459"/>
            <a:ext cx="2629345" cy="817136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579915" y="7962990"/>
            <a:ext cx="476833" cy="525649"/>
            <a:chOff x="1579915" y="7962990"/>
            <a:chExt cx="476833" cy="525649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79915" y="7962990"/>
              <a:ext cx="476833" cy="525649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305019" y="6074251"/>
            <a:ext cx="8253119" cy="550938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305019" y="7766411"/>
            <a:ext cx="11108728" cy="1109271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715476" y="3382412"/>
            <a:ext cx="16854762" cy="121855"/>
            <a:chOff x="715476" y="3382412"/>
            <a:chExt cx="16854762" cy="121855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-10800000">
              <a:off x="715476" y="3382412"/>
              <a:ext cx="16854762" cy="121855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2231659" y="2022701"/>
            <a:ext cx="2470269" cy="817136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6305019" y="2145118"/>
            <a:ext cx="10785233" cy="550938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2114202" y="3810005"/>
            <a:ext cx="2934222" cy="1313832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6305019" y="3783932"/>
            <a:ext cx="10979148" cy="1109271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729776" y="9352381"/>
            <a:ext cx="16813081" cy="247619"/>
            <a:chOff x="729776" y="9352381"/>
            <a:chExt cx="16813081" cy="247619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29776" y="9352381"/>
              <a:ext cx="16813081" cy="247619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854964" y="5416868"/>
            <a:ext cx="8053932" cy="121855"/>
            <a:chOff x="1854964" y="5416868"/>
            <a:chExt cx="8053932" cy="121855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 rot="-5400000">
              <a:off x="1854964" y="5416868"/>
              <a:ext cx="8053932" cy="121855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589439" y="6076516"/>
            <a:ext cx="476833" cy="525649"/>
            <a:chOff x="1589439" y="6076516"/>
            <a:chExt cx="476833" cy="525649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589439" y="6076516"/>
              <a:ext cx="476833" cy="525649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579915" y="4061237"/>
            <a:ext cx="476833" cy="525649"/>
            <a:chOff x="1579915" y="4061237"/>
            <a:chExt cx="476833" cy="525649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579915" y="4061237"/>
              <a:ext cx="476833" cy="525649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589439" y="2165239"/>
            <a:ext cx="476833" cy="525649"/>
            <a:chOff x="1589439" y="2165239"/>
            <a:chExt cx="476833" cy="525649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589439" y="2165239"/>
              <a:ext cx="476833" cy="52564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05274" y="686772"/>
            <a:ext cx="16875166" cy="8912169"/>
            <a:chOff x="705274" y="686772"/>
            <a:chExt cx="16875166" cy="891216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5274" y="686772"/>
              <a:ext cx="16875166" cy="891216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653968" y="6602960"/>
            <a:ext cx="3817273" cy="1270849"/>
            <a:chOff x="12653968" y="6602960"/>
            <a:chExt cx="3817273" cy="127084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53968" y="6602960"/>
              <a:ext cx="3817273" cy="1270849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77680" y="3312161"/>
            <a:ext cx="14504203" cy="3705993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583195" y="2246595"/>
            <a:ext cx="4831277" cy="2233620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771916" y="6907325"/>
            <a:ext cx="2426813" cy="738118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3087603" y="6729713"/>
            <a:ext cx="2668598" cy="881322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752389" y="8759524"/>
            <a:ext cx="16790468" cy="840476"/>
            <a:chOff x="752389" y="8759524"/>
            <a:chExt cx="16790468" cy="840476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52389" y="8759524"/>
              <a:ext cx="16790468" cy="84047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609229" y="2302785"/>
            <a:ext cx="1022821" cy="817668"/>
            <a:chOff x="15609229" y="2302785"/>
            <a:chExt cx="1022821" cy="817668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-10800000">
              <a:off x="15609229" y="2302785"/>
              <a:ext cx="1022821" cy="81766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05274" y="686772"/>
            <a:ext cx="16875166" cy="8912169"/>
            <a:chOff x="705274" y="686772"/>
            <a:chExt cx="16875166" cy="891216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5274" y="686772"/>
              <a:ext cx="16875166" cy="891216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48022" y="7495269"/>
            <a:ext cx="3299597" cy="1068912"/>
            <a:chOff x="1348022" y="7495269"/>
            <a:chExt cx="3299597" cy="106891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48022" y="7495269"/>
              <a:ext cx="3299597" cy="106891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514835" y="3334117"/>
            <a:ext cx="708876" cy="566693"/>
            <a:chOff x="6514835" y="3334117"/>
            <a:chExt cx="708876" cy="56669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514835" y="3334117"/>
              <a:ext cx="708876" cy="566693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266408" y="4927859"/>
            <a:ext cx="2920669" cy="1266697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685925" y="6410245"/>
            <a:ext cx="2291901" cy="479320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554279" y="7447384"/>
            <a:ext cx="1758635" cy="479301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9509568" y="3334117"/>
            <a:ext cx="708876" cy="566693"/>
            <a:chOff x="9509568" y="3334117"/>
            <a:chExt cx="708876" cy="566693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509568" y="3334117"/>
              <a:ext cx="708876" cy="566693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8266172" y="4954926"/>
            <a:ext cx="2976097" cy="1293564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8688401" y="7447574"/>
            <a:ext cx="1751783" cy="477434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2618732" y="3353165"/>
            <a:ext cx="708876" cy="566693"/>
            <a:chOff x="12618732" y="3353165"/>
            <a:chExt cx="708876" cy="566693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2618732" y="3353165"/>
              <a:ext cx="708876" cy="566693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1236972" y="4954926"/>
            <a:ext cx="2920669" cy="1266697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1659048" y="7475201"/>
            <a:ext cx="1758635" cy="479301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213021" y="2575283"/>
            <a:ext cx="3623781" cy="2714372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699350" y="7601274"/>
            <a:ext cx="2520691" cy="771615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004038" y="5463136"/>
            <a:ext cx="8151873" cy="121855"/>
            <a:chOff x="1004038" y="5463136"/>
            <a:chExt cx="8151873" cy="121855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 rot="-16200000">
              <a:off x="1004038" y="5463136"/>
              <a:ext cx="8151873" cy="121855"/>
            </a:xfrm>
            <a:prstGeom prst="rect">
              <a:avLst/>
            </a:prstGeom>
          </p:spPr>
        </p:pic>
      </p:grpSp>
      <p:pic>
        <p:nvPicPr>
          <p:cNvPr id="29" name="Object 28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 rot="-720000">
            <a:off x="8002097" y="3660719"/>
            <a:ext cx="774133" cy="746209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7785393" y="4587923"/>
            <a:ext cx="657007" cy="340622"/>
            <a:chOff x="7785393" y="4587923"/>
            <a:chExt cx="657007" cy="340622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 rot="-3840000">
              <a:off x="7785393" y="4587923"/>
              <a:ext cx="657007" cy="340622"/>
            </a:xfrm>
            <a:prstGeom prst="rect">
              <a:avLst/>
            </a:prstGeom>
          </p:spPr>
        </p:pic>
      </p:grpSp>
      <p:pic>
        <p:nvPicPr>
          <p:cNvPr id="33" name="Object 32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1073574" y="6075107"/>
            <a:ext cx="792212" cy="880612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10811272" y="5643621"/>
            <a:ext cx="657007" cy="340622"/>
            <a:chOff x="10811272" y="5643621"/>
            <a:chExt cx="657007" cy="340622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 rot="-6780000">
              <a:off x="10811272" y="5643621"/>
              <a:ext cx="657007" cy="340622"/>
            </a:xfrm>
            <a:prstGeom prst="rect">
              <a:avLst/>
            </a:prstGeom>
          </p:spPr>
        </p:pic>
      </p:grpSp>
      <p:pic>
        <p:nvPicPr>
          <p:cNvPr id="37" name="Object 36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14029446" y="3726350"/>
            <a:ext cx="837060" cy="880612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13494489" y="4426716"/>
            <a:ext cx="657007" cy="340622"/>
            <a:chOff x="13494489" y="4426716"/>
            <a:chExt cx="657007" cy="340622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 rot="-13260000">
              <a:off x="13494489" y="4426716"/>
              <a:ext cx="657007" cy="340622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733333" y="6589036"/>
            <a:ext cx="4361905" cy="121855"/>
            <a:chOff x="733333" y="6589036"/>
            <a:chExt cx="4361905" cy="121855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 rot="-10800000">
              <a:off x="733333" y="6589036"/>
              <a:ext cx="4361905" cy="121855"/>
            </a:xfrm>
            <a:prstGeom prst="rect">
              <a:avLst/>
            </a:prstGeom>
          </p:spPr>
        </p:pic>
      </p:grpSp>
      <p:pic>
        <p:nvPicPr>
          <p:cNvPr id="44" name="Object 43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13994719" y="4954926"/>
            <a:ext cx="2911097" cy="1281069"/>
          </a:xfrm>
          <a:prstGeom prst="rect">
            <a:avLst/>
          </a:prstGeom>
        </p:spPr>
      </p:pic>
      <p:pic>
        <p:nvPicPr>
          <p:cNvPr id="45" name="Object 44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8642562" y="6410245"/>
            <a:ext cx="2291491" cy="469129"/>
          </a:xfrm>
          <a:prstGeom prst="rect">
            <a:avLst/>
          </a:prstGeom>
        </p:spPr>
      </p:pic>
      <p:pic>
        <p:nvPicPr>
          <p:cNvPr id="46" name="Object 45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11790713" y="6410245"/>
            <a:ext cx="2291491" cy="469129"/>
          </a:xfrm>
          <a:prstGeom prst="rect">
            <a:avLst/>
          </a:prstGeom>
        </p:spPr>
      </p:pic>
      <p:pic>
        <p:nvPicPr>
          <p:cNvPr id="47" name="Object 46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14428612" y="6410245"/>
            <a:ext cx="2291491" cy="469129"/>
          </a:xfrm>
          <a:prstGeom prst="rect">
            <a:avLst/>
          </a:prstGeom>
        </p:spPr>
      </p:pic>
      <p:grpSp>
        <p:nvGrpSpPr>
          <p:cNvPr id="1011" name="그룹 1011"/>
          <p:cNvGrpSpPr/>
          <p:nvPr/>
        </p:nvGrpSpPr>
        <p:grpSpPr>
          <a:xfrm>
            <a:off x="15258241" y="3334117"/>
            <a:ext cx="708876" cy="566693"/>
            <a:chOff x="15258241" y="3334117"/>
            <a:chExt cx="708876" cy="566693"/>
          </a:xfrm>
        </p:grpSpPr>
        <p:pic>
          <p:nvPicPr>
            <p:cNvPr id="49" name="Object 48"/>
            <p:cNvPicPr>
              <a:picLocks noChangeAspect="1"/>
            </p:cNvPicPr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15258241" y="3334117"/>
              <a:ext cx="708876" cy="566693"/>
            </a:xfrm>
            <a:prstGeom prst="rect">
              <a:avLst/>
            </a:prstGeom>
          </p:spPr>
        </p:pic>
      </p:grpSp>
      <p:pic>
        <p:nvPicPr>
          <p:cNvPr id="51" name="Object 50"/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4220477" y="7475201"/>
            <a:ext cx="1827292" cy="479301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16497201" y="5605526"/>
            <a:ext cx="657007" cy="340622"/>
            <a:chOff x="16497201" y="5605526"/>
            <a:chExt cx="657007" cy="340622"/>
          </a:xfrm>
        </p:grpSpPr>
        <p:pic>
          <p:nvPicPr>
            <p:cNvPr id="53" name="Object 52"/>
            <p:cNvPicPr>
              <a:picLocks noChangeAspect="1"/>
            </p:cNvPicPr>
            <p:nvPr/>
          </p:nvPicPr>
          <p:blipFill>
            <a:blip r:embed="rId30" cstate="print"/>
            <a:stretch>
              <a:fillRect/>
            </a:stretch>
          </p:blipFill>
          <p:spPr>
            <a:xfrm rot="-6780000">
              <a:off x="16497201" y="5605526"/>
              <a:ext cx="657007" cy="340622"/>
            </a:xfrm>
            <a:prstGeom prst="rect">
              <a:avLst/>
            </a:prstGeom>
          </p:spPr>
        </p:pic>
      </p:grpSp>
      <p:pic>
        <p:nvPicPr>
          <p:cNvPr id="55" name="Object 54"/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16726275" y="6116733"/>
            <a:ext cx="841213" cy="88061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05274" y="686772"/>
            <a:ext cx="16875166" cy="8912169"/>
            <a:chOff x="705274" y="686772"/>
            <a:chExt cx="16875166" cy="891216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5274" y="686772"/>
              <a:ext cx="16875166" cy="891216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680569" y="2062309"/>
            <a:ext cx="5594066" cy="1854358"/>
            <a:chOff x="1680569" y="2062309"/>
            <a:chExt cx="5594066" cy="185435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80569" y="2062309"/>
              <a:ext cx="5594066" cy="1854358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55890" y="4309891"/>
            <a:ext cx="2460034" cy="2484710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182192" y="5090612"/>
            <a:ext cx="1594358" cy="65938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723810" y="4209524"/>
            <a:ext cx="16853594" cy="121855"/>
            <a:chOff x="723810" y="4209524"/>
            <a:chExt cx="16853594" cy="121855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23810" y="4209524"/>
              <a:ext cx="16853594" cy="12185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729776" y="9352381"/>
            <a:ext cx="16813081" cy="247619"/>
            <a:chOff x="729776" y="9352381"/>
            <a:chExt cx="16813081" cy="247619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29776" y="9352381"/>
              <a:ext cx="16813081" cy="24761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3678635" y="6872406"/>
            <a:ext cx="5333333" cy="121855"/>
            <a:chOff x="3678635" y="6872406"/>
            <a:chExt cx="5333333" cy="121855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16200000">
              <a:off x="3678635" y="6872406"/>
              <a:ext cx="5333333" cy="12185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9273746" y="6872406"/>
            <a:ext cx="5333333" cy="121855"/>
            <a:chOff x="9273746" y="6872406"/>
            <a:chExt cx="5333333" cy="121855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-16200000">
              <a:off x="9273746" y="6872406"/>
              <a:ext cx="5333333" cy="121855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742857" y="6680199"/>
            <a:ext cx="16834546" cy="121855"/>
            <a:chOff x="742857" y="6680199"/>
            <a:chExt cx="16834546" cy="121855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42857" y="6680199"/>
              <a:ext cx="16834546" cy="121855"/>
            </a:xfrm>
            <a:prstGeom prst="rect">
              <a:avLst/>
            </a:prstGeom>
          </p:spPr>
        </p:pic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6953624" y="4539621"/>
            <a:ext cx="1674447" cy="1565790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8895884" y="4871560"/>
            <a:ext cx="1619454" cy="1018901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2240039" y="4309891"/>
            <a:ext cx="2593367" cy="2484710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4465858" y="4858267"/>
            <a:ext cx="1593796" cy="1091263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385620" y="7068650"/>
            <a:ext cx="1731590" cy="1565790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3297846" y="7591065"/>
            <a:ext cx="1593796" cy="659996"/>
          </a:xfrm>
          <a:prstGeom prst="rect">
            <a:avLst/>
          </a:prstGeom>
        </p:spPr>
      </p:pic>
      <p:pic>
        <p:nvPicPr>
          <p:cNvPr id="31" name="Object 30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23894" y="6838920"/>
            <a:ext cx="2602891" cy="2484710"/>
          </a:xfrm>
          <a:prstGeom prst="rect">
            <a:avLst/>
          </a:prstGeom>
        </p:spPr>
      </p:pic>
      <p:pic>
        <p:nvPicPr>
          <p:cNvPr id="32" name="Object 31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8905408" y="7569686"/>
            <a:ext cx="1593796" cy="595225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15808888" y="2629951"/>
            <a:ext cx="708876" cy="566693"/>
            <a:chOff x="15808888" y="2629951"/>
            <a:chExt cx="708876" cy="566693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 rot="-10800000">
              <a:off x="15808888" y="2629951"/>
              <a:ext cx="708876" cy="566693"/>
            </a:xfrm>
            <a:prstGeom prst="rect">
              <a:avLst/>
            </a:prstGeom>
          </p:spPr>
        </p:pic>
      </p:grpSp>
      <p:pic>
        <p:nvPicPr>
          <p:cNvPr id="36" name="Object 35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841195" y="1958443"/>
            <a:ext cx="4527272" cy="1728758"/>
          </a:xfrm>
          <a:prstGeom prst="rect">
            <a:avLst/>
          </a:prstGeom>
        </p:spPr>
      </p:pic>
      <p:pic>
        <p:nvPicPr>
          <p:cNvPr id="37" name="Object 36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12469781" y="7068648"/>
            <a:ext cx="1683971" cy="1570133"/>
          </a:xfrm>
          <a:prstGeom prst="rect">
            <a:avLst/>
          </a:prstGeom>
        </p:spPr>
      </p:pic>
      <p:pic>
        <p:nvPicPr>
          <p:cNvPr id="38" name="Object 37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14465858" y="7569686"/>
            <a:ext cx="853454" cy="65999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05274" y="686772"/>
            <a:ext cx="16875166" cy="8912169"/>
            <a:chOff x="705274" y="686772"/>
            <a:chExt cx="16875166" cy="891216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5274" y="686772"/>
              <a:ext cx="16875166" cy="8912169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464093" y="2126344"/>
            <a:ext cx="9613944" cy="9490754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845172" y="7049610"/>
            <a:ext cx="4408612" cy="1675226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680569" y="3009524"/>
            <a:ext cx="3487886" cy="2760207"/>
            <a:chOff x="1680569" y="3009524"/>
            <a:chExt cx="3487886" cy="2760207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80569" y="3009524"/>
              <a:ext cx="3487886" cy="2760207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790045" y="3774235"/>
            <a:ext cx="5745012" cy="2114069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5808888" y="2271402"/>
            <a:ext cx="708876" cy="566693"/>
            <a:chOff x="15808888" y="2271402"/>
            <a:chExt cx="708876" cy="566693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0800000">
              <a:off x="15808888" y="2271402"/>
              <a:ext cx="708876" cy="56669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729776" y="9352381"/>
            <a:ext cx="16813081" cy="247619"/>
            <a:chOff x="729776" y="9352381"/>
            <a:chExt cx="16813081" cy="247619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29776" y="9352381"/>
              <a:ext cx="16813081" cy="24761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05274" y="686772"/>
            <a:ext cx="16875166" cy="8912169"/>
            <a:chOff x="705274" y="686772"/>
            <a:chExt cx="16875166" cy="891216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5274" y="686772"/>
              <a:ext cx="16875166" cy="891216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788183" y="2213882"/>
            <a:ext cx="709348" cy="567071"/>
            <a:chOff x="8788183" y="2213882"/>
            <a:chExt cx="709348" cy="56707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788183" y="2213882"/>
              <a:ext cx="709348" cy="567071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962569" y="2799393"/>
            <a:ext cx="12903050" cy="2666831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11431" y="4613202"/>
            <a:ext cx="10336563" cy="3063744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743163" y="7978973"/>
            <a:ext cx="8059157" cy="563729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8895730" y="7714286"/>
            <a:ext cx="513302" cy="150646"/>
            <a:chOff x="8895730" y="7714286"/>
            <a:chExt cx="513302" cy="150646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0800000">
              <a:off x="8895730" y="7714286"/>
              <a:ext cx="513302" cy="15064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729776" y="9352381"/>
            <a:ext cx="16813081" cy="247619"/>
            <a:chOff x="729776" y="9352381"/>
            <a:chExt cx="16813081" cy="247619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29776" y="9352381"/>
              <a:ext cx="16813081" cy="24761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142857" y="1985265"/>
            <a:ext cx="8424079" cy="6959492"/>
            <a:chOff x="9142857" y="1985265"/>
            <a:chExt cx="8424079" cy="695949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142857" y="1985265"/>
              <a:ext cx="8424079" cy="695949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05274" y="686772"/>
            <a:ext cx="16875166" cy="8912169"/>
            <a:chOff x="705274" y="686772"/>
            <a:chExt cx="16875166" cy="891216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5274" y="686772"/>
              <a:ext cx="16875166" cy="8912169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549579" y="746325"/>
            <a:ext cx="2996358" cy="713025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5446771" y="1985265"/>
            <a:ext cx="4741497" cy="6959492"/>
            <a:chOff x="5446771" y="1985265"/>
            <a:chExt cx="4741497" cy="6959492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446771" y="1985265"/>
              <a:ext cx="4741497" cy="695949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705274" y="1985265"/>
            <a:ext cx="4741497" cy="6959492"/>
            <a:chOff x="705274" y="1985265"/>
            <a:chExt cx="4741497" cy="6959492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05274" y="1985265"/>
              <a:ext cx="4741497" cy="695949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05274" y="686772"/>
            <a:ext cx="16875166" cy="8912169"/>
            <a:chOff x="705274" y="686772"/>
            <a:chExt cx="16875166" cy="891216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5274" y="686772"/>
              <a:ext cx="16875166" cy="891216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961346" y="2256963"/>
            <a:ext cx="8363022" cy="6570697"/>
            <a:chOff x="4961346" y="2256963"/>
            <a:chExt cx="8363022" cy="657069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61346" y="2256963"/>
              <a:ext cx="8363022" cy="6570697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549579" y="746325"/>
            <a:ext cx="2561730" cy="7130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05274" y="686772"/>
            <a:ext cx="16875166" cy="8912169"/>
            <a:chOff x="705274" y="686772"/>
            <a:chExt cx="16875166" cy="891216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5274" y="686772"/>
              <a:ext cx="16875166" cy="891216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428914" y="3842680"/>
            <a:ext cx="7006051" cy="2322412"/>
            <a:chOff x="1428914" y="3842680"/>
            <a:chExt cx="7006051" cy="232241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300000">
              <a:off x="1428914" y="3842680"/>
              <a:ext cx="7006051" cy="2322412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340345" y="3002596"/>
            <a:ext cx="6551461" cy="598574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752389" y="9352381"/>
            <a:ext cx="16790468" cy="247619"/>
            <a:chOff x="752389" y="9352381"/>
            <a:chExt cx="16790468" cy="247619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52389" y="9352381"/>
              <a:ext cx="16790468" cy="247619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88960" y="3473151"/>
            <a:ext cx="6969387" cy="3607311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5808888" y="2271402"/>
            <a:ext cx="708876" cy="566693"/>
            <a:chOff x="15808888" y="2271402"/>
            <a:chExt cx="708876" cy="566693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0800000">
              <a:off x="15808888" y="2271402"/>
              <a:ext cx="708876" cy="566693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790045" y="5307883"/>
            <a:ext cx="3066440" cy="211406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052381" y="5716594"/>
            <a:ext cx="4180952" cy="3518271"/>
            <a:chOff x="7052381" y="5716594"/>
            <a:chExt cx="4180952" cy="351827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1160000">
              <a:off x="7052381" y="5716594"/>
              <a:ext cx="4180952" cy="351827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368864" y="5447009"/>
            <a:ext cx="8146032" cy="121855"/>
            <a:chOff x="2368864" y="5447009"/>
            <a:chExt cx="8146032" cy="12185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6200000">
              <a:off x="2368864" y="5447009"/>
              <a:ext cx="8146032" cy="12185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447619" y="5447009"/>
            <a:ext cx="11129784" cy="121855"/>
            <a:chOff x="6447619" y="5447009"/>
            <a:chExt cx="11129784" cy="121855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447619" y="5447009"/>
              <a:ext cx="11129784" cy="12185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8028994" y="5466057"/>
            <a:ext cx="8146032" cy="121855"/>
            <a:chOff x="8028994" y="5466057"/>
            <a:chExt cx="8146032" cy="121855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16200000">
              <a:off x="8028994" y="5466057"/>
              <a:ext cx="8146032" cy="12185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705274" y="686772"/>
            <a:ext cx="16875166" cy="8912169"/>
            <a:chOff x="705274" y="686772"/>
            <a:chExt cx="16875166" cy="8912169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05274" y="686772"/>
              <a:ext cx="16875166" cy="891216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2661905" y="1672175"/>
            <a:ext cx="4180952" cy="3518271"/>
            <a:chOff x="12661905" y="1672175"/>
            <a:chExt cx="4180952" cy="3518271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661905" y="1672175"/>
              <a:ext cx="4180952" cy="3518271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490289" y="2988041"/>
            <a:ext cx="2869606" cy="1961473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546558" y="6857053"/>
            <a:ext cx="2481983" cy="388312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506853" y="3586873"/>
            <a:ext cx="3701329" cy="1341853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4584201" y="2005640"/>
            <a:ext cx="5725286" cy="1073781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0193724" y="2005640"/>
            <a:ext cx="5417267" cy="1073781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4584202" y="5877488"/>
            <a:ext cx="6024010" cy="1707657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0193717" y="6013460"/>
            <a:ext cx="6062171" cy="1073781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2912668" y="3501163"/>
            <a:ext cx="3628120" cy="1341853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7174354" y="7638889"/>
            <a:ext cx="3995510" cy="1341853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3045967" y="7591270"/>
            <a:ext cx="3548920" cy="134185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2022-06-15T04:20:01Z</dcterms:created>
  <dcterms:modified xsi:type="dcterms:W3CDTF">2022-06-15T04:20:01Z</dcterms:modified>
</cp:coreProperties>
</file>