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0" r:id="rId4"/>
    <p:sldId id="278" r:id="rId5"/>
    <p:sldId id="266" r:id="rId6"/>
    <p:sldId id="267" r:id="rId7"/>
    <p:sldId id="279" r:id="rId8"/>
    <p:sldId id="280" r:id="rId9"/>
  </p:sldIdLst>
  <p:sldSz cx="12192000" cy="6858000"/>
  <p:notesSz cx="6858000" cy="9144000"/>
  <p:defaultTextStyle>
    <a:defPPr>
      <a:defRPr lang="x-none" alt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4A4C"/>
    <a:srgbClr val="EF8985"/>
    <a:srgbClr val="FF9278"/>
    <a:srgbClr val="FFE091"/>
    <a:srgbClr val="6B93FF"/>
    <a:srgbClr val="FFDA71"/>
    <a:srgbClr val="FF938D"/>
    <a:srgbClr val="425EFF"/>
    <a:srgbClr val="4A8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4"/>
    <p:restoredTop sz="94694"/>
  </p:normalViewPr>
  <p:slideViewPr>
    <p:cSldViewPr snapToGrid="0" snapToObjects="1" showGuides="1">
      <p:cViewPr varScale="1">
        <p:scale>
          <a:sx n="75" d="100"/>
          <a:sy n="75" d="100"/>
        </p:scale>
        <p:origin x="4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kumimoji="1" lang="x-none" altLang="x-none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184E5715-83C6-6742-A7F0-434A9CEC4D26}" type="datetimeFigureOut">
              <a:rPr kumimoji="1" lang="x-none" altLang="x-none" smtClean="0"/>
              <a:t>6/13/2022</a:t>
            </a:fld>
            <a:endParaRPr kumimoji="1" lang="x-none" altLang="x-none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x-none" altLang="x-none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x-none" altLang="x-none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kumimoji="1" lang="x-none" altLang="x-none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9CD40F0-AA73-C842-9FF4-B870E769CE60}" type="slidenum">
              <a:rPr kumimoji="1" lang="x-none" altLang="x-none" smtClean="0"/>
              <a:t>‹#›</a:t>
            </a:fld>
            <a:endParaRPr kumimoji="1" lang="x-none" altLang="x-none"/>
          </a:p>
        </p:txBody>
      </p:sp>
    </p:spTree>
    <p:extLst>
      <p:ext uri="{BB962C8B-B14F-4D97-AF65-F5344CB8AC3E}">
        <p14:creationId xmlns:p14="http://schemas.microsoft.com/office/powerpoint/2010/main" val="210359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5E482-F3CC-3A4B-9843-23E257E5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kumimoji="1" lang="ko-KR" altLang="ko-KR"/>
              <a:t>마스터 제목 스타일 편집</a:t>
            </a:r>
            <a:endParaRPr kumimoji="1" lang="x-none" altLang="x-none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6B76E1-2C5A-DF44-954D-2A9A53EFF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ko-KR"/>
              <a:t>클릭하여 마스터 부제목 스타일 편집</a:t>
            </a:r>
            <a:endParaRPr kumimoji="1" lang="x-none" altLang="x-none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1D79B-CED5-CC43-88B2-9911D000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x-none" altLang="x-none" smtClean="0"/>
              <a:t>6/13/2022</a:t>
            </a:fld>
            <a:endParaRPr kumimoji="1" lang="x-none" altLang="x-none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88693-7D79-FD43-A2EF-412A6EDF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x-none" altLang="x-none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76D11-2669-674A-B8F7-10A9BC03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x-none" altLang="x-none" smtClean="0"/>
              <a:t>‹#›</a:t>
            </a:fld>
            <a:endParaRPr kumimoji="1" lang="x-none" altLang="x-none"/>
          </a:p>
        </p:txBody>
      </p:sp>
    </p:spTree>
    <p:extLst>
      <p:ext uri="{BB962C8B-B14F-4D97-AF65-F5344CB8AC3E}">
        <p14:creationId xmlns:p14="http://schemas.microsoft.com/office/powerpoint/2010/main" val="246339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2986F-CC6C-0244-A818-2CC85C63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ko-KR" altLang="ko-KR"/>
              <a:t>마스터 제목 스타일 편집</a:t>
            </a:r>
            <a:endParaRPr kumimoji="1" lang="x-none" altLang="x-none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882FCF-DBC4-6C47-8B75-F90D1AEBC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x-none" altLang="x-none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358F2-89A8-0249-937E-215BA56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x-none" altLang="x-none" smtClean="0"/>
              <a:t>6/13/2022</a:t>
            </a:fld>
            <a:endParaRPr kumimoji="1" lang="x-none" altLang="x-none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A25B0-9385-104F-AA74-1355E3F7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x-none" altLang="x-none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62AB6-8584-504F-AD03-38C71751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x-none" altLang="x-none" smtClean="0"/>
              <a:t>‹#›</a:t>
            </a:fld>
            <a:endParaRPr kumimoji="1" lang="x-none" altLang="x-none"/>
          </a:p>
        </p:txBody>
      </p:sp>
    </p:spTree>
    <p:extLst>
      <p:ext uri="{BB962C8B-B14F-4D97-AF65-F5344CB8AC3E}">
        <p14:creationId xmlns:p14="http://schemas.microsoft.com/office/powerpoint/2010/main" val="223055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29F8E1-8833-BD4A-8365-8726DEC5B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kumimoji="1" lang="ko-KR" altLang="ko-KR"/>
              <a:t>마스터 제목 스타일 편집</a:t>
            </a:r>
            <a:endParaRPr kumimoji="1" lang="x-none" altLang="x-none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37DEBD-6306-7C42-A149-54EB9EF44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x-none" altLang="x-none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EE1F3-B8EA-2B40-B703-E62B6732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x-none" altLang="x-none" smtClean="0"/>
              <a:t>6/13/2022</a:t>
            </a:fld>
            <a:endParaRPr kumimoji="1" lang="x-none" altLang="x-none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6D7D5-D054-9745-8E2B-C2065F27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x-none" altLang="x-none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079EC-8D5D-2E44-A6EF-B3030EA5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x-none" altLang="x-none" smtClean="0"/>
              <a:t>‹#›</a:t>
            </a:fld>
            <a:endParaRPr kumimoji="1" lang="x-none" altLang="x-none"/>
          </a:p>
        </p:txBody>
      </p:sp>
    </p:spTree>
    <p:extLst>
      <p:ext uri="{BB962C8B-B14F-4D97-AF65-F5344CB8AC3E}">
        <p14:creationId xmlns:p14="http://schemas.microsoft.com/office/powerpoint/2010/main" val="102472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60C55-5751-624E-A34A-DE200925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ko-KR" altLang="ko-KR"/>
              <a:t>마스터 제목 스타일 편집</a:t>
            </a:r>
            <a:endParaRPr kumimoji="1" lang="x-none" altLang="x-none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2ADD4-1D7E-904C-BD3D-A34DC24A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x-none" altLang="x-none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888C6-54D4-F044-9F36-7B96F3A6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x-none" altLang="x-none" smtClean="0"/>
              <a:t>6/13/2022</a:t>
            </a:fld>
            <a:endParaRPr kumimoji="1" lang="x-none" altLang="x-none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FD16D-96DB-3F4F-A0C8-CD8366BA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x-none" altLang="x-none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90ADC-EC5D-7747-9B51-D1EBEF8E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x-none" altLang="x-none" smtClean="0"/>
              <a:t>‹#›</a:t>
            </a:fld>
            <a:endParaRPr kumimoji="1" lang="x-none" altLang="x-none"/>
          </a:p>
        </p:txBody>
      </p:sp>
    </p:spTree>
    <p:extLst>
      <p:ext uri="{BB962C8B-B14F-4D97-AF65-F5344CB8AC3E}">
        <p14:creationId xmlns:p14="http://schemas.microsoft.com/office/powerpoint/2010/main" val="358758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3B7B-EB62-244F-BB61-B6741214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kumimoji="1" lang="ko-KR" altLang="ko-KR"/>
              <a:t>마스터 제목 스타일 편집</a:t>
            </a:r>
            <a:endParaRPr kumimoji="1" lang="x-none" altLang="x-none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B421D-D99E-A14D-ADE6-4436A176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ko-KR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518B5-9EBC-5C4F-9D3B-70C22538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x-none" altLang="x-none" smtClean="0"/>
              <a:t>6/13/2022</a:t>
            </a:fld>
            <a:endParaRPr kumimoji="1" lang="x-none" altLang="x-none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A7233-96EA-8F45-9EBF-AFE95FD4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x-none" altLang="x-none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D1819-3B88-D148-9E35-6BF09DDF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x-none" altLang="x-none" smtClean="0"/>
              <a:t>‹#›</a:t>
            </a:fld>
            <a:endParaRPr kumimoji="1" lang="x-none" altLang="x-none"/>
          </a:p>
        </p:txBody>
      </p:sp>
    </p:spTree>
    <p:extLst>
      <p:ext uri="{BB962C8B-B14F-4D97-AF65-F5344CB8AC3E}">
        <p14:creationId xmlns:p14="http://schemas.microsoft.com/office/powerpoint/2010/main" val="264111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16805-1CC5-D547-9E6A-7502B979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ko-KR" altLang="ko-KR"/>
              <a:t>마스터 제목 스타일 편집</a:t>
            </a:r>
            <a:endParaRPr kumimoji="1" lang="x-none" altLang="x-none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2C65A-D734-E84C-9D02-30EAD6BED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x-none" altLang="x-none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6A7A1D-B32F-E64E-98AF-DD35BD4AD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x-none" altLang="x-none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AE98E-C9FA-8A4F-B3A8-C9F40A75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x-none" altLang="x-none" smtClean="0"/>
              <a:t>6/13/2022</a:t>
            </a:fld>
            <a:endParaRPr kumimoji="1" lang="x-none" altLang="x-none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0614D-51BE-D541-A47C-A86E7828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x-none" altLang="x-none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7597C-0F5A-4447-BB5F-BF568511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x-none" altLang="x-none" smtClean="0"/>
              <a:t>‹#›</a:t>
            </a:fld>
            <a:endParaRPr kumimoji="1" lang="x-none" altLang="x-none"/>
          </a:p>
        </p:txBody>
      </p:sp>
    </p:spTree>
    <p:extLst>
      <p:ext uri="{BB962C8B-B14F-4D97-AF65-F5344CB8AC3E}">
        <p14:creationId xmlns:p14="http://schemas.microsoft.com/office/powerpoint/2010/main" val="7047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6BDA2-34AA-2B45-BD4E-56BDDF7F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kumimoji="1" lang="ko-KR" altLang="ko-KR"/>
              <a:t>마스터 제목 스타일 편집</a:t>
            </a:r>
            <a:endParaRPr kumimoji="1" lang="x-none" altLang="x-none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1C403-9EE4-AF42-A342-D1353944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ko-KR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8E8BC-4E26-3342-B5D9-1D6B65C2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x-none" altLang="x-none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CCD0CA-BFCF-E645-8AD4-191D43B6B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ko-KR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21807-00A9-CE4B-92AC-7308F0005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x-none" altLang="x-none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75304A-7497-7242-82D0-4105260D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x-none" altLang="x-none" smtClean="0"/>
              <a:t>6/13/2022</a:t>
            </a:fld>
            <a:endParaRPr kumimoji="1" lang="x-none" altLang="x-none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E924A1-15E5-D042-A551-54750CE1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x-none" altLang="x-none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D05FEA-1A29-DF4F-88D8-E6052310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x-none" altLang="x-none" smtClean="0"/>
              <a:t>‹#›</a:t>
            </a:fld>
            <a:endParaRPr kumimoji="1" lang="x-none" altLang="x-none"/>
          </a:p>
        </p:txBody>
      </p:sp>
    </p:spTree>
    <p:extLst>
      <p:ext uri="{BB962C8B-B14F-4D97-AF65-F5344CB8AC3E}">
        <p14:creationId xmlns:p14="http://schemas.microsoft.com/office/powerpoint/2010/main" val="217428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01ECE-57F2-D04D-A605-B5A3249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ko-KR" altLang="ko-KR"/>
              <a:t>마스터 제목 스타일 편집</a:t>
            </a:r>
            <a:endParaRPr kumimoji="1" lang="x-none" altLang="x-none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9CBB38-E577-554D-8798-A720E4E4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x-none" altLang="x-none" smtClean="0"/>
              <a:t>6/13/2022</a:t>
            </a:fld>
            <a:endParaRPr kumimoji="1" lang="x-none" altLang="x-none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1B4D1-4E31-3946-974B-63AF88BA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x-none" altLang="x-none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83B7A9-4C01-CF4A-BB11-BA826AEB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x-none" altLang="x-none" smtClean="0"/>
              <a:t>‹#›</a:t>
            </a:fld>
            <a:endParaRPr kumimoji="1" lang="x-none" altLang="x-none"/>
          </a:p>
        </p:txBody>
      </p:sp>
    </p:spTree>
    <p:extLst>
      <p:ext uri="{BB962C8B-B14F-4D97-AF65-F5344CB8AC3E}">
        <p14:creationId xmlns:p14="http://schemas.microsoft.com/office/powerpoint/2010/main" val="29307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69120-11C7-1045-8B82-FD06815F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x-none" altLang="x-none" smtClean="0"/>
              <a:t>6/13/2022</a:t>
            </a:fld>
            <a:endParaRPr kumimoji="1" lang="x-none" altLang="x-none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43584B-B7DD-9442-A84A-B925B0BB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x-none" altLang="x-none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C1190-E931-8940-A67D-CC4F0AD9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x-none" altLang="x-none" smtClean="0"/>
              <a:t>‹#›</a:t>
            </a:fld>
            <a:endParaRPr kumimoji="1" lang="x-none" altLang="x-none"/>
          </a:p>
        </p:txBody>
      </p:sp>
    </p:spTree>
    <p:extLst>
      <p:ext uri="{BB962C8B-B14F-4D97-AF65-F5344CB8AC3E}">
        <p14:creationId xmlns:p14="http://schemas.microsoft.com/office/powerpoint/2010/main" val="8842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7D4C2-7402-464E-973A-F944FC3D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kumimoji="1" lang="ko-KR" altLang="ko-KR"/>
              <a:t>마스터 제목 스타일 편집</a:t>
            </a:r>
            <a:endParaRPr kumimoji="1" lang="x-none" altLang="x-none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2FEC6-28E4-0C49-B653-21D25CD3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x-none" altLang="x-none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416E7-BA6D-A34E-BFBF-9E156B72E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ko-K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6124C-AAD8-B049-B01C-8FA0A97D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x-none" altLang="x-none" smtClean="0"/>
              <a:t>6/13/2022</a:t>
            </a:fld>
            <a:endParaRPr kumimoji="1" lang="x-none" altLang="x-none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6E775-3122-5747-8CF5-FECBB7C8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x-none" altLang="x-none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76ABD-8832-FF41-ADC7-CF3148A1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x-none" altLang="x-none" smtClean="0"/>
              <a:t>‹#›</a:t>
            </a:fld>
            <a:endParaRPr kumimoji="1" lang="x-none" altLang="x-none"/>
          </a:p>
        </p:txBody>
      </p:sp>
    </p:spTree>
    <p:extLst>
      <p:ext uri="{BB962C8B-B14F-4D97-AF65-F5344CB8AC3E}">
        <p14:creationId xmlns:p14="http://schemas.microsoft.com/office/powerpoint/2010/main" val="34014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50604-4C93-974B-9744-45EA71C0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kumimoji="1" lang="ko-KR" altLang="ko-KR"/>
              <a:t>마스터 제목 스타일 편집</a:t>
            </a:r>
            <a:endParaRPr kumimoji="1" lang="x-none" altLang="x-none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997C30-9F81-994F-939B-D07653242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x-none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089AB-1202-F843-9222-7C3E6342C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ko-K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71E4C-0F15-AC46-BBA1-53C88B1F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x-none" altLang="x-none" smtClean="0"/>
              <a:t>6/13/2022</a:t>
            </a:fld>
            <a:endParaRPr kumimoji="1" lang="x-none" altLang="x-none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6444C-17FC-7E41-A567-200AD7D5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x-none" altLang="x-none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7E4F3-D119-8041-BEAD-4895C692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x-none" altLang="x-none" smtClean="0"/>
              <a:t>‹#›</a:t>
            </a:fld>
            <a:endParaRPr kumimoji="1" lang="x-none" altLang="x-none"/>
          </a:p>
        </p:txBody>
      </p:sp>
    </p:spTree>
    <p:extLst>
      <p:ext uri="{BB962C8B-B14F-4D97-AF65-F5344CB8AC3E}">
        <p14:creationId xmlns:p14="http://schemas.microsoft.com/office/powerpoint/2010/main" val="353133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0D37AC-CE41-B64F-B4AB-0FE6936D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kumimoji="1" lang="ko-KR" altLang="ko-KR"/>
              <a:t>마스터 제목 스타일 편집</a:t>
            </a:r>
            <a:endParaRPr kumimoji="1" lang="x-none" altLang="x-none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17EBCE-5C88-D047-B001-33B66840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x-none" altLang="x-none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C39B6-3567-2A46-A004-666378580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4302-A44C-BC4D-B074-D2107F8C67F7}" type="datetimeFigureOut">
              <a:rPr kumimoji="1" lang="x-none" altLang="x-none" smtClean="0"/>
              <a:t>6/13/2022</a:t>
            </a:fld>
            <a:endParaRPr kumimoji="1" lang="x-none" altLang="x-none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D331D-FE0E-B740-BFB4-E3EC87857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x-none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87D1-CC9E-0244-B0E7-2CA3834CF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31F5-BDAB-5946-B70E-A6BE0489C4BC}" type="slidenum">
              <a:rPr kumimoji="1" lang="x-none" altLang="x-none" smtClean="0"/>
              <a:t>‹#›</a:t>
            </a:fld>
            <a:endParaRPr kumimoji="1" lang="x-none" altLang="x-none"/>
          </a:p>
        </p:txBody>
      </p:sp>
    </p:spTree>
    <p:extLst>
      <p:ext uri="{BB962C8B-B14F-4D97-AF65-F5344CB8AC3E}">
        <p14:creationId xmlns:p14="http://schemas.microsoft.com/office/powerpoint/2010/main" val="33043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 alt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하얀색, 게임이(가) 표시된 사진  자동 생성된 설명">
            <a:extLst>
              <a:ext uri="{FF2B5EF4-FFF2-40B4-BE49-F238E27FC236}">
                <a16:creationId xmlns:a16="http://schemas.microsoft.com/office/drawing/2014/main" id="{1029258B-CF48-3947-9B2A-59EBB3A2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5" y="298205"/>
            <a:ext cx="11600950" cy="626083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05B36300-FE45-614E-A66B-C1CA37DA3A09}"/>
              </a:ext>
            </a:extLst>
          </p:cNvPr>
          <p:cNvGrpSpPr/>
          <p:nvPr/>
        </p:nvGrpSpPr>
        <p:grpSpPr>
          <a:xfrm>
            <a:off x="506122" y="441572"/>
            <a:ext cx="11171021" cy="289337"/>
            <a:chOff x="506122" y="441572"/>
            <a:chExt cx="11171021" cy="28933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ADDAF81-37D0-2C41-92A0-9C7169F8C6B2}"/>
                </a:ext>
              </a:extLst>
            </p:cNvPr>
            <p:cNvSpPr/>
            <p:nvPr/>
          </p:nvSpPr>
          <p:spPr>
            <a:xfrm>
              <a:off x="50612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11B7C2C-8ECC-554F-9516-4CF4B06CD077}"/>
                </a:ext>
              </a:extLst>
            </p:cNvPr>
            <p:cNvSpPr/>
            <p:nvPr/>
          </p:nvSpPr>
          <p:spPr>
            <a:xfrm>
              <a:off x="105020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D5613A9-F71E-0A45-BF10-2FB0FA559901}"/>
                </a:ext>
              </a:extLst>
            </p:cNvPr>
            <p:cNvSpPr/>
            <p:nvPr/>
          </p:nvSpPr>
          <p:spPr>
            <a:xfrm>
              <a:off x="159429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2FD668F-688A-854D-8749-9E839E37E075}"/>
                </a:ext>
              </a:extLst>
            </p:cNvPr>
            <p:cNvSpPr/>
            <p:nvPr/>
          </p:nvSpPr>
          <p:spPr>
            <a:xfrm>
              <a:off x="213837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F687194-7C7F-4441-975A-73BDC0328087}"/>
                </a:ext>
              </a:extLst>
            </p:cNvPr>
            <p:cNvSpPr/>
            <p:nvPr/>
          </p:nvSpPr>
          <p:spPr>
            <a:xfrm>
              <a:off x="268245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3848BB8-3858-D142-B440-5A0B4165021E}"/>
                </a:ext>
              </a:extLst>
            </p:cNvPr>
            <p:cNvSpPr/>
            <p:nvPr/>
          </p:nvSpPr>
          <p:spPr>
            <a:xfrm>
              <a:off x="322654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A1DB308-D918-F84B-879F-9702CD7405D9}"/>
                </a:ext>
              </a:extLst>
            </p:cNvPr>
            <p:cNvSpPr/>
            <p:nvPr/>
          </p:nvSpPr>
          <p:spPr>
            <a:xfrm>
              <a:off x="377062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1CEC5B6-75D5-F64F-A6BF-B0DE96AC8F01}"/>
                </a:ext>
              </a:extLst>
            </p:cNvPr>
            <p:cNvSpPr/>
            <p:nvPr/>
          </p:nvSpPr>
          <p:spPr>
            <a:xfrm>
              <a:off x="431471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CA7E514-29BB-1641-8432-B8E5774F484C}"/>
                </a:ext>
              </a:extLst>
            </p:cNvPr>
            <p:cNvSpPr/>
            <p:nvPr/>
          </p:nvSpPr>
          <p:spPr>
            <a:xfrm>
              <a:off x="485879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C15FDB0-29BD-E149-B5B0-D61C1A53E7BE}"/>
                </a:ext>
              </a:extLst>
            </p:cNvPr>
            <p:cNvSpPr/>
            <p:nvPr/>
          </p:nvSpPr>
          <p:spPr>
            <a:xfrm>
              <a:off x="540287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E100345-EC1D-0F44-9438-616786804AF8}"/>
                </a:ext>
              </a:extLst>
            </p:cNvPr>
            <p:cNvSpPr/>
            <p:nvPr/>
          </p:nvSpPr>
          <p:spPr>
            <a:xfrm>
              <a:off x="594696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83AC90F-B1F0-0547-BD13-E8527362206A}"/>
                </a:ext>
              </a:extLst>
            </p:cNvPr>
            <p:cNvSpPr/>
            <p:nvPr/>
          </p:nvSpPr>
          <p:spPr>
            <a:xfrm>
              <a:off x="649104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93B28D0-1856-214F-B51C-AC08111F2E6E}"/>
                </a:ext>
              </a:extLst>
            </p:cNvPr>
            <p:cNvSpPr/>
            <p:nvPr/>
          </p:nvSpPr>
          <p:spPr>
            <a:xfrm>
              <a:off x="703513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17B48A8-391F-D84E-B27D-1013A2F530A7}"/>
                </a:ext>
              </a:extLst>
            </p:cNvPr>
            <p:cNvSpPr/>
            <p:nvPr/>
          </p:nvSpPr>
          <p:spPr>
            <a:xfrm>
              <a:off x="757921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902B630-3B72-9A4F-A381-855751442417}"/>
                </a:ext>
              </a:extLst>
            </p:cNvPr>
            <p:cNvSpPr/>
            <p:nvPr/>
          </p:nvSpPr>
          <p:spPr>
            <a:xfrm>
              <a:off x="812329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B5A235-B82E-C14C-9D47-BDB6D9F8B61E}"/>
                </a:ext>
              </a:extLst>
            </p:cNvPr>
            <p:cNvSpPr/>
            <p:nvPr/>
          </p:nvSpPr>
          <p:spPr>
            <a:xfrm>
              <a:off x="866738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52F488-B75F-6443-8623-1294451CAAB6}"/>
                </a:ext>
              </a:extLst>
            </p:cNvPr>
            <p:cNvSpPr/>
            <p:nvPr/>
          </p:nvSpPr>
          <p:spPr>
            <a:xfrm>
              <a:off x="921146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71E588C-01BE-214E-9697-0BFBE44DED48}"/>
                </a:ext>
              </a:extLst>
            </p:cNvPr>
            <p:cNvSpPr/>
            <p:nvPr/>
          </p:nvSpPr>
          <p:spPr>
            <a:xfrm>
              <a:off x="975555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1AB0F3E-ABDC-964D-BC6E-7DB479F2F9C9}"/>
                </a:ext>
              </a:extLst>
            </p:cNvPr>
            <p:cNvSpPr/>
            <p:nvPr/>
          </p:nvSpPr>
          <p:spPr>
            <a:xfrm>
              <a:off x="1029963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E2E621E-5C4D-EE4B-A7A3-9DA2FA6E7DC2}"/>
                </a:ext>
              </a:extLst>
            </p:cNvPr>
            <p:cNvSpPr/>
            <p:nvPr/>
          </p:nvSpPr>
          <p:spPr>
            <a:xfrm>
              <a:off x="1084371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0B47A14-B9BB-3F40-BB41-978576DA592E}"/>
                </a:ext>
              </a:extLst>
            </p:cNvPr>
            <p:cNvSpPr/>
            <p:nvPr/>
          </p:nvSpPr>
          <p:spPr>
            <a:xfrm>
              <a:off x="1138780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0221AF6-94F6-8A4E-A6D2-D057D224581D}"/>
              </a:ext>
            </a:extLst>
          </p:cNvPr>
          <p:cNvGrpSpPr/>
          <p:nvPr/>
        </p:nvGrpSpPr>
        <p:grpSpPr>
          <a:xfrm>
            <a:off x="589562" y="-150517"/>
            <a:ext cx="11010578" cy="780179"/>
            <a:chOff x="589562" y="-150517"/>
            <a:chExt cx="11010578" cy="780179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0872C5F4-358F-BA44-99EF-8107104A65ED}"/>
                </a:ext>
              </a:extLst>
            </p:cNvPr>
            <p:cNvSpPr/>
            <p:nvPr/>
          </p:nvSpPr>
          <p:spPr>
            <a:xfrm>
              <a:off x="589562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 dirty="0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F18F7756-2B46-D849-9DAD-11F29BE8072A}"/>
                </a:ext>
              </a:extLst>
            </p:cNvPr>
            <p:cNvSpPr/>
            <p:nvPr/>
          </p:nvSpPr>
          <p:spPr>
            <a:xfrm>
              <a:off x="1134293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2428EE2C-2480-4B42-86AD-ED27F7973CEA}"/>
                </a:ext>
              </a:extLst>
            </p:cNvPr>
            <p:cNvSpPr/>
            <p:nvPr/>
          </p:nvSpPr>
          <p:spPr>
            <a:xfrm>
              <a:off x="1679024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3B436A49-8C19-D44E-B149-6D7E3E38A96C}"/>
                </a:ext>
              </a:extLst>
            </p:cNvPr>
            <p:cNvSpPr/>
            <p:nvPr/>
          </p:nvSpPr>
          <p:spPr>
            <a:xfrm>
              <a:off x="2223755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 dirty="0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21721EE-1592-DA43-8B0A-9E8776D30549}"/>
                </a:ext>
              </a:extLst>
            </p:cNvPr>
            <p:cNvSpPr/>
            <p:nvPr/>
          </p:nvSpPr>
          <p:spPr>
            <a:xfrm>
              <a:off x="2768486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E18956F1-7909-604C-B51C-7E9E320AC137}"/>
                </a:ext>
              </a:extLst>
            </p:cNvPr>
            <p:cNvSpPr/>
            <p:nvPr/>
          </p:nvSpPr>
          <p:spPr>
            <a:xfrm>
              <a:off x="3313217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F20F7CD3-6EC4-9649-9465-08B39144E59B}"/>
                </a:ext>
              </a:extLst>
            </p:cNvPr>
            <p:cNvSpPr/>
            <p:nvPr/>
          </p:nvSpPr>
          <p:spPr>
            <a:xfrm>
              <a:off x="3857948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7ACFCE02-FD44-1645-B497-5CD669A8CEAB}"/>
                </a:ext>
              </a:extLst>
            </p:cNvPr>
            <p:cNvSpPr/>
            <p:nvPr/>
          </p:nvSpPr>
          <p:spPr>
            <a:xfrm>
              <a:off x="4402679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3A3E7D86-A7AE-484A-818F-FAFDA913578C}"/>
                </a:ext>
              </a:extLst>
            </p:cNvPr>
            <p:cNvSpPr/>
            <p:nvPr/>
          </p:nvSpPr>
          <p:spPr>
            <a:xfrm>
              <a:off x="4947410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625B4295-E407-5B49-8A43-106980E966A6}"/>
                </a:ext>
              </a:extLst>
            </p:cNvPr>
            <p:cNvSpPr/>
            <p:nvPr/>
          </p:nvSpPr>
          <p:spPr>
            <a:xfrm>
              <a:off x="5492141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E2418915-5B77-1649-9FD8-D14289D76695}"/>
                </a:ext>
              </a:extLst>
            </p:cNvPr>
            <p:cNvSpPr/>
            <p:nvPr/>
          </p:nvSpPr>
          <p:spPr>
            <a:xfrm>
              <a:off x="6036872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5B9D6A6A-4F71-7F44-AE81-68277D6BC685}"/>
                </a:ext>
              </a:extLst>
            </p:cNvPr>
            <p:cNvSpPr/>
            <p:nvPr/>
          </p:nvSpPr>
          <p:spPr>
            <a:xfrm>
              <a:off x="6581603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263FDE36-9EC4-364B-9831-7D1172D4BFAC}"/>
                </a:ext>
              </a:extLst>
            </p:cNvPr>
            <p:cNvSpPr/>
            <p:nvPr/>
          </p:nvSpPr>
          <p:spPr>
            <a:xfrm>
              <a:off x="7126334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0114422F-E093-D043-9207-A0CDBABB5F01}"/>
                </a:ext>
              </a:extLst>
            </p:cNvPr>
            <p:cNvSpPr/>
            <p:nvPr/>
          </p:nvSpPr>
          <p:spPr>
            <a:xfrm>
              <a:off x="7671065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3CF17255-AC86-8B44-9755-40C51778571F}"/>
                </a:ext>
              </a:extLst>
            </p:cNvPr>
            <p:cNvSpPr/>
            <p:nvPr/>
          </p:nvSpPr>
          <p:spPr>
            <a:xfrm>
              <a:off x="8215796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41449C85-826E-584D-A441-38727ED52331}"/>
                </a:ext>
              </a:extLst>
            </p:cNvPr>
            <p:cNvSpPr/>
            <p:nvPr/>
          </p:nvSpPr>
          <p:spPr>
            <a:xfrm>
              <a:off x="8760527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F9DB2EB6-EC33-1844-9F60-E4C431E31D1E}"/>
                </a:ext>
              </a:extLst>
            </p:cNvPr>
            <p:cNvSpPr/>
            <p:nvPr/>
          </p:nvSpPr>
          <p:spPr>
            <a:xfrm>
              <a:off x="9305258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552E05D7-617A-B944-82EC-8904A17E0D80}"/>
                </a:ext>
              </a:extLst>
            </p:cNvPr>
            <p:cNvSpPr/>
            <p:nvPr/>
          </p:nvSpPr>
          <p:spPr>
            <a:xfrm>
              <a:off x="9849989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57D47534-49E9-C248-95F8-AFF82D292DD5}"/>
                </a:ext>
              </a:extLst>
            </p:cNvPr>
            <p:cNvSpPr/>
            <p:nvPr/>
          </p:nvSpPr>
          <p:spPr>
            <a:xfrm>
              <a:off x="10394720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8379DF53-7FD8-1844-AF15-F0034B484A58}"/>
                </a:ext>
              </a:extLst>
            </p:cNvPr>
            <p:cNvSpPr/>
            <p:nvPr/>
          </p:nvSpPr>
          <p:spPr>
            <a:xfrm>
              <a:off x="10939451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4C44FC85-26E8-6442-88B4-BBC5F10F1B9D}"/>
                </a:ext>
              </a:extLst>
            </p:cNvPr>
            <p:cNvSpPr/>
            <p:nvPr/>
          </p:nvSpPr>
          <p:spPr>
            <a:xfrm>
              <a:off x="11484182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1E0232B-1DE4-8843-8334-BE1B867FC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13" y="1885962"/>
            <a:ext cx="7638999" cy="19020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99086A-9993-F342-B2BC-74D3768BD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910" y="5412234"/>
            <a:ext cx="576690" cy="498882"/>
          </a:xfrm>
          <a:prstGeom prst="rect">
            <a:avLst/>
          </a:prstGeom>
        </p:spPr>
      </p:pic>
      <p:pic>
        <p:nvPicPr>
          <p:cNvPr id="55" name="그림 54" descr="어두운, 검은색, 연기이(가) 표시된 사진  자동 생성된 설명">
            <a:extLst>
              <a:ext uri="{FF2B5EF4-FFF2-40B4-BE49-F238E27FC236}">
                <a16:creationId xmlns:a16="http://schemas.microsoft.com/office/drawing/2014/main" id="{5CF037A2-51C3-A64E-8287-1A39B1B24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76724" flipV="1">
            <a:off x="1216340" y="3531478"/>
            <a:ext cx="2524338" cy="143045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6A8CFE2F-4FD1-A347-8BAE-E19AB5B98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290" y="1323631"/>
            <a:ext cx="749300" cy="889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8D2C546-02B7-4741-813D-3F84696650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5214" t="-41934"/>
          <a:stretch/>
        </p:blipFill>
        <p:spPr>
          <a:xfrm>
            <a:off x="3957023" y="5786915"/>
            <a:ext cx="4650335" cy="17839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1E542C0-1E79-9045-A292-CD477762635F}"/>
              </a:ext>
            </a:extLst>
          </p:cNvPr>
          <p:cNvSpPr txBox="1"/>
          <p:nvPr/>
        </p:nvSpPr>
        <p:spPr>
          <a:xfrm>
            <a:off x="2578447" y="2071461"/>
            <a:ext cx="7271542" cy="120032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72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니</a:t>
            </a:r>
            <a:r>
              <a:rPr kumimoji="1" lang="ko-KR" altLang="en-US" sz="7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 이모를 찾아서</a:t>
            </a:r>
            <a:endParaRPr kumimoji="1" lang="x-none" altLang="x-none" sz="7200" b="1" spc="300" dirty="0">
              <a:solidFill>
                <a:schemeClr val="tx1">
                  <a:lumMod val="65000"/>
                  <a:lumOff val="35000"/>
                </a:schemeClr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2ECE45-94A6-0141-9431-8EC3CF0C59F3}"/>
              </a:ext>
            </a:extLst>
          </p:cNvPr>
          <p:cNvSpPr txBox="1"/>
          <p:nvPr/>
        </p:nvSpPr>
        <p:spPr>
          <a:xfrm>
            <a:off x="3751262" y="5355279"/>
            <a:ext cx="5077031" cy="52322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 </a:t>
            </a:r>
            <a:r>
              <a:rPr kumimoji="1" lang="ko-KR" altLang="en-US" sz="24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송정현</a:t>
            </a:r>
            <a:r>
              <a:rPr kumimoji="1" lang="en-US" altLang="ko-KR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, </a:t>
            </a:r>
            <a:r>
              <a:rPr kumimoji="1" lang="ko-KR" altLang="en-US" sz="24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정예린</a:t>
            </a:r>
            <a:r>
              <a:rPr kumimoji="1" lang="en-US" altLang="ko-KR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, </a:t>
            </a:r>
            <a:r>
              <a:rPr kumimoji="1" lang="ko-KR" altLang="en-US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박건영</a:t>
            </a:r>
            <a:r>
              <a:rPr kumimoji="1" lang="en-US" altLang="ko-KR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, </a:t>
            </a:r>
            <a:r>
              <a:rPr kumimoji="1" lang="ko-KR" altLang="en-US" sz="24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강태윤</a:t>
            </a:r>
            <a:endParaRPr kumimoji="1" lang="x-none" altLang="x-none" sz="2400" b="1" spc="300" dirty="0">
              <a:solidFill>
                <a:schemeClr val="tx1">
                  <a:lumMod val="65000"/>
                  <a:lumOff val="35000"/>
                </a:schemeClr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143B6D-878E-3A42-8F9A-1AB0A9BB9C68}"/>
              </a:ext>
            </a:extLst>
          </p:cNvPr>
          <p:cNvSpPr txBox="1"/>
          <p:nvPr/>
        </p:nvSpPr>
        <p:spPr>
          <a:xfrm>
            <a:off x="2427711" y="5442086"/>
            <a:ext cx="1529206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ko-KR" altLang="ko-KR" sz="2800" spc="300" dirty="0" err="1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만든이</a:t>
            </a:r>
            <a:endParaRPr kumimoji="1" lang="x-none" altLang="x-none" sz="2800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11EAC534-F888-284B-A4D7-5CE2D64BD0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06068" y="6625005"/>
            <a:ext cx="260462" cy="17375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87B6807-7EB8-4648-98E2-52D28D54F16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05" y="6588887"/>
            <a:ext cx="260462" cy="2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하얀색, 게임이(가) 표시된 사진  자동 생성된 설명">
            <a:extLst>
              <a:ext uri="{FF2B5EF4-FFF2-40B4-BE49-F238E27FC236}">
                <a16:creationId xmlns:a16="http://schemas.microsoft.com/office/drawing/2014/main" id="{1029258B-CF48-3947-9B2A-59EBB3A2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5" y="298205"/>
            <a:ext cx="11600950" cy="626083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05B36300-FE45-614E-A66B-C1CA37DA3A09}"/>
              </a:ext>
            </a:extLst>
          </p:cNvPr>
          <p:cNvGrpSpPr/>
          <p:nvPr/>
        </p:nvGrpSpPr>
        <p:grpSpPr>
          <a:xfrm>
            <a:off x="506122" y="441572"/>
            <a:ext cx="11171021" cy="289337"/>
            <a:chOff x="506122" y="441572"/>
            <a:chExt cx="11171021" cy="28933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ADDAF81-37D0-2C41-92A0-9C7169F8C6B2}"/>
                </a:ext>
              </a:extLst>
            </p:cNvPr>
            <p:cNvSpPr/>
            <p:nvPr/>
          </p:nvSpPr>
          <p:spPr>
            <a:xfrm>
              <a:off x="50612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11B7C2C-8ECC-554F-9516-4CF4B06CD077}"/>
                </a:ext>
              </a:extLst>
            </p:cNvPr>
            <p:cNvSpPr/>
            <p:nvPr/>
          </p:nvSpPr>
          <p:spPr>
            <a:xfrm>
              <a:off x="105020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D5613A9-F71E-0A45-BF10-2FB0FA559901}"/>
                </a:ext>
              </a:extLst>
            </p:cNvPr>
            <p:cNvSpPr/>
            <p:nvPr/>
          </p:nvSpPr>
          <p:spPr>
            <a:xfrm>
              <a:off x="159429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2FD668F-688A-854D-8749-9E839E37E075}"/>
                </a:ext>
              </a:extLst>
            </p:cNvPr>
            <p:cNvSpPr/>
            <p:nvPr/>
          </p:nvSpPr>
          <p:spPr>
            <a:xfrm>
              <a:off x="213837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F687194-7C7F-4441-975A-73BDC0328087}"/>
                </a:ext>
              </a:extLst>
            </p:cNvPr>
            <p:cNvSpPr/>
            <p:nvPr/>
          </p:nvSpPr>
          <p:spPr>
            <a:xfrm>
              <a:off x="268245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3848BB8-3858-D142-B440-5A0B4165021E}"/>
                </a:ext>
              </a:extLst>
            </p:cNvPr>
            <p:cNvSpPr/>
            <p:nvPr/>
          </p:nvSpPr>
          <p:spPr>
            <a:xfrm>
              <a:off x="322654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A1DB308-D918-F84B-879F-9702CD7405D9}"/>
                </a:ext>
              </a:extLst>
            </p:cNvPr>
            <p:cNvSpPr/>
            <p:nvPr/>
          </p:nvSpPr>
          <p:spPr>
            <a:xfrm>
              <a:off x="377062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1CEC5B6-75D5-F64F-A6BF-B0DE96AC8F01}"/>
                </a:ext>
              </a:extLst>
            </p:cNvPr>
            <p:cNvSpPr/>
            <p:nvPr/>
          </p:nvSpPr>
          <p:spPr>
            <a:xfrm>
              <a:off x="431471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CA7E514-29BB-1641-8432-B8E5774F484C}"/>
                </a:ext>
              </a:extLst>
            </p:cNvPr>
            <p:cNvSpPr/>
            <p:nvPr/>
          </p:nvSpPr>
          <p:spPr>
            <a:xfrm>
              <a:off x="485879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C15FDB0-29BD-E149-B5B0-D61C1A53E7BE}"/>
                </a:ext>
              </a:extLst>
            </p:cNvPr>
            <p:cNvSpPr/>
            <p:nvPr/>
          </p:nvSpPr>
          <p:spPr>
            <a:xfrm>
              <a:off x="540287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E100345-EC1D-0F44-9438-616786804AF8}"/>
                </a:ext>
              </a:extLst>
            </p:cNvPr>
            <p:cNvSpPr/>
            <p:nvPr/>
          </p:nvSpPr>
          <p:spPr>
            <a:xfrm>
              <a:off x="594696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83AC90F-B1F0-0547-BD13-E8527362206A}"/>
                </a:ext>
              </a:extLst>
            </p:cNvPr>
            <p:cNvSpPr/>
            <p:nvPr/>
          </p:nvSpPr>
          <p:spPr>
            <a:xfrm>
              <a:off x="649104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93B28D0-1856-214F-B51C-AC08111F2E6E}"/>
                </a:ext>
              </a:extLst>
            </p:cNvPr>
            <p:cNvSpPr/>
            <p:nvPr/>
          </p:nvSpPr>
          <p:spPr>
            <a:xfrm>
              <a:off x="703513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17B48A8-391F-D84E-B27D-1013A2F530A7}"/>
                </a:ext>
              </a:extLst>
            </p:cNvPr>
            <p:cNvSpPr/>
            <p:nvPr/>
          </p:nvSpPr>
          <p:spPr>
            <a:xfrm>
              <a:off x="757921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902B630-3B72-9A4F-A381-855751442417}"/>
                </a:ext>
              </a:extLst>
            </p:cNvPr>
            <p:cNvSpPr/>
            <p:nvPr/>
          </p:nvSpPr>
          <p:spPr>
            <a:xfrm>
              <a:off x="812329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B5A235-B82E-C14C-9D47-BDB6D9F8B61E}"/>
                </a:ext>
              </a:extLst>
            </p:cNvPr>
            <p:cNvSpPr/>
            <p:nvPr/>
          </p:nvSpPr>
          <p:spPr>
            <a:xfrm>
              <a:off x="866738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52F488-B75F-6443-8623-1294451CAAB6}"/>
                </a:ext>
              </a:extLst>
            </p:cNvPr>
            <p:cNvSpPr/>
            <p:nvPr/>
          </p:nvSpPr>
          <p:spPr>
            <a:xfrm>
              <a:off x="921146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71E588C-01BE-214E-9697-0BFBE44DED48}"/>
                </a:ext>
              </a:extLst>
            </p:cNvPr>
            <p:cNvSpPr/>
            <p:nvPr/>
          </p:nvSpPr>
          <p:spPr>
            <a:xfrm>
              <a:off x="975555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1AB0F3E-ABDC-964D-BC6E-7DB479F2F9C9}"/>
                </a:ext>
              </a:extLst>
            </p:cNvPr>
            <p:cNvSpPr/>
            <p:nvPr/>
          </p:nvSpPr>
          <p:spPr>
            <a:xfrm>
              <a:off x="1029963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E2E621E-5C4D-EE4B-A7A3-9DA2FA6E7DC2}"/>
                </a:ext>
              </a:extLst>
            </p:cNvPr>
            <p:cNvSpPr/>
            <p:nvPr/>
          </p:nvSpPr>
          <p:spPr>
            <a:xfrm>
              <a:off x="1084371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0B47A14-B9BB-3F40-BB41-978576DA592E}"/>
                </a:ext>
              </a:extLst>
            </p:cNvPr>
            <p:cNvSpPr/>
            <p:nvPr/>
          </p:nvSpPr>
          <p:spPr>
            <a:xfrm>
              <a:off x="1138780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x-none" altLang="x-none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F09D82C-67C2-8B44-8D6C-14C9B125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67" y="1234584"/>
            <a:ext cx="289337" cy="12477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76D95F-96A6-0C44-806A-4F1410587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56" y="2324952"/>
            <a:ext cx="177196" cy="1573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80BB1F-54A7-A142-9921-EC819174A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937" y="3159193"/>
            <a:ext cx="497148" cy="5483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3CC9B0C-5F30-3D4E-B111-F1633546B1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7060" b="-42507"/>
          <a:stretch/>
        </p:blipFill>
        <p:spPr>
          <a:xfrm>
            <a:off x="2278045" y="2403650"/>
            <a:ext cx="6827510" cy="2880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4DB8CFF-4E75-7045-A756-421FF6547315}"/>
              </a:ext>
            </a:extLst>
          </p:cNvPr>
          <p:cNvSpPr txBox="1"/>
          <p:nvPr/>
        </p:nvSpPr>
        <p:spPr>
          <a:xfrm>
            <a:off x="2295703" y="878402"/>
            <a:ext cx="2476960" cy="144655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88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목차</a:t>
            </a:r>
            <a:endParaRPr kumimoji="1" lang="x-none" altLang="x-none" sz="8800" b="1" spc="300" dirty="0">
              <a:solidFill>
                <a:schemeClr val="tx1">
                  <a:lumMod val="65000"/>
                  <a:lumOff val="35000"/>
                </a:schemeClr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077355-4278-A64F-B9CC-D11B203C2FE0}"/>
              </a:ext>
            </a:extLst>
          </p:cNvPr>
          <p:cNvSpPr txBox="1"/>
          <p:nvPr/>
        </p:nvSpPr>
        <p:spPr>
          <a:xfrm>
            <a:off x="1958372" y="3074677"/>
            <a:ext cx="2501006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게임 소개</a:t>
            </a:r>
            <a:endParaRPr kumimoji="1" lang="x-none" altLang="x-none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81B2857-1F4C-DA40-B9DE-8C82A9D8C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937" y="4010531"/>
            <a:ext cx="497148" cy="54832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1116970-7C8D-4541-ACD9-3FDD662271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06068" y="6625005"/>
            <a:ext cx="260462" cy="17375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5D6C73-A1A4-3146-AE2F-75148983EB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05" y="6588887"/>
            <a:ext cx="260462" cy="24599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980BB1F-54A7-A142-9921-EC819174A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662" y="4744737"/>
            <a:ext cx="497148" cy="54832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077355-4278-A64F-B9CC-D11B203C2FE0}"/>
              </a:ext>
            </a:extLst>
          </p:cNvPr>
          <p:cNvSpPr txBox="1"/>
          <p:nvPr/>
        </p:nvSpPr>
        <p:spPr>
          <a:xfrm>
            <a:off x="1958372" y="3904664"/>
            <a:ext cx="2501006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맡은 역할</a:t>
            </a:r>
            <a:endParaRPr kumimoji="1" lang="x-none" altLang="x-none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980BB1F-54A7-A142-9921-EC819174A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662" y="5486968"/>
            <a:ext cx="497148" cy="54832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C077355-4278-A64F-B9CC-D11B203C2FE0}"/>
              </a:ext>
            </a:extLst>
          </p:cNvPr>
          <p:cNvSpPr txBox="1"/>
          <p:nvPr/>
        </p:nvSpPr>
        <p:spPr>
          <a:xfrm>
            <a:off x="1958372" y="4734651"/>
            <a:ext cx="4275529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게임 속 등장인물</a:t>
            </a:r>
            <a:endParaRPr kumimoji="1" lang="x-none" altLang="x-none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77355-4278-A64F-B9CC-D11B203C2FE0}"/>
              </a:ext>
            </a:extLst>
          </p:cNvPr>
          <p:cNvSpPr txBox="1"/>
          <p:nvPr/>
        </p:nvSpPr>
        <p:spPr>
          <a:xfrm>
            <a:off x="1958371" y="5407188"/>
            <a:ext cx="1268296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소감</a:t>
            </a:r>
            <a:endParaRPr kumimoji="1" lang="x-none" altLang="x-none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0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하얀색, 게임이(가) 표시된 사진  자동 생성된 설명">
            <a:extLst>
              <a:ext uri="{FF2B5EF4-FFF2-40B4-BE49-F238E27FC236}">
                <a16:creationId xmlns:a16="http://schemas.microsoft.com/office/drawing/2014/main" id="{1029258B-CF48-3947-9B2A-59EBB3A2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5" y="298205"/>
            <a:ext cx="11600950" cy="62608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6AAD84-C8D7-314D-8958-234FADB73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" r="11954" b="-79509"/>
          <a:stretch/>
        </p:blipFill>
        <p:spPr>
          <a:xfrm>
            <a:off x="995294" y="1211086"/>
            <a:ext cx="4120752" cy="1814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700130-8C3E-D749-AF38-53440569D8BD}"/>
              </a:ext>
            </a:extLst>
          </p:cNvPr>
          <p:cNvSpPr txBox="1"/>
          <p:nvPr/>
        </p:nvSpPr>
        <p:spPr>
          <a:xfrm>
            <a:off x="1567893" y="467505"/>
            <a:ext cx="2501006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게임 소개</a:t>
            </a:r>
            <a:endParaRPr kumimoji="1" lang="x-none" altLang="x-none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25" name="그림 24" descr="동물이(가) 표시된 사진  자동 생성된 설명">
            <a:extLst>
              <a:ext uri="{FF2B5EF4-FFF2-40B4-BE49-F238E27FC236}">
                <a16:creationId xmlns:a16="http://schemas.microsoft.com/office/drawing/2014/main" id="{1F972285-EA04-5C4B-B351-E1F19FA7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62" y="632519"/>
            <a:ext cx="815664" cy="5071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4696A16-50B0-E246-89EB-3ED604CB474C}"/>
              </a:ext>
            </a:extLst>
          </p:cNvPr>
          <p:cNvSpPr txBox="1"/>
          <p:nvPr/>
        </p:nvSpPr>
        <p:spPr>
          <a:xfrm>
            <a:off x="1113694" y="1184513"/>
            <a:ext cx="9706503" cy="5016758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컨셉 </a:t>
            </a:r>
            <a:r>
              <a:rPr kumimoji="1" lang="en-US" altLang="ko-KR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kumimoji="1" lang="ko-KR" altLang="en-US" sz="32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병맛</a:t>
            </a:r>
            <a:endParaRPr kumimoji="1" lang="en-US" altLang="ko-KR" sz="3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스토리 </a:t>
            </a:r>
            <a:r>
              <a:rPr kumimoji="1" lang="en-US" altLang="ko-KR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빵을 입에 물고 지각 이러면서 가다가</a:t>
            </a:r>
            <a:endParaRPr kumimoji="1" lang="en-US" altLang="ko-KR" sz="3200" b="1" spc="3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누구랑 부딪혀서 중심을 못 잡고 어영부영하다가</a:t>
            </a:r>
            <a:endParaRPr kumimoji="1" lang="en-US" altLang="ko-KR" sz="3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트럭에 치였는데 알고 보니 백화점에서 </a:t>
            </a:r>
            <a:r>
              <a:rPr kumimoji="1" lang="ko-KR" altLang="en-US" sz="32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방탈출을</a:t>
            </a:r>
            <a:endParaRPr kumimoji="1" lang="en-US" altLang="ko-KR" sz="3200" b="1" spc="3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 게임</a:t>
            </a:r>
            <a:endParaRPr kumimoji="1" lang="x-none" altLang="x-none" sz="3200" b="1" spc="3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5A3EE6-4847-D548-8784-A85372E3EB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06068" y="6625005"/>
            <a:ext cx="260462" cy="1737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98765E-CCB9-B340-A25C-679F8FEF6C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05" y="6588887"/>
            <a:ext cx="260462" cy="2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하얀색, 게임이(가) 표시된 사진  자동 생성된 설명">
            <a:extLst>
              <a:ext uri="{FF2B5EF4-FFF2-40B4-BE49-F238E27FC236}">
                <a16:creationId xmlns:a16="http://schemas.microsoft.com/office/drawing/2014/main" id="{1029258B-CF48-3947-9B2A-59EBB3A2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5" y="298205"/>
            <a:ext cx="11600950" cy="62608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6AAD84-C8D7-314D-8958-234FADB73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" r="11954" b="-79509"/>
          <a:stretch/>
        </p:blipFill>
        <p:spPr>
          <a:xfrm>
            <a:off x="995294" y="1211086"/>
            <a:ext cx="4120752" cy="1814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700130-8C3E-D749-AF38-53440569D8BD}"/>
              </a:ext>
            </a:extLst>
          </p:cNvPr>
          <p:cNvSpPr txBox="1"/>
          <p:nvPr/>
        </p:nvSpPr>
        <p:spPr>
          <a:xfrm>
            <a:off x="1567893" y="467505"/>
            <a:ext cx="2501006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맡은 역할</a:t>
            </a:r>
            <a:endParaRPr kumimoji="1" lang="x-none" altLang="x-none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25" name="그림 24" descr="동물이(가) 표시된 사진  자동 생성된 설명">
            <a:extLst>
              <a:ext uri="{FF2B5EF4-FFF2-40B4-BE49-F238E27FC236}">
                <a16:creationId xmlns:a16="http://schemas.microsoft.com/office/drawing/2014/main" id="{1F972285-EA04-5C4B-B351-E1F19FA7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62" y="632519"/>
            <a:ext cx="815664" cy="507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278" y="1826662"/>
            <a:ext cx="10851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송정현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병맛컨셉에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맞게 애들 얼굴사진을 편집하여 디자인을 하였다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4279" y="3067378"/>
            <a:ext cx="9278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정예린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화면코딩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기술코딩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등등 핵심을 </a:t>
            </a:r>
            <a:r>
              <a:rPr lang="ko-KR" altLang="en-US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당담하였다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278" y="3929668"/>
            <a:ext cx="6447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박건영 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랭킹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기능을 </a:t>
            </a:r>
            <a:r>
              <a:rPr lang="ko-KR" altLang="en-US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당담하였다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4278" y="4795421"/>
            <a:ext cx="4212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강태윤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PPT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만들었다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6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  자동 생성된 설명">
            <a:extLst>
              <a:ext uri="{FF2B5EF4-FFF2-40B4-BE49-F238E27FC236}">
                <a16:creationId xmlns:a16="http://schemas.microsoft.com/office/drawing/2014/main" id="{4E30037D-1F3C-9D40-A141-523B6664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974" y="526347"/>
            <a:ext cx="5057081" cy="60539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EDEE9F-CCDB-E34B-AE6C-301654A1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45" y="912519"/>
            <a:ext cx="5959293" cy="1483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9921" y="1136357"/>
            <a:ext cx="251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Nanum BaReunHiPi"/>
                <a:ea typeface="배달의민족 주아" panose="02020603020101020101" pitchFamily="18" charset="-127"/>
              </a:rPr>
              <a:t>유성준</a:t>
            </a:r>
            <a:endParaRPr lang="ko-KR" altLang="en-US" sz="5400" dirty="0">
              <a:latin typeface="Nanum BaReunHiPi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76" y="912519"/>
            <a:ext cx="4410075" cy="5381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061" y="2848652"/>
            <a:ext cx="3749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주로 나오는 </a:t>
            </a:r>
            <a:endParaRPr lang="en-US" altLang="ko-KR" sz="5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5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캐릭터중</a:t>
            </a:r>
            <a:r>
              <a:rPr lang="ko-KR" altLang="en-US" sz="5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하나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컴퓨터이(가) 표시된 사진  자동 생성된 설명">
            <a:extLst>
              <a:ext uri="{FF2B5EF4-FFF2-40B4-BE49-F238E27FC236}">
                <a16:creationId xmlns:a16="http://schemas.microsoft.com/office/drawing/2014/main" id="{56FBF2CD-2FB3-164D-9E62-FF94C364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63" y="536027"/>
            <a:ext cx="4833199" cy="5785945"/>
          </a:xfrm>
          <a:prstGeom prst="rect">
            <a:avLst/>
          </a:prstGeom>
        </p:spPr>
      </p:pic>
      <p:pic>
        <p:nvPicPr>
          <p:cNvPr id="9" name="그림 8" descr="실내, 모니터, 컴퓨터, 스크린샷이(가) 표시된 사진  자동 생성된 설명">
            <a:extLst>
              <a:ext uri="{FF2B5EF4-FFF2-40B4-BE49-F238E27FC236}">
                <a16:creationId xmlns:a16="http://schemas.microsoft.com/office/drawing/2014/main" id="{6A61F5E7-6544-FB4D-9664-03EF07E3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8" y="980149"/>
            <a:ext cx="5742773" cy="14299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37703" y="1137695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atin typeface="배달의민족 주아" panose="02020603020101020101" pitchFamily="18" charset="-127"/>
                <a:ea typeface="Nanum BaReunHiPi" panose="02000503000000000000"/>
              </a:rPr>
              <a:t>김동건</a:t>
            </a:r>
            <a:endParaRPr lang="ko-KR" altLang="en-US" sz="6000" dirty="0">
              <a:latin typeface="배달의민족 주아" panose="02020603020101020101" pitchFamily="18" charset="-127"/>
              <a:ea typeface="Nanum BaReunHiPi" panose="0200050300000000000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89" y="914401"/>
            <a:ext cx="2899746" cy="5152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668" y="2781152"/>
            <a:ext cx="6283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유성준과</a:t>
            </a:r>
            <a:r>
              <a:rPr lang="ko-KR" altLang="en-US" sz="4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같이 주로 나오는</a:t>
            </a:r>
            <a:endParaRPr lang="en-US" altLang="ko-KR" sz="4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4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캐릭터중</a:t>
            </a:r>
            <a:r>
              <a:rPr lang="ko-KR" altLang="en-US" sz="4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하나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2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컴퓨터이(가) 표시된 사진  자동 생성된 설명">
            <a:extLst>
              <a:ext uri="{FF2B5EF4-FFF2-40B4-BE49-F238E27FC236}">
                <a16:creationId xmlns:a16="http://schemas.microsoft.com/office/drawing/2014/main" id="{56FBF2CD-2FB3-164D-9E62-FF94C364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63" y="536027"/>
            <a:ext cx="4833199" cy="5785945"/>
          </a:xfrm>
          <a:prstGeom prst="rect">
            <a:avLst/>
          </a:prstGeom>
        </p:spPr>
      </p:pic>
      <p:pic>
        <p:nvPicPr>
          <p:cNvPr id="9" name="그림 8" descr="실내, 모니터, 컴퓨터, 스크린샷이(가) 표시된 사진  자동 생성된 설명">
            <a:extLst>
              <a:ext uri="{FF2B5EF4-FFF2-40B4-BE49-F238E27FC236}">
                <a16:creationId xmlns:a16="http://schemas.microsoft.com/office/drawing/2014/main" id="{6A61F5E7-6544-FB4D-9664-03EF07E3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8" y="980149"/>
            <a:ext cx="5742773" cy="14299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08819" y="11265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배달의민족 주아" panose="02020603020101020101" pitchFamily="18" charset="-127"/>
                <a:ea typeface="Nanum BaReunHiPi" panose="02000503000000000000"/>
              </a:rPr>
              <a:t>박건영</a:t>
            </a:r>
            <a:endParaRPr lang="ko-KR" altLang="en-US" sz="5400" dirty="0">
              <a:latin typeface="배달의민족 주아" panose="02020603020101020101" pitchFamily="18" charset="-127"/>
              <a:ea typeface="Nanum BaReunHiPi" panose="0200050300000000000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11" y="980149"/>
            <a:ext cx="3661980" cy="4882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773" y="2938055"/>
            <a:ext cx="5059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가끔 등장하는 인물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4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하얀색, 게임이(가) 표시된 사진  자동 생성된 설명">
            <a:extLst>
              <a:ext uri="{FF2B5EF4-FFF2-40B4-BE49-F238E27FC236}">
                <a16:creationId xmlns:a16="http://schemas.microsoft.com/office/drawing/2014/main" id="{1029258B-CF48-3947-9B2A-59EBB3A2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5" y="364175"/>
            <a:ext cx="11600950" cy="62608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6AAD84-C8D7-314D-8958-234FADB73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" r="11954" b="-79509"/>
          <a:stretch/>
        </p:blipFill>
        <p:spPr>
          <a:xfrm>
            <a:off x="995294" y="1211086"/>
            <a:ext cx="4120752" cy="1814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700130-8C3E-D749-AF38-53440569D8BD}"/>
              </a:ext>
            </a:extLst>
          </p:cNvPr>
          <p:cNvSpPr txBox="1"/>
          <p:nvPr/>
        </p:nvSpPr>
        <p:spPr>
          <a:xfrm>
            <a:off x="1567893" y="467505"/>
            <a:ext cx="1268296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소감</a:t>
            </a:r>
            <a:endParaRPr kumimoji="1" lang="x-none" altLang="x-none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25" name="그림 24" descr="동물이(가) 표시된 사진  자동 생성된 설명">
            <a:extLst>
              <a:ext uri="{FF2B5EF4-FFF2-40B4-BE49-F238E27FC236}">
                <a16:creationId xmlns:a16="http://schemas.microsoft.com/office/drawing/2014/main" id="{1F972285-EA04-5C4B-B351-E1F19FA7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62" y="632519"/>
            <a:ext cx="815664" cy="5071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4696A16-50B0-E246-89EB-3ED604CB474C}"/>
              </a:ext>
            </a:extLst>
          </p:cNvPr>
          <p:cNvSpPr txBox="1"/>
          <p:nvPr/>
        </p:nvSpPr>
        <p:spPr>
          <a:xfrm>
            <a:off x="1113694" y="1184513"/>
            <a:ext cx="184731" cy="92435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>
              <a:lnSpc>
                <a:spcPct val="200000"/>
              </a:lnSpc>
            </a:pPr>
            <a:endParaRPr kumimoji="1" lang="x-none" altLang="x-none" sz="3200" b="1" spc="300" dirty="0">
              <a:solidFill>
                <a:schemeClr val="tx1">
                  <a:lumMod val="65000"/>
                  <a:lumOff val="35000"/>
                </a:schemeClr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5A3EE6-4847-D548-8784-A85372E3EB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06068" y="6625005"/>
            <a:ext cx="260462" cy="1737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98765E-CCB9-B340-A25C-679F8FEF6C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05" y="6588887"/>
            <a:ext cx="260462" cy="245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7462" y="1833233"/>
            <a:ext cx="10751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송정현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기한이 짧아서 좀 더 구체적으로 만들 수 없어서 아쉬웠지만 재미있었다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461" y="2839783"/>
            <a:ext cx="11309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정예린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시간이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주라 처음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계획한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되지 않아 아쉽지만 나름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재밌게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했던 것 같다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7462" y="3878627"/>
            <a:ext cx="10489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박건영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주간 팀 프로젝트를 하며 같이 의견을 내며 협력하면서  새로운 경험을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하게 되어 유익하였지만 짧은 시간과 실력 편차가 아쉬웠다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7462" y="5429237"/>
            <a:ext cx="7457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강태윤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실력이 너무 부족해서 잘 하지 못해서 아쉬웠다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164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Nanum BaReunHiPi</vt:lpstr>
      <vt:lpstr>맑은 고딕</vt:lpstr>
      <vt:lpstr>배달의민족 주아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동호</dc:creator>
  <cp:lastModifiedBy>user</cp:lastModifiedBy>
  <cp:revision>36</cp:revision>
  <dcterms:created xsi:type="dcterms:W3CDTF">2020-05-18T14:29:08Z</dcterms:created>
  <dcterms:modified xsi:type="dcterms:W3CDTF">2022-06-13T00:37:53Z</dcterms:modified>
</cp:coreProperties>
</file>