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Relationship Id="rId9" Type="http://schemas.openxmlformats.org/officeDocument/2006/relationships/image" Target="../media/image125.png"/><Relationship Id="rId10" Type="http://schemas.openxmlformats.org/officeDocument/2006/relationships/image" Target="../media/image126.png"/><Relationship Id="rId11" Type="http://schemas.openxmlformats.org/officeDocument/2006/relationships/image" Target="../media/image127.png"/><Relationship Id="rId12" Type="http://schemas.openxmlformats.org/officeDocument/2006/relationships/image" Target="../media/image128.png"/><Relationship Id="rId13" Type="http://schemas.openxmlformats.org/officeDocument/2006/relationships/image" Target="../media/image129.png"/><Relationship Id="rId14" Type="http://schemas.openxmlformats.org/officeDocument/2006/relationships/image" Target="../media/image13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Relationship Id="rId7" Type="http://schemas.openxmlformats.org/officeDocument/2006/relationships/image" Target="../media/image13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image" Target="../media/image145.png"/><Relationship Id="rId7" Type="http://schemas.openxmlformats.org/officeDocument/2006/relationships/image" Target="../media/image146.png"/><Relationship Id="rId8" Type="http://schemas.openxmlformats.org/officeDocument/2006/relationships/image" Target="../media/image147.png"/><Relationship Id="rId9" Type="http://schemas.openxmlformats.org/officeDocument/2006/relationships/image" Target="../media/image148.png"/><Relationship Id="rId10" Type="http://schemas.openxmlformats.org/officeDocument/2006/relationships/image" Target="../media/image149.png"/><Relationship Id="rId11" Type="http://schemas.openxmlformats.org/officeDocument/2006/relationships/image" Target="../media/image150.png"/><Relationship Id="rId12" Type="http://schemas.openxmlformats.org/officeDocument/2006/relationships/image" Target="../media/image151.png"/><Relationship Id="rId13" Type="http://schemas.openxmlformats.org/officeDocument/2006/relationships/image" Target="../media/image152.png"/><Relationship Id="rId14" Type="http://schemas.openxmlformats.org/officeDocument/2006/relationships/image" Target="../media/image153.png"/><Relationship Id="rId15" Type="http://schemas.openxmlformats.org/officeDocument/2006/relationships/image" Target="../media/image154.png"/><Relationship Id="rId16" Type="http://schemas.openxmlformats.org/officeDocument/2006/relationships/image" Target="../media/image15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Relationship Id="rId6" Type="http://schemas.openxmlformats.org/officeDocument/2006/relationships/image" Target="../media/image160.png"/><Relationship Id="rId7" Type="http://schemas.openxmlformats.org/officeDocument/2006/relationships/image" Target="../media/image16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164.png"/><Relationship Id="rId5" Type="http://schemas.openxmlformats.org/officeDocument/2006/relationships/image" Target="../media/image165.png"/><Relationship Id="rId6" Type="http://schemas.openxmlformats.org/officeDocument/2006/relationships/image" Target="../media/image166.png"/><Relationship Id="rId7" Type="http://schemas.openxmlformats.org/officeDocument/2006/relationships/image" Target="../media/image167.png"/><Relationship Id="rId8" Type="http://schemas.openxmlformats.org/officeDocument/2006/relationships/image" Target="../media/image168.png"/><Relationship Id="rId9" Type="http://schemas.openxmlformats.org/officeDocument/2006/relationships/image" Target="../media/image169.png"/><Relationship Id="rId10" Type="http://schemas.openxmlformats.org/officeDocument/2006/relationships/image" Target="../media/image170.png"/><Relationship Id="rId11" Type="http://schemas.openxmlformats.org/officeDocument/2006/relationships/image" Target="../media/image171.png"/><Relationship Id="rId12" Type="http://schemas.openxmlformats.org/officeDocument/2006/relationships/image" Target="../media/image172.png"/><Relationship Id="rId13" Type="http://schemas.openxmlformats.org/officeDocument/2006/relationships/image" Target="../media/image173.png"/><Relationship Id="rId14" Type="http://schemas.openxmlformats.org/officeDocument/2006/relationships/image" Target="../media/image174.png"/><Relationship Id="rId15" Type="http://schemas.openxmlformats.org/officeDocument/2006/relationships/image" Target="../media/image175.png"/><Relationship Id="rId16" Type="http://schemas.openxmlformats.org/officeDocument/2006/relationships/image" Target="../media/image176.png"/><Relationship Id="rId17" Type="http://schemas.openxmlformats.org/officeDocument/2006/relationships/image" Target="../media/image177.png"/><Relationship Id="rId18" Type="http://schemas.openxmlformats.org/officeDocument/2006/relationships/image" Target="../media/image178.png"/><Relationship Id="rId19" Type="http://schemas.openxmlformats.org/officeDocument/2006/relationships/image" Target="../media/image179.png"/><Relationship Id="rId20" Type="http://schemas.openxmlformats.org/officeDocument/2006/relationships/image" Target="../media/image180.png"/><Relationship Id="rId21" Type="http://schemas.openxmlformats.org/officeDocument/2006/relationships/image" Target="../media/image181.png"/><Relationship Id="rId22" Type="http://schemas.openxmlformats.org/officeDocument/2006/relationships/image" Target="../media/image182.png"/><Relationship Id="rId23" Type="http://schemas.openxmlformats.org/officeDocument/2006/relationships/image" Target="../media/image183.png"/><Relationship Id="rId24" Type="http://schemas.openxmlformats.org/officeDocument/2006/relationships/image" Target="../media/image184.png"/><Relationship Id="rId25" Type="http://schemas.openxmlformats.org/officeDocument/2006/relationships/image" Target="../media/image185.png"/><Relationship Id="rId26" Type="http://schemas.openxmlformats.org/officeDocument/2006/relationships/image" Target="../media/image186.png"/><Relationship Id="rId27" Type="http://schemas.openxmlformats.org/officeDocument/2006/relationships/image" Target="../media/image18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8.png"/><Relationship Id="rId3" Type="http://schemas.openxmlformats.org/officeDocument/2006/relationships/image" Target="../media/image189.png"/><Relationship Id="rId4" Type="http://schemas.openxmlformats.org/officeDocument/2006/relationships/image" Target="../media/image190.png"/><Relationship Id="rId5" Type="http://schemas.openxmlformats.org/officeDocument/2006/relationships/image" Target="../media/image191.png"/><Relationship Id="rId6" Type="http://schemas.openxmlformats.org/officeDocument/2006/relationships/image" Target="../media/image192.png"/><Relationship Id="rId7" Type="http://schemas.openxmlformats.org/officeDocument/2006/relationships/image" Target="../media/image193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image" Target="../media/image197.png"/><Relationship Id="rId6" Type="http://schemas.openxmlformats.org/officeDocument/2006/relationships/image" Target="../media/image198.png"/><Relationship Id="rId7" Type="http://schemas.openxmlformats.org/officeDocument/2006/relationships/image" Target="../media/image199.png"/><Relationship Id="rId8" Type="http://schemas.openxmlformats.org/officeDocument/2006/relationships/image" Target="../media/image200.png"/><Relationship Id="rId9" Type="http://schemas.openxmlformats.org/officeDocument/2006/relationships/image" Target="../media/image201.png"/><Relationship Id="rId10" Type="http://schemas.openxmlformats.org/officeDocument/2006/relationships/image" Target="../media/image202.png"/><Relationship Id="rId11" Type="http://schemas.openxmlformats.org/officeDocument/2006/relationships/image" Target="../media/image203.png"/><Relationship Id="rId12" Type="http://schemas.openxmlformats.org/officeDocument/2006/relationships/image" Target="../media/image204.png"/><Relationship Id="rId13" Type="http://schemas.openxmlformats.org/officeDocument/2006/relationships/image" Target="../media/image205.png"/><Relationship Id="rId14" Type="http://schemas.openxmlformats.org/officeDocument/2006/relationships/image" Target="../media/image206.png"/><Relationship Id="rId15" Type="http://schemas.openxmlformats.org/officeDocument/2006/relationships/image" Target="../media/image207.png"/><Relationship Id="rId16" Type="http://schemas.openxmlformats.org/officeDocument/2006/relationships/image" Target="../media/image208.png"/><Relationship Id="rId17" Type="http://schemas.openxmlformats.org/officeDocument/2006/relationships/image" Target="../media/image209.png"/><Relationship Id="rId18" Type="http://schemas.openxmlformats.org/officeDocument/2006/relationships/image" Target="../media/image210.png"/><Relationship Id="rId19" Type="http://schemas.openxmlformats.org/officeDocument/2006/relationships/image" Target="../media/image2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Relationship Id="rId27" Type="http://schemas.openxmlformats.org/officeDocument/2006/relationships/image" Target="../media/image33.png"/><Relationship Id="rId28" Type="http://schemas.openxmlformats.org/officeDocument/2006/relationships/image" Target="../media/image34.png"/><Relationship Id="rId29" Type="http://schemas.openxmlformats.org/officeDocument/2006/relationships/image" Target="../media/image35.png"/><Relationship Id="rId30" Type="http://schemas.openxmlformats.org/officeDocument/2006/relationships/image" Target="../media/image36.png"/><Relationship Id="rId31" Type="http://schemas.openxmlformats.org/officeDocument/2006/relationships/image" Target="../media/image37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2.png"/><Relationship Id="rId3" Type="http://schemas.openxmlformats.org/officeDocument/2006/relationships/image" Target="../media/image213.png"/><Relationship Id="rId4" Type="http://schemas.openxmlformats.org/officeDocument/2006/relationships/image" Target="../media/image214.png"/><Relationship Id="rId5" Type="http://schemas.openxmlformats.org/officeDocument/2006/relationships/image" Target="../media/image215.png"/><Relationship Id="rId6" Type="http://schemas.openxmlformats.org/officeDocument/2006/relationships/image" Target="../media/image216.png"/><Relationship Id="rId7" Type="http://schemas.openxmlformats.org/officeDocument/2006/relationships/image" Target="../media/image217.png"/><Relationship Id="rId8" Type="http://schemas.openxmlformats.org/officeDocument/2006/relationships/image" Target="../media/image218.png"/><Relationship Id="rId9" Type="http://schemas.openxmlformats.org/officeDocument/2006/relationships/image" Target="../media/image2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image" Target="../media/image53.png"/><Relationship Id="rId18" Type="http://schemas.openxmlformats.org/officeDocument/2006/relationships/image" Target="../media/image54.png"/><Relationship Id="rId19" Type="http://schemas.openxmlformats.org/officeDocument/2006/relationships/image" Target="../media/image55.png"/><Relationship Id="rId20" Type="http://schemas.openxmlformats.org/officeDocument/2006/relationships/image" Target="../media/image56.png"/><Relationship Id="rId21" Type="http://schemas.openxmlformats.org/officeDocument/2006/relationships/image" Target="../media/image57.png"/><Relationship Id="rId22" Type="http://schemas.openxmlformats.org/officeDocument/2006/relationships/image" Target="../media/image5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image" Target="../media/image99.png"/><Relationship Id="rId14" Type="http://schemas.openxmlformats.org/officeDocument/2006/relationships/image" Target="../media/image100.png"/><Relationship Id="rId15" Type="http://schemas.openxmlformats.org/officeDocument/2006/relationships/image" Target="../media/image101.png"/><Relationship Id="rId16" Type="http://schemas.openxmlformats.org/officeDocument/2006/relationships/image" Target="../media/image102.png"/><Relationship Id="rId17" Type="http://schemas.openxmlformats.org/officeDocument/2006/relationships/image" Target="../media/image10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53968" y="6602960"/>
            <a:ext cx="3817273" cy="1270849"/>
            <a:chOff x="12653968" y="6602960"/>
            <a:chExt cx="3817273" cy="12708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3968" y="6602960"/>
              <a:ext cx="3817273" cy="127084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8415" y="3452472"/>
            <a:ext cx="8844283" cy="435438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1646" y="2185599"/>
            <a:ext cx="9759920" cy="233168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87603" y="6739237"/>
            <a:ext cx="2921226" cy="9022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9776" y="8759524"/>
            <a:ext cx="16813081" cy="840476"/>
            <a:chOff x="729776" y="8759524"/>
            <a:chExt cx="16813081" cy="8404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8759524"/>
              <a:ext cx="16813081" cy="8404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9579" y="746325"/>
            <a:ext cx="2604073" cy="71533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17694" y="1732758"/>
            <a:ext cx="5946823" cy="119051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65884" y="3003297"/>
            <a:ext cx="6818547" cy="119051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74617" y="4235084"/>
            <a:ext cx="9168214" cy="119051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68303" y="5514752"/>
            <a:ext cx="9854652" cy="13784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20077" y="6879698"/>
            <a:ext cx="10002518" cy="119051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17694" y="8213363"/>
            <a:ext cx="5787004" cy="11905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40345" y="3002596"/>
            <a:ext cx="6551452" cy="59827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2857" y="9352381"/>
            <a:ext cx="16800000" cy="247619"/>
            <a:chOff x="742857" y="9352381"/>
            <a:chExt cx="16800000" cy="2476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857" y="9352381"/>
              <a:ext cx="16800000" cy="24761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0045" y="3774235"/>
            <a:ext cx="5439840" cy="36448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39588" y="5407868"/>
            <a:ext cx="6174740" cy="2139977"/>
            <a:chOff x="1139588" y="5407868"/>
            <a:chExt cx="6174740" cy="213997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300000">
              <a:off x="1139588" y="5407868"/>
              <a:ext cx="6174740" cy="21399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08860" y="3399515"/>
            <a:ext cx="2893581" cy="3486685"/>
            <a:chOff x="4308860" y="3399515"/>
            <a:chExt cx="2893581" cy="34866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8860" y="3399515"/>
              <a:ext cx="2893581" cy="34866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52940" y="3408466"/>
            <a:ext cx="2893581" cy="3468781"/>
            <a:chOff x="7652940" y="3408466"/>
            <a:chExt cx="2893581" cy="34687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2940" y="3408466"/>
              <a:ext cx="2893581" cy="346878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1611" y="7302883"/>
            <a:ext cx="2357568" cy="71533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34570" y="7302883"/>
            <a:ext cx="2357568" cy="71533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69058" y="3404792"/>
            <a:ext cx="2884822" cy="3476131"/>
            <a:chOff x="969058" y="3404792"/>
            <a:chExt cx="2884822" cy="347613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9058" y="3404792"/>
              <a:ext cx="2884822" cy="34761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136208" y="3395982"/>
            <a:ext cx="2899443" cy="3493750"/>
            <a:chOff x="11136208" y="3395982"/>
            <a:chExt cx="2899443" cy="349375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36208" y="3395982"/>
              <a:ext cx="2899443" cy="34937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94514" y="3399515"/>
            <a:ext cx="2893581" cy="3486685"/>
            <a:chOff x="14394514" y="3399515"/>
            <a:chExt cx="2893581" cy="348668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94514" y="3399515"/>
              <a:ext cx="2893581" cy="348668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600306" y="2066599"/>
            <a:ext cx="1456126" cy="1332915"/>
            <a:chOff x="12600306" y="2066599"/>
            <a:chExt cx="1456126" cy="133291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00306" y="2066599"/>
              <a:ext cx="1456126" cy="133291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162373" y="7302883"/>
            <a:ext cx="2365035" cy="70547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076264" y="7302883"/>
            <a:ext cx="2357558" cy="71533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146220" y="3013091"/>
            <a:ext cx="1302383" cy="39516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49579" y="7302883"/>
            <a:ext cx="2356044" cy="713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40344" y="3002592"/>
            <a:ext cx="6668404" cy="59827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2857" y="9352381"/>
            <a:ext cx="16800000" cy="247619"/>
            <a:chOff x="742857" y="9352381"/>
            <a:chExt cx="16800000" cy="2476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857" y="9352381"/>
              <a:ext cx="16800000" cy="24761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0045" y="3774235"/>
            <a:ext cx="5745012" cy="211540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81758" y="3723520"/>
            <a:ext cx="6437504" cy="2290764"/>
            <a:chOff x="1381758" y="3723520"/>
            <a:chExt cx="6437504" cy="229076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300000">
              <a:off x="1381758" y="3723520"/>
              <a:ext cx="6437504" cy="22907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5274" y="1408638"/>
            <a:ext cx="8819418" cy="8190304"/>
            <a:chOff x="705274" y="1408638"/>
            <a:chExt cx="8819418" cy="81903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274" y="1408638"/>
              <a:ext cx="8819418" cy="819030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49579" y="746325"/>
            <a:ext cx="2561377" cy="70547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53599" y="2073090"/>
            <a:ext cx="8126841" cy="7233493"/>
            <a:chOff x="9453599" y="2073090"/>
            <a:chExt cx="8126841" cy="72334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53599" y="2073090"/>
              <a:ext cx="8126841" cy="72334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50599" y="-3187602"/>
              <a:ext cx="33750331" cy="178243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6190" y="7319250"/>
            <a:ext cx="16854762" cy="121855"/>
            <a:chOff x="726190" y="7319250"/>
            <a:chExt cx="16854762" cy="1218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726190" y="7319250"/>
              <a:ext cx="16854762" cy="121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5476" y="5350831"/>
            <a:ext cx="16854762" cy="121855"/>
            <a:chOff x="715476" y="5350831"/>
            <a:chExt cx="16854762" cy="12185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715476" y="5350831"/>
              <a:ext cx="16854762" cy="12185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90493" y="5633494"/>
            <a:ext cx="3130850" cy="190235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9569" y="3645718"/>
            <a:ext cx="3395811" cy="143253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684754" y="5907144"/>
            <a:ext cx="11473766" cy="110927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84754" y="7566335"/>
            <a:ext cx="11511214" cy="16676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15476" y="3382412"/>
            <a:ext cx="16854762" cy="121855"/>
            <a:chOff x="715476" y="3382412"/>
            <a:chExt cx="16854762" cy="1218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715476" y="3382412"/>
              <a:ext cx="16854762" cy="12185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07950" y="7999972"/>
            <a:ext cx="2230173" cy="8171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684754" y="1598268"/>
            <a:ext cx="11473766" cy="166760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50390" y="1609124"/>
            <a:ext cx="4368211" cy="190235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684754" y="3612639"/>
            <a:ext cx="11533909" cy="166760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59024" y="5390290"/>
            <a:ext cx="8053932" cy="121855"/>
            <a:chOff x="1259024" y="5390290"/>
            <a:chExt cx="8053932" cy="12185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00000">
              <a:off x="1259024" y="5390290"/>
              <a:ext cx="8053932" cy="1218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40344" y="3002592"/>
            <a:ext cx="6551451" cy="59827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2857" y="9352381"/>
            <a:ext cx="16800000" cy="247619"/>
            <a:chOff x="742857" y="9352381"/>
            <a:chExt cx="16800000" cy="2476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857" y="9352381"/>
              <a:ext cx="16800000" cy="24761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0045" y="3774235"/>
            <a:ext cx="5830726" cy="21154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81758" y="3723520"/>
            <a:ext cx="6437504" cy="2290764"/>
            <a:chOff x="1381758" y="3723520"/>
            <a:chExt cx="6437504" cy="229076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300000">
              <a:off x="1381758" y="3723520"/>
              <a:ext cx="6437504" cy="22907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7022" y="2296375"/>
            <a:ext cx="5344730" cy="10270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148829" y="5414297"/>
            <a:ext cx="1412776" cy="1412776"/>
            <a:chOff x="2148829" y="5414297"/>
            <a:chExt cx="1412776" cy="14127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48829" y="5414297"/>
              <a:ext cx="1412776" cy="14127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71476" y="5414297"/>
            <a:ext cx="1412776" cy="1412776"/>
            <a:chOff x="6271476" y="5414297"/>
            <a:chExt cx="1412776" cy="14127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71476" y="5414297"/>
              <a:ext cx="1412776" cy="14127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68300" y="5503737"/>
            <a:ext cx="1412776" cy="1412776"/>
            <a:chOff x="10568300" y="5503737"/>
            <a:chExt cx="1412776" cy="14127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68300" y="5503737"/>
              <a:ext cx="1412776" cy="14127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632526" y="5503737"/>
            <a:ext cx="1412776" cy="1412776"/>
            <a:chOff x="14632526" y="5503737"/>
            <a:chExt cx="1412776" cy="141277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32526" y="5503737"/>
              <a:ext cx="1412776" cy="14127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911108" y="5816997"/>
            <a:ext cx="694019" cy="786255"/>
            <a:chOff x="10911108" y="5816997"/>
            <a:chExt cx="694019" cy="78625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11108" y="5816997"/>
              <a:ext cx="694019" cy="7862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584736" y="5731539"/>
            <a:ext cx="786255" cy="778293"/>
            <a:chOff x="6584736" y="5731539"/>
            <a:chExt cx="786255" cy="7782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84736" y="5731539"/>
              <a:ext cx="786255" cy="77829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540648" y="5727558"/>
            <a:ext cx="629137" cy="786255"/>
            <a:chOff x="2540648" y="5727558"/>
            <a:chExt cx="629137" cy="7862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40648" y="5727558"/>
              <a:ext cx="629137" cy="78625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998218" y="5816816"/>
            <a:ext cx="681392" cy="786255"/>
            <a:chOff x="14998218" y="5816816"/>
            <a:chExt cx="681392" cy="78625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998218" y="5816816"/>
              <a:ext cx="681392" cy="786255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52544" y="6841563"/>
            <a:ext cx="2259159" cy="99789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56144" y="6841563"/>
            <a:ext cx="2259159" cy="99789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057696" y="6931001"/>
            <a:ext cx="2214835" cy="98367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121982" y="6931001"/>
            <a:ext cx="2215283" cy="97574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590760" y="7673907"/>
            <a:ext cx="2740088" cy="125884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51502" y="7714596"/>
            <a:ext cx="2832060" cy="117769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926339" y="8083558"/>
            <a:ext cx="2223955" cy="46948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118863" y="8152939"/>
            <a:ext cx="2599783" cy="38830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15476" y="4163364"/>
            <a:ext cx="16854762" cy="121855"/>
            <a:chOff x="715476" y="4163364"/>
            <a:chExt cx="16854762" cy="1218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715476" y="4163364"/>
              <a:ext cx="16854762" cy="12185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53402" y="6855475"/>
            <a:ext cx="5367196" cy="121855"/>
            <a:chOff x="2253402" y="6855475"/>
            <a:chExt cx="5367196" cy="12185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5400000">
              <a:off x="2253402" y="6855475"/>
              <a:ext cx="5367196" cy="12185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448677" y="6844893"/>
            <a:ext cx="5388360" cy="121855"/>
            <a:chOff x="6448677" y="6844893"/>
            <a:chExt cx="5388360" cy="12185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5400000">
              <a:off x="6448677" y="6844893"/>
              <a:ext cx="5388360" cy="12185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659825" y="6850184"/>
            <a:ext cx="5377778" cy="121855"/>
            <a:chOff x="10659825" y="6850184"/>
            <a:chExt cx="5377778" cy="12185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10659825" y="6850184"/>
              <a:ext cx="5377778" cy="12185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614581" y="4743650"/>
            <a:ext cx="433038" cy="346182"/>
            <a:chOff x="2614581" y="4743650"/>
            <a:chExt cx="433038" cy="34618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614581" y="4743650"/>
              <a:ext cx="433038" cy="34618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770868" y="4743650"/>
            <a:ext cx="433038" cy="346182"/>
            <a:chOff x="6770868" y="4743650"/>
            <a:chExt cx="433038" cy="34618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770868" y="4743650"/>
              <a:ext cx="433038" cy="34618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984791" y="4743650"/>
            <a:ext cx="433038" cy="346182"/>
            <a:chOff x="10984791" y="4743650"/>
            <a:chExt cx="433038" cy="346182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984791" y="4743650"/>
              <a:ext cx="433038" cy="34618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5131555" y="4743650"/>
            <a:ext cx="433038" cy="346182"/>
            <a:chOff x="15131555" y="4743650"/>
            <a:chExt cx="433038" cy="34618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131555" y="4743650"/>
              <a:ext cx="433038" cy="3461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40344" y="3002592"/>
            <a:ext cx="6548128" cy="59827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2857" y="9352381"/>
            <a:ext cx="16800000" cy="247619"/>
            <a:chOff x="742857" y="9352381"/>
            <a:chExt cx="16800000" cy="2476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857" y="9352381"/>
              <a:ext cx="16800000" cy="24761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0045" y="3774235"/>
            <a:ext cx="3152155" cy="21154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99271" y="4009524"/>
            <a:ext cx="4924539" cy="1752381"/>
            <a:chOff x="1199271" y="4009524"/>
            <a:chExt cx="4924539" cy="175238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300000">
              <a:off x="1199271" y="4009524"/>
              <a:ext cx="4924539" cy="17523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6190" y="7319250"/>
            <a:ext cx="16854762" cy="121855"/>
            <a:chOff x="726190" y="7319250"/>
            <a:chExt cx="16854762" cy="1218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726190" y="7319250"/>
              <a:ext cx="16854762" cy="121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5476" y="5350831"/>
            <a:ext cx="16854762" cy="121855"/>
            <a:chOff x="715476" y="5350831"/>
            <a:chExt cx="16854762" cy="1218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715476" y="5350831"/>
              <a:ext cx="16854762" cy="12185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14202" y="5886487"/>
            <a:ext cx="2940098" cy="12869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63278" y="7905459"/>
            <a:ext cx="2629345" cy="81714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79915" y="7962990"/>
            <a:ext cx="476833" cy="525649"/>
            <a:chOff x="1579915" y="7962990"/>
            <a:chExt cx="476833" cy="5256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9915" y="7962990"/>
              <a:ext cx="476833" cy="52564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05019" y="6074251"/>
            <a:ext cx="8253119" cy="55093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05019" y="7766411"/>
            <a:ext cx="11108728" cy="11092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15476" y="3382412"/>
            <a:ext cx="16854762" cy="121855"/>
            <a:chOff x="715476" y="3382412"/>
            <a:chExt cx="16854762" cy="12185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715476" y="3382412"/>
              <a:ext cx="16854762" cy="12185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31659" y="2022701"/>
            <a:ext cx="2470269" cy="81713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05019" y="2145118"/>
            <a:ext cx="10785233" cy="55093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14202" y="3810005"/>
            <a:ext cx="2934222" cy="131384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05019" y="3783932"/>
            <a:ext cx="10979148" cy="110926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54964" y="5416868"/>
            <a:ext cx="8053932" cy="121855"/>
            <a:chOff x="1854964" y="5416868"/>
            <a:chExt cx="8053932" cy="12185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00000">
              <a:off x="1854964" y="5416868"/>
              <a:ext cx="8053932" cy="1218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89439" y="6076516"/>
            <a:ext cx="476833" cy="525649"/>
            <a:chOff x="1589439" y="6076516"/>
            <a:chExt cx="476833" cy="52564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89439" y="6076516"/>
              <a:ext cx="476833" cy="52564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79915" y="4061237"/>
            <a:ext cx="476833" cy="525649"/>
            <a:chOff x="1579915" y="4061237"/>
            <a:chExt cx="476833" cy="52564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79915" y="4061237"/>
              <a:ext cx="476833" cy="52564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89439" y="2165239"/>
            <a:ext cx="476833" cy="525649"/>
            <a:chOff x="1589439" y="2165239"/>
            <a:chExt cx="476833" cy="52564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89439" y="2165239"/>
              <a:ext cx="476833" cy="5256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8022" y="7495269"/>
            <a:ext cx="3299597" cy="1068912"/>
            <a:chOff x="1348022" y="7495269"/>
            <a:chExt cx="3299597" cy="10689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8022" y="7495269"/>
              <a:ext cx="3299597" cy="10689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14835" y="3334117"/>
            <a:ext cx="708876" cy="566693"/>
            <a:chOff x="6514835" y="3334117"/>
            <a:chExt cx="708876" cy="5666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4835" y="3334117"/>
              <a:ext cx="708876" cy="56669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66408" y="4927859"/>
            <a:ext cx="2920669" cy="126669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85925" y="6410245"/>
            <a:ext cx="2291901" cy="47932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54279" y="7447384"/>
            <a:ext cx="1758635" cy="47930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509568" y="3334117"/>
            <a:ext cx="708876" cy="566693"/>
            <a:chOff x="9509568" y="3334117"/>
            <a:chExt cx="708876" cy="5666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09568" y="3334117"/>
              <a:ext cx="708876" cy="56669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66172" y="4954926"/>
            <a:ext cx="2976097" cy="129356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88401" y="7447574"/>
            <a:ext cx="1751783" cy="47743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618732" y="3353165"/>
            <a:ext cx="708876" cy="566693"/>
            <a:chOff x="12618732" y="3353165"/>
            <a:chExt cx="708876" cy="56669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18732" y="3353165"/>
              <a:ext cx="708876" cy="56669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236972" y="4954926"/>
            <a:ext cx="2920669" cy="126669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659048" y="7475201"/>
            <a:ext cx="1758635" cy="47930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3021" y="2575283"/>
            <a:ext cx="3623572" cy="269347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99350" y="7601274"/>
            <a:ext cx="2520691" cy="77161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04038" y="5463136"/>
            <a:ext cx="8151873" cy="121855"/>
            <a:chOff x="1004038" y="5463136"/>
            <a:chExt cx="8151873" cy="12185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6200000">
              <a:off x="1004038" y="5463136"/>
              <a:ext cx="8151873" cy="12185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 rot="-720000">
            <a:off x="8002097" y="3660719"/>
            <a:ext cx="774133" cy="74620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785393" y="4587923"/>
            <a:ext cx="657007" cy="340622"/>
            <a:chOff x="7785393" y="4587923"/>
            <a:chExt cx="657007" cy="34062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3840000">
              <a:off x="7785393" y="4587923"/>
              <a:ext cx="657007" cy="340622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073574" y="6075107"/>
            <a:ext cx="792212" cy="88061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811272" y="5643621"/>
            <a:ext cx="657007" cy="340622"/>
            <a:chOff x="10811272" y="5643621"/>
            <a:chExt cx="657007" cy="34062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6780000">
              <a:off x="10811272" y="5643621"/>
              <a:ext cx="657007" cy="340622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029446" y="3726350"/>
            <a:ext cx="837060" cy="88061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494489" y="4426716"/>
            <a:ext cx="657007" cy="340622"/>
            <a:chOff x="13494489" y="4426716"/>
            <a:chExt cx="657007" cy="34062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3260000">
              <a:off x="13494489" y="4426716"/>
              <a:ext cx="657007" cy="34062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33333" y="6589036"/>
            <a:ext cx="4361905" cy="121855"/>
            <a:chOff x="733333" y="6589036"/>
            <a:chExt cx="4361905" cy="12185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0800000">
              <a:off x="733333" y="6589036"/>
              <a:ext cx="4361905" cy="121855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994719" y="4954926"/>
            <a:ext cx="2911097" cy="1281069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642562" y="6410245"/>
            <a:ext cx="2291491" cy="469129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790713" y="6410245"/>
            <a:ext cx="2291491" cy="469129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4428612" y="6410245"/>
            <a:ext cx="2291491" cy="46912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5258241" y="3334117"/>
            <a:ext cx="708876" cy="566693"/>
            <a:chOff x="15258241" y="3334117"/>
            <a:chExt cx="708876" cy="56669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258241" y="3334117"/>
              <a:ext cx="708876" cy="566693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4220477" y="7475201"/>
            <a:ext cx="1827292" cy="47930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6497201" y="5605526"/>
            <a:ext cx="657007" cy="340622"/>
            <a:chOff x="16497201" y="5605526"/>
            <a:chExt cx="657007" cy="34062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6780000">
              <a:off x="16497201" y="5605526"/>
              <a:ext cx="657007" cy="340622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6726275" y="6116733"/>
            <a:ext cx="841213" cy="88061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53968" y="6602960"/>
            <a:ext cx="3817273" cy="1270849"/>
            <a:chOff x="12653968" y="6602960"/>
            <a:chExt cx="3817273" cy="12708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3968" y="6602960"/>
              <a:ext cx="3817273" cy="127084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7680" y="3312161"/>
            <a:ext cx="14503841" cy="371386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3195" y="2246595"/>
            <a:ext cx="4830772" cy="22177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71916" y="6907325"/>
            <a:ext cx="2427309" cy="72374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87603" y="6729713"/>
            <a:ext cx="2667883" cy="8791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2389" y="8759524"/>
            <a:ext cx="16790468" cy="840476"/>
            <a:chOff x="752389" y="8759524"/>
            <a:chExt cx="16790468" cy="8404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2389" y="8759524"/>
              <a:ext cx="16790468" cy="8404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80569" y="2062309"/>
            <a:ext cx="5594066" cy="1854358"/>
            <a:chOff x="1680569" y="2062309"/>
            <a:chExt cx="5594066" cy="18543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569" y="2062309"/>
              <a:ext cx="5594066" cy="185435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5890" y="4309891"/>
            <a:ext cx="2460034" cy="248471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82192" y="5090612"/>
            <a:ext cx="1594358" cy="6593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3810" y="4209524"/>
            <a:ext cx="16853594" cy="121855"/>
            <a:chOff x="723810" y="4209524"/>
            <a:chExt cx="16853594" cy="1218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810" y="4209524"/>
              <a:ext cx="1685359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78635" y="6872406"/>
            <a:ext cx="5333333" cy="121855"/>
            <a:chOff x="3678635" y="6872406"/>
            <a:chExt cx="5333333" cy="1218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3678635" y="6872406"/>
              <a:ext cx="5333333" cy="1218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73746" y="6872406"/>
            <a:ext cx="5333333" cy="121855"/>
            <a:chOff x="9273746" y="6872406"/>
            <a:chExt cx="5333333" cy="1218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9273746" y="6872406"/>
              <a:ext cx="5333333" cy="1218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2857" y="6680199"/>
            <a:ext cx="16834546" cy="121855"/>
            <a:chOff x="742857" y="6680199"/>
            <a:chExt cx="16834546" cy="12185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2857" y="6680199"/>
              <a:ext cx="16834546" cy="12185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53624" y="4539621"/>
            <a:ext cx="1674447" cy="15657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36416" y="4861076"/>
            <a:ext cx="1931901" cy="144168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240039" y="4309891"/>
            <a:ext cx="2593367" cy="248471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465858" y="4858267"/>
            <a:ext cx="1593796" cy="109126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85620" y="7068650"/>
            <a:ext cx="1731590" cy="156579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297846" y="7591065"/>
            <a:ext cx="1593796" cy="65999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23894" y="6838920"/>
            <a:ext cx="2602891" cy="248471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905408" y="7569686"/>
            <a:ext cx="1593796" cy="59522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808888" y="2629951"/>
            <a:ext cx="708876" cy="566693"/>
            <a:chOff x="15808888" y="2629951"/>
            <a:chExt cx="708876" cy="56669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5808888" y="2629951"/>
              <a:ext cx="708876" cy="56669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841195" y="1958443"/>
            <a:ext cx="4527272" cy="172875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469781" y="7068648"/>
            <a:ext cx="1683971" cy="157013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465858" y="7569686"/>
            <a:ext cx="853454" cy="6599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64093" y="2126344"/>
            <a:ext cx="9613878" cy="948775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45172" y="7049610"/>
            <a:ext cx="4414712" cy="16717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80569" y="3009524"/>
            <a:ext cx="3487886" cy="2760207"/>
            <a:chOff x="1680569" y="3009524"/>
            <a:chExt cx="3487886" cy="276020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0569" y="3009524"/>
              <a:ext cx="3487886" cy="276020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0045" y="3774235"/>
            <a:ext cx="5745012" cy="211541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88183" y="2213882"/>
            <a:ext cx="709348" cy="567071"/>
            <a:chOff x="8788183" y="2213882"/>
            <a:chExt cx="709348" cy="5670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8183" y="2213882"/>
              <a:ext cx="709348" cy="5670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62569" y="2799393"/>
            <a:ext cx="12903164" cy="266248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11431" y="4613202"/>
            <a:ext cx="10336782" cy="30587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3163" y="7978973"/>
            <a:ext cx="8059319" cy="5493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895730" y="7714286"/>
            <a:ext cx="513302" cy="150646"/>
            <a:chOff x="8895730" y="7714286"/>
            <a:chExt cx="513302" cy="1506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8895730" y="7714286"/>
              <a:ext cx="513302" cy="1506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42857" y="1985265"/>
            <a:ext cx="8424079" cy="6959492"/>
            <a:chOff x="9142857" y="1985265"/>
            <a:chExt cx="8424079" cy="69594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2857" y="1985265"/>
              <a:ext cx="8424079" cy="69594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49579" y="746325"/>
            <a:ext cx="2996292" cy="7153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46771" y="1985265"/>
            <a:ext cx="4741497" cy="6959492"/>
            <a:chOff x="5446771" y="1985265"/>
            <a:chExt cx="4741497" cy="695949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46771" y="1985265"/>
              <a:ext cx="4741497" cy="69594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5274" y="1985265"/>
            <a:ext cx="4741497" cy="6959492"/>
            <a:chOff x="705274" y="1985265"/>
            <a:chExt cx="4741497" cy="69594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5274" y="1985265"/>
              <a:ext cx="4741497" cy="69594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61346" y="2256963"/>
            <a:ext cx="8363022" cy="6570697"/>
            <a:chOff x="4961346" y="2256963"/>
            <a:chExt cx="8363022" cy="65706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1346" y="2256963"/>
              <a:ext cx="8363022" cy="65706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49579" y="746325"/>
            <a:ext cx="2561377" cy="7054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1929" y="3469415"/>
            <a:ext cx="9231201" cy="3406998"/>
            <a:chOff x="831929" y="3469415"/>
            <a:chExt cx="9231201" cy="3406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300000">
              <a:off x="831929" y="3469415"/>
              <a:ext cx="9231201" cy="34069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40345" y="3002596"/>
            <a:ext cx="6551452" cy="598274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2389" y="9352381"/>
            <a:ext cx="16790468" cy="247619"/>
            <a:chOff x="752389" y="9352381"/>
            <a:chExt cx="16790468" cy="2476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389" y="9352381"/>
              <a:ext cx="16790468" cy="24761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8229" y="3054601"/>
            <a:ext cx="7819378" cy="513997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72735" y="6774625"/>
            <a:ext cx="3066440" cy="21154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381" y="5716594"/>
            <a:ext cx="4180952" cy="3518271"/>
            <a:chOff x="7052381" y="5716594"/>
            <a:chExt cx="4180952" cy="35182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1160000">
              <a:off x="7052381" y="5716594"/>
              <a:ext cx="4180952" cy="35182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68864" y="5447009"/>
            <a:ext cx="8146032" cy="121855"/>
            <a:chOff x="2368864" y="5447009"/>
            <a:chExt cx="8146032" cy="1218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2368864" y="5447009"/>
              <a:ext cx="8146032" cy="1218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47619" y="5447009"/>
            <a:ext cx="11129784" cy="121855"/>
            <a:chOff x="6447619" y="5447009"/>
            <a:chExt cx="11129784" cy="1218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7619" y="5447009"/>
              <a:ext cx="1112978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28994" y="5466057"/>
            <a:ext cx="8146032" cy="121855"/>
            <a:chOff x="8028994" y="5466057"/>
            <a:chExt cx="8146032" cy="1218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8028994" y="5466057"/>
              <a:ext cx="8146032" cy="1218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1905" y="1672175"/>
            <a:ext cx="4180952" cy="3518271"/>
            <a:chOff x="12661905" y="1672175"/>
            <a:chExt cx="4180952" cy="35182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1905" y="1672175"/>
              <a:ext cx="4180952" cy="351827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90289" y="2988041"/>
            <a:ext cx="2869273" cy="195260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46558" y="6857053"/>
            <a:ext cx="2481983" cy="38831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06853" y="3586873"/>
            <a:ext cx="3702091" cy="133027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84201" y="2005640"/>
            <a:ext cx="5725096" cy="105940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193724" y="2005640"/>
            <a:ext cx="5416924" cy="105940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584202" y="5877488"/>
            <a:ext cx="6024010" cy="170765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93717" y="6013460"/>
            <a:ext cx="6062171" cy="107378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912668" y="3501163"/>
            <a:ext cx="3629015" cy="133026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174354" y="7638889"/>
            <a:ext cx="3995643" cy="133027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045967" y="7591270"/>
            <a:ext cx="3548920" cy="13418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2022-06-15T22:53:28Z</dcterms:created>
  <dcterms:modified xsi:type="dcterms:W3CDTF">2022-06-15T22:53:28Z</dcterms:modified>
</cp:coreProperties>
</file>