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86762" autoAdjust="0"/>
  </p:normalViewPr>
  <p:slideViewPr>
    <p:cSldViewPr snapToGrid="0">
      <p:cViewPr varScale="1">
        <p:scale>
          <a:sx n="67" d="100"/>
          <a:sy n="67" d="100"/>
        </p:scale>
        <p:origin x="5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D89D6-DA75-4929-82C0-24A662A6B28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2C09-F795-4067-B83B-F688DF17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2C09-F795-4067-B83B-F688DF175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F7D90-4636-43ED-9302-48A121D5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65A0D-E941-46FE-98A8-7E582098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EAD1F-84AD-4FA5-BB90-EA4B9CB6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3F195-4D21-4D38-BEB8-4223F06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1C6F-7029-4228-9E4D-2C359D12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75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851A-E355-46F1-95FA-F4059D1B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C39CB-B985-46D5-88B6-E0641A4D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B35A9-C3ED-4EB2-80F1-5D5718EE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6A54-1134-419E-9DF0-FBB2657D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92A92-A054-40F9-AE62-11EE7A8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78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37742-7345-4798-B617-6ED5338F9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92111-27C1-4DB2-9CBD-E67D8313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8878B-A883-46E2-AC27-DF2A065B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146C8-039F-423F-A8CC-0A3DE6C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1A70C-2BB4-46AE-86A2-EE04647E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47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E04CC-084E-4BE9-8D23-B0E635AC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A3041-4B63-49E4-8BC9-2B7974B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0A832-DAFB-44EE-88DB-B9C94B9B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069D-E25D-47D8-8D5C-C7D0152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8879-6747-4B39-956D-C00F6FFD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361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525B9-E433-4FC5-815F-E0732E7A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2E0DD-601C-4DDB-BC58-A5BA79D2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86B1F-21F3-4CBC-8A85-7C9A713C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D46B-CCB9-4D94-B607-C683E836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90E43-FFE8-48ED-ACE7-013019EA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760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7A78-98A4-4722-8906-29C92D3D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2D551-FED2-4E62-859B-9FBF3719D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F957C-D801-420F-84FF-690E6738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7BFB0-6FFA-42A3-A647-6AA43872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B7D7D-D75C-4206-BA71-33CB111F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477C5-D3F5-4761-927A-220F7DDE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1595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F189A-E7D9-4A2A-B704-CD310EF2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48F4F-EF13-4E3C-82FD-7948BE161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FCB91-4E29-4FBA-A1C7-108279D2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71F50-01C5-4DFA-8FC1-DBB11EA7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50FD47-C2D5-4F5D-9F4E-7A8F5F03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56E930-8B33-4A10-B34D-092E2A08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0D6C7-2AB9-4C9E-A31C-BAE8E48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FA1D6-8D04-438F-A67C-2CF122A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478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E52B-B5A2-4BA8-9FAD-7FA9D578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E8E9B-24C3-4FD0-BEBB-465CDB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D45B54-1BA7-4BF0-BF1C-1B0BD9D4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F31F2-14CA-452D-A7E8-0DB1184C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30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C3BF88-20CB-4873-BEDB-3605EE2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CDB41-A53A-461F-943C-2EEBCCC3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B5397-3885-4C21-AC9B-F4D041C8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859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3B6FF-E9E6-4882-94AB-BA0108E5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C411E-237D-4E43-B781-C7E8B5DB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727DC-71CD-4149-B157-90405061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49765-9BA9-4046-BACE-608241FB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ABD09-0AFD-4CDB-8031-0B98F76B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04E61-3352-475A-B66E-5AB7A058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3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36E69-7393-4ECA-A927-0C9F2EEF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8E559-D3A2-4F58-AB09-175C3F864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512D6-CE67-41D7-8CD6-6D1363E0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FD3E9-4F18-4B11-B7E0-413EEFC2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0E031-8A4B-4381-B8C5-7DDF8E7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34FCB-0AD5-49AD-A2C9-8A33250D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30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2BDEEF-A653-44E1-BE7B-59DC0321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ED4ED-2FAD-4531-9F54-2D5EDC97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47D65-F9B0-4DA6-8635-FDC9D04C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13C7-D8F2-4FE5-BE10-5E3A9C5425F9}" type="datetimeFigureOut">
              <a:rPr lang="zh-HK" altLang="en-US" smtClean="0"/>
              <a:t>5/8/2019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95CA3-7DE5-4A69-A113-4A85A079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E7CD5-FECD-4FB7-8D0C-20BF1F141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F810-260C-430F-A4DA-FCB425B6B5C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01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560"/>
          <p:cNvGrpSpPr/>
          <p:nvPr/>
        </p:nvGrpSpPr>
        <p:grpSpPr>
          <a:xfrm>
            <a:off x="427495" y="71614"/>
            <a:ext cx="11514421" cy="6714082"/>
            <a:chOff x="427495" y="71614"/>
            <a:chExt cx="11514421" cy="6714082"/>
          </a:xfrm>
        </p:grpSpPr>
        <p:grpSp>
          <p:nvGrpSpPr>
            <p:cNvPr id="557" name="Group 556"/>
            <p:cNvGrpSpPr/>
            <p:nvPr/>
          </p:nvGrpSpPr>
          <p:grpSpPr>
            <a:xfrm>
              <a:off x="427495" y="71614"/>
              <a:ext cx="11514421" cy="6344750"/>
              <a:chOff x="417063" y="243427"/>
              <a:chExt cx="11514421" cy="6344750"/>
            </a:xfrm>
          </p:grpSpPr>
          <p:cxnSp>
            <p:nvCxnSpPr>
              <p:cNvPr id="254" name="连接符: 肘形 253">
                <a:extLst>
                  <a:ext uri="{FF2B5EF4-FFF2-40B4-BE49-F238E27FC236}">
                    <a16:creationId xmlns:a16="http://schemas.microsoft.com/office/drawing/2014/main" id="{E465B61B-9E41-480F-A272-8D5B1ACCC68F}"/>
                  </a:ext>
                </a:extLst>
              </p:cNvPr>
              <p:cNvCxnSpPr/>
              <p:nvPr/>
            </p:nvCxnSpPr>
            <p:spPr>
              <a:xfrm rot="5400000" flipH="1" flipV="1">
                <a:off x="6701045" y="2557510"/>
                <a:ext cx="400953" cy="14603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矩形 230">
                <a:extLst>
                  <a:ext uri="{FF2B5EF4-FFF2-40B4-BE49-F238E27FC236}">
                    <a16:creationId xmlns:a16="http://schemas.microsoft.com/office/drawing/2014/main" id="{FCCEF2BA-C4D7-406E-A099-C69AB95E3BEE}"/>
                  </a:ext>
                </a:extLst>
              </p:cNvPr>
              <p:cNvSpPr/>
              <p:nvPr/>
            </p:nvSpPr>
            <p:spPr>
              <a:xfrm>
                <a:off x="3126776" y="3746727"/>
                <a:ext cx="589865" cy="601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42E3AD-792D-46BF-B765-42F10AEA69CC}"/>
                  </a:ext>
                </a:extLst>
              </p:cNvPr>
              <p:cNvSpPr/>
              <p:nvPr/>
            </p:nvSpPr>
            <p:spPr>
              <a:xfrm>
                <a:off x="7634306" y="3768265"/>
                <a:ext cx="848139" cy="2419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Timer1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E17B92D-F367-4FAC-9D08-3ED793355669}"/>
                  </a:ext>
                </a:extLst>
              </p:cNvPr>
              <p:cNvSpPr/>
              <p:nvPr/>
            </p:nvSpPr>
            <p:spPr>
              <a:xfrm>
                <a:off x="7631714" y="4516159"/>
                <a:ext cx="848139" cy="2419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Serial0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F360B0F-2589-4147-9317-FD02805279B4}"/>
                  </a:ext>
                </a:extLst>
              </p:cNvPr>
              <p:cNvSpPr/>
              <p:nvPr/>
            </p:nvSpPr>
            <p:spPr>
              <a:xfrm>
                <a:off x="7656694" y="2895986"/>
                <a:ext cx="848139" cy="338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IE1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91AD1AB-2CFA-4868-BA1B-C629266B6859}"/>
                  </a:ext>
                </a:extLst>
              </p:cNvPr>
              <p:cNvSpPr/>
              <p:nvPr/>
            </p:nvSpPr>
            <p:spPr>
              <a:xfrm>
                <a:off x="7656693" y="3243989"/>
                <a:ext cx="848139" cy="2419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IE3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ECD1C3-AE90-4E1E-923D-5BFB9AEBF990}"/>
                  </a:ext>
                </a:extLst>
              </p:cNvPr>
              <p:cNvSpPr/>
              <p:nvPr/>
            </p:nvSpPr>
            <p:spPr>
              <a:xfrm>
                <a:off x="7631715" y="4030404"/>
                <a:ext cx="848139" cy="2419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IE4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1EC0AF5-CD01-47CA-B436-7F04194ABBF8}"/>
                  </a:ext>
                </a:extLst>
              </p:cNvPr>
              <p:cNvSpPr/>
              <p:nvPr/>
            </p:nvSpPr>
            <p:spPr>
              <a:xfrm>
                <a:off x="7631714" y="4757622"/>
                <a:ext cx="848139" cy="314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IE5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3122E08-ED24-4839-B916-56F496249656}"/>
                  </a:ext>
                </a:extLst>
              </p:cNvPr>
              <p:cNvSpPr/>
              <p:nvPr/>
            </p:nvSpPr>
            <p:spPr>
              <a:xfrm>
                <a:off x="7644532" y="5330519"/>
                <a:ext cx="848139" cy="46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IE6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259337C2-6419-4F42-8A58-26CAA4B14B4C}"/>
                  </a:ext>
                </a:extLst>
              </p:cNvPr>
              <p:cNvSpPr/>
              <p:nvPr/>
            </p:nvSpPr>
            <p:spPr>
              <a:xfrm>
                <a:off x="8845614" y="612132"/>
                <a:ext cx="724983" cy="58754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id="{DFF2C095-F342-47E5-9BAD-E09A490D0F43}"/>
                  </a:ext>
                </a:extLst>
              </p:cNvPr>
              <p:cNvSpPr/>
              <p:nvPr/>
            </p:nvSpPr>
            <p:spPr>
              <a:xfrm>
                <a:off x="7521903" y="622719"/>
                <a:ext cx="1107268" cy="59654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F3FAEDCF-FCDD-447B-8675-B84939BCC71B}"/>
                  </a:ext>
                </a:extLst>
              </p:cNvPr>
              <p:cNvSpPr txBox="1"/>
              <p:nvPr/>
            </p:nvSpPr>
            <p:spPr>
              <a:xfrm>
                <a:off x="8018921" y="2664359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Group</a:t>
                </a:r>
                <a:r>
                  <a:rPr lang="en-US" altLang="zh-HK" sz="1000" dirty="0">
                    <a:solidFill>
                      <a:srgbClr val="00B050"/>
                    </a:solidFill>
                  </a:rPr>
                  <a:t>2</a:t>
                </a:r>
                <a:endParaRPr lang="zh-HK" altLang="en-US" sz="1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F759A0DB-EB8A-4E79-9158-B8CBD24F2491}"/>
                  </a:ext>
                </a:extLst>
              </p:cNvPr>
              <p:cNvSpPr txBox="1"/>
              <p:nvPr/>
            </p:nvSpPr>
            <p:spPr>
              <a:xfrm>
                <a:off x="8012393" y="3585213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Group</a:t>
                </a:r>
                <a:r>
                  <a:rPr lang="en-US" altLang="zh-HK" sz="1000" dirty="0">
                    <a:solidFill>
                      <a:srgbClr val="00B050"/>
                    </a:solidFill>
                  </a:rPr>
                  <a:t>3</a:t>
                </a:r>
                <a:endParaRPr lang="zh-HK" altLang="en-US" sz="1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95F57376-FCB1-4EE7-B239-9479D0B41F84}"/>
                  </a:ext>
                </a:extLst>
              </p:cNvPr>
              <p:cNvSpPr txBox="1"/>
              <p:nvPr/>
            </p:nvSpPr>
            <p:spPr>
              <a:xfrm>
                <a:off x="8014431" y="4337332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Group</a:t>
                </a:r>
                <a:r>
                  <a:rPr lang="en-US" altLang="zh-HK" sz="1000" dirty="0">
                    <a:solidFill>
                      <a:srgbClr val="00B050"/>
                    </a:solidFill>
                  </a:rPr>
                  <a:t>4</a:t>
                </a:r>
                <a:endParaRPr lang="zh-HK" altLang="en-US" sz="1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99B7DF0F-C576-4BC6-8630-3EE5FE3D275D}"/>
                  </a:ext>
                </a:extLst>
              </p:cNvPr>
              <p:cNvSpPr txBox="1"/>
              <p:nvPr/>
            </p:nvSpPr>
            <p:spPr>
              <a:xfrm>
                <a:off x="8009324" y="5151585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Group</a:t>
                </a:r>
                <a:r>
                  <a:rPr lang="en-US" altLang="zh-HK" sz="1000" dirty="0">
                    <a:solidFill>
                      <a:srgbClr val="00B050"/>
                    </a:solidFill>
                  </a:rPr>
                  <a:t>5</a:t>
                </a:r>
                <a:endParaRPr lang="zh-HK" altLang="en-US" sz="1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20052857-CD1A-494D-AF70-453F1E3194FE}"/>
                  </a:ext>
                </a:extLst>
              </p:cNvPr>
              <p:cNvSpPr txBox="1"/>
              <p:nvPr/>
            </p:nvSpPr>
            <p:spPr>
              <a:xfrm>
                <a:off x="7709121" y="243427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/>
                  <a:t>IP0/1</a:t>
                </a:r>
                <a:endParaRPr lang="zh-HK" altLang="en-US" dirty="0"/>
              </a:p>
            </p:txBody>
          </p:sp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425BCC5D-47E4-4908-8587-82DB11FAD13B}"/>
                  </a:ext>
                </a:extLst>
              </p:cNvPr>
              <p:cNvSpPr txBox="1"/>
              <p:nvPr/>
            </p:nvSpPr>
            <p:spPr>
              <a:xfrm>
                <a:off x="7613920" y="5799990"/>
                <a:ext cx="6687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800" dirty="0"/>
                  <a:t>IP1.</a:t>
                </a:r>
                <a:r>
                  <a:rPr lang="en-US" altLang="zh-HK" sz="8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HK" sz="800" dirty="0"/>
                  <a:t>/IP0.</a:t>
                </a:r>
                <a:r>
                  <a:rPr lang="en-US" altLang="zh-HK" sz="8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HK" sz="800" dirty="0"/>
                  <a:t>:</a:t>
                </a:r>
              </a:p>
              <a:p>
                <a:r>
                  <a:rPr lang="en-US" altLang="zh-HK" sz="800" dirty="0"/>
                  <a:t>00</a:t>
                </a:r>
              </a:p>
              <a:p>
                <a:r>
                  <a:rPr lang="en-US" altLang="zh-HK" sz="800" dirty="0"/>
                  <a:t>01</a:t>
                </a:r>
              </a:p>
              <a:p>
                <a:r>
                  <a:rPr lang="en-US" altLang="zh-HK" sz="800" dirty="0"/>
                  <a:t>10</a:t>
                </a:r>
              </a:p>
              <a:p>
                <a:r>
                  <a:rPr lang="en-US" altLang="zh-HK" sz="800" dirty="0"/>
                  <a:t>11</a:t>
                </a:r>
                <a:endParaRPr lang="zh-HK" altLang="en-US" sz="800" dirty="0"/>
              </a:p>
            </p:txBody>
          </p:sp>
          <p:sp>
            <p:nvSpPr>
              <p:cNvPr id="367" name="箭头: 下 366">
                <a:extLst>
                  <a:ext uri="{FF2B5EF4-FFF2-40B4-BE49-F238E27FC236}">
                    <a16:creationId xmlns:a16="http://schemas.microsoft.com/office/drawing/2014/main" id="{9310B292-0259-41D9-9E07-032534C24BFF}"/>
                  </a:ext>
                </a:extLst>
              </p:cNvPr>
              <p:cNvSpPr/>
              <p:nvPr/>
            </p:nvSpPr>
            <p:spPr>
              <a:xfrm>
                <a:off x="7927495" y="6085660"/>
                <a:ext cx="130880" cy="32133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3239C86E-80E4-4F81-9BDD-E5C6DC5B0D95}"/>
                  </a:ext>
                </a:extLst>
              </p:cNvPr>
              <p:cNvSpPr txBox="1"/>
              <p:nvPr/>
            </p:nvSpPr>
            <p:spPr>
              <a:xfrm>
                <a:off x="7991551" y="6128937"/>
                <a:ext cx="5132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800" dirty="0"/>
                  <a:t>highest </a:t>
                </a:r>
              </a:p>
              <a:p>
                <a:r>
                  <a:rPr lang="en-US" altLang="zh-HK" sz="800" dirty="0"/>
                  <a:t>priority</a:t>
                </a:r>
                <a:endParaRPr lang="zh-HK" altLang="en-US" sz="8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EED9C5-8B67-4156-A19C-ADA262A724B5}"/>
                  </a:ext>
                </a:extLst>
              </p:cNvPr>
              <p:cNvSpPr/>
              <p:nvPr/>
            </p:nvSpPr>
            <p:spPr>
              <a:xfrm>
                <a:off x="7664054" y="2003140"/>
                <a:ext cx="848139" cy="2419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Timer0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DD81F58-A152-4EC4-9AEE-124761354F4F}"/>
                  </a:ext>
                </a:extLst>
              </p:cNvPr>
              <p:cNvSpPr/>
              <p:nvPr/>
            </p:nvSpPr>
            <p:spPr>
              <a:xfrm>
                <a:off x="7664053" y="2248399"/>
                <a:ext cx="848139" cy="2419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IE2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A30FBE42-D640-47CA-92D8-A39C2C6E24E5}"/>
                  </a:ext>
                </a:extLst>
              </p:cNvPr>
              <p:cNvSpPr txBox="1"/>
              <p:nvPr/>
            </p:nvSpPr>
            <p:spPr>
              <a:xfrm>
                <a:off x="8031914" y="1811739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Group</a:t>
                </a:r>
                <a:r>
                  <a:rPr lang="en-US" altLang="zh-HK" sz="1000" dirty="0">
                    <a:solidFill>
                      <a:srgbClr val="00B050"/>
                    </a:solidFill>
                  </a:rPr>
                  <a:t>1</a:t>
                </a:r>
                <a:endParaRPr lang="zh-HK" altLang="en-US" sz="1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227CA1E0-560B-4532-91B8-024FC39E0CE1}"/>
                  </a:ext>
                </a:extLst>
              </p:cNvPr>
              <p:cNvSpPr txBox="1"/>
              <p:nvPr/>
            </p:nvSpPr>
            <p:spPr>
              <a:xfrm>
                <a:off x="8938364" y="1916966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ET0</a:t>
                </a:r>
                <a:endParaRPr lang="zh-HK" altLang="en-US" dirty="0"/>
              </a:p>
            </p:txBody>
          </p:sp>
          <p:cxnSp>
            <p:nvCxnSpPr>
              <p:cNvPr id="370" name="直接箭头连接符 369">
                <a:extLst>
                  <a:ext uri="{FF2B5EF4-FFF2-40B4-BE49-F238E27FC236}">
                    <a16:creationId xmlns:a16="http://schemas.microsoft.com/office/drawing/2014/main" id="{E21EB6EA-C997-405B-BC55-21950BFC5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2192" y="2124138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箭头连接符 371">
                <a:extLst>
                  <a:ext uri="{FF2B5EF4-FFF2-40B4-BE49-F238E27FC236}">
                    <a16:creationId xmlns:a16="http://schemas.microsoft.com/office/drawing/2014/main" id="{385429CA-1C66-49C0-B447-EFEADEACE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0118" y="2124139"/>
                <a:ext cx="1331717" cy="1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9A17EB89-7352-43D3-A5FA-14B52D17719C}"/>
                  </a:ext>
                </a:extLst>
              </p:cNvPr>
              <p:cNvGrpSpPr/>
              <p:nvPr/>
            </p:nvGrpSpPr>
            <p:grpSpPr>
              <a:xfrm>
                <a:off x="10938673" y="1874744"/>
                <a:ext cx="639222" cy="405454"/>
                <a:chOff x="9047776" y="2912029"/>
                <a:chExt cx="639222" cy="405454"/>
              </a:xfrm>
            </p:grpSpPr>
            <p:sp>
              <p:nvSpPr>
                <p:cNvPr id="374" name="文本框 373">
                  <a:extLst>
                    <a:ext uri="{FF2B5EF4-FFF2-40B4-BE49-F238E27FC236}">
                      <a16:creationId xmlns:a16="http://schemas.microsoft.com/office/drawing/2014/main" id="{890A6A0A-C4B8-4669-A1EC-118C32FFAF65}"/>
                    </a:ext>
                  </a:extLst>
                </p:cNvPr>
                <p:cNvSpPr txBox="1"/>
                <p:nvPr/>
              </p:nvSpPr>
              <p:spPr>
                <a:xfrm>
                  <a:off x="9047776" y="3064535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TF0</a:t>
                  </a:r>
                </a:p>
              </p:txBody>
            </p:sp>
            <p:cxnSp>
              <p:nvCxnSpPr>
                <p:cNvPr id="375" name="直接连接符 374">
                  <a:extLst>
                    <a:ext uri="{FF2B5EF4-FFF2-40B4-BE49-F238E27FC236}">
                      <a16:creationId xmlns:a16="http://schemas.microsoft.com/office/drawing/2014/main" id="{EA64433C-20C1-4F27-9638-4FCDDEDA9C31}"/>
                    </a:ext>
                  </a:extLst>
                </p:cNvPr>
                <p:cNvCxnSpPr>
                  <a:cxnSpLocks/>
                  <a:stCxn id="376" idx="0"/>
                </p:cNvCxnSpPr>
                <p:nvPr/>
              </p:nvCxnSpPr>
              <p:spPr>
                <a:xfrm flipH="1">
                  <a:off x="9089616" y="2915638"/>
                  <a:ext cx="2168" cy="40184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FEC2E74B-E9E5-4B49-800A-FE444DAD43F7}"/>
                    </a:ext>
                  </a:extLst>
                </p:cNvPr>
                <p:cNvSpPr/>
                <p:nvPr/>
              </p:nvSpPr>
              <p:spPr>
                <a:xfrm>
                  <a:off x="9085982" y="2912029"/>
                  <a:ext cx="281405" cy="16980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sp>
            <p:nvSpPr>
              <p:cNvPr id="144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4197166" y="1494336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ePWM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45" name="矩形 311">
                <a:extLst>
                  <a:ext uri="{FF2B5EF4-FFF2-40B4-BE49-F238E27FC236}">
                    <a16:creationId xmlns:a16="http://schemas.microsoft.com/office/drawing/2014/main" id="{99931923-5AB8-4B44-9AA4-10D3BD70AF2D}"/>
                  </a:ext>
                </a:extLst>
              </p:cNvPr>
              <p:cNvSpPr/>
              <p:nvPr/>
            </p:nvSpPr>
            <p:spPr>
              <a:xfrm>
                <a:off x="4195061" y="1744583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ePWM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46" name="矩形 318">
                <a:extLst>
                  <a:ext uri="{FF2B5EF4-FFF2-40B4-BE49-F238E27FC236}">
                    <a16:creationId xmlns:a16="http://schemas.microsoft.com/office/drawing/2014/main" id="{5470FF6A-D287-453A-8CB7-AD321E320047}"/>
                  </a:ext>
                </a:extLst>
              </p:cNvPr>
              <p:cNvSpPr/>
              <p:nvPr/>
            </p:nvSpPr>
            <p:spPr>
              <a:xfrm>
                <a:off x="4193381" y="1990702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ePWM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cxnSp>
            <p:nvCxnSpPr>
              <p:cNvPr id="148" name="直接箭头连接符 369">
                <a:extLst>
                  <a:ext uri="{FF2B5EF4-FFF2-40B4-BE49-F238E27FC236}">
                    <a16:creationId xmlns:a16="http://schemas.microsoft.com/office/drawing/2014/main" id="{E21EB6EA-C997-405B-BC55-21950BFC5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2191" y="2388461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本框 24">
                <a:extLst>
                  <a:ext uri="{FF2B5EF4-FFF2-40B4-BE49-F238E27FC236}">
                    <a16:creationId xmlns:a16="http://schemas.microsoft.com/office/drawing/2014/main" id="{407C6B29-4E87-4EF5-8C88-119D9FB4116D}"/>
                  </a:ext>
                </a:extLst>
              </p:cNvPr>
              <p:cNvSpPr txBox="1"/>
              <p:nvPr/>
            </p:nvSpPr>
            <p:spPr>
              <a:xfrm>
                <a:off x="8922959" y="2201033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EX2</a:t>
                </a:r>
                <a:endParaRPr lang="zh-HK" altLang="en-US" dirty="0"/>
              </a:p>
            </p:txBody>
          </p:sp>
          <p:sp>
            <p:nvSpPr>
              <p:cNvPr id="151" name="文本框 31">
                <a:extLst>
                  <a:ext uri="{FF2B5EF4-FFF2-40B4-BE49-F238E27FC236}">
                    <a16:creationId xmlns:a16="http://schemas.microsoft.com/office/drawing/2014/main" id="{21EC53A2-F57F-48AF-80C2-18FADEDE740B}"/>
                  </a:ext>
                </a:extLst>
              </p:cNvPr>
              <p:cNvSpPr txBox="1"/>
              <p:nvPr/>
            </p:nvSpPr>
            <p:spPr>
              <a:xfrm>
                <a:off x="9917415" y="2103325"/>
                <a:ext cx="6392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00" dirty="0"/>
                  <a:t>I2FR</a:t>
                </a:r>
                <a:endParaRPr lang="zh-HK" altLang="en-US" sz="800" dirty="0"/>
              </a:p>
            </p:txBody>
          </p:sp>
          <p:cxnSp>
            <p:nvCxnSpPr>
              <p:cNvPr id="157" name="直接箭头连接符 28">
                <a:extLst>
                  <a:ext uri="{FF2B5EF4-FFF2-40B4-BE49-F238E27FC236}">
                    <a16:creationId xmlns:a16="http://schemas.microsoft.com/office/drawing/2014/main" id="{8CEB7A65-ECF1-4AA9-9099-FF3F3B9DA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244" y="2413331"/>
                <a:ext cx="399584" cy="1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10002640" y="2266243"/>
                <a:ext cx="790168" cy="398485"/>
                <a:chOff x="8561754" y="2791573"/>
                <a:chExt cx="790168" cy="398485"/>
              </a:xfrm>
            </p:grpSpPr>
            <p:sp>
              <p:nvSpPr>
                <p:cNvPr id="150" name="矩形 30">
                  <a:extLst>
                    <a:ext uri="{FF2B5EF4-FFF2-40B4-BE49-F238E27FC236}">
                      <a16:creationId xmlns:a16="http://schemas.microsoft.com/office/drawing/2014/main" id="{0E10E53A-2550-4C8B-A37D-593D3EA3ECC1}"/>
                    </a:ext>
                  </a:extLst>
                </p:cNvPr>
                <p:cNvSpPr/>
                <p:nvPr/>
              </p:nvSpPr>
              <p:spPr>
                <a:xfrm>
                  <a:off x="8561754" y="2807480"/>
                  <a:ext cx="479936" cy="3825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152" name="文本框 32">
                  <a:extLst>
                    <a:ext uri="{FF2B5EF4-FFF2-40B4-BE49-F238E27FC236}">
                      <a16:creationId xmlns:a16="http://schemas.microsoft.com/office/drawing/2014/main" id="{819D20A0-0699-4AF2-9CF7-73A30827DF6D}"/>
                    </a:ext>
                  </a:extLst>
                </p:cNvPr>
                <p:cNvSpPr txBox="1"/>
                <p:nvPr/>
              </p:nvSpPr>
              <p:spPr>
                <a:xfrm>
                  <a:off x="8581147" y="2791573"/>
                  <a:ext cx="7707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0:</a:t>
                  </a:r>
                </a:p>
                <a:p>
                  <a:r>
                    <a:rPr lang="en-US" altLang="zh-HK" sz="800" dirty="0"/>
                    <a:t>1:</a:t>
                  </a:r>
                  <a:endParaRPr lang="zh-HK" altLang="en-US" sz="800" dirty="0"/>
                </a:p>
              </p:txBody>
            </p:sp>
            <p:cxnSp>
              <p:nvCxnSpPr>
                <p:cNvPr id="155" name="直接箭头连接符 41">
                  <a:extLst>
                    <a:ext uri="{FF2B5EF4-FFF2-40B4-BE49-F238E27FC236}">
                      <a16:creationId xmlns:a16="http://schemas.microsoft.com/office/drawing/2014/main" id="{EBE515BD-A036-40D7-A39B-B14310AFAEF2}"/>
                    </a:ext>
                  </a:extLst>
                </p:cNvPr>
                <p:cNvCxnSpPr/>
                <p:nvPr/>
              </p:nvCxnSpPr>
              <p:spPr>
                <a:xfrm>
                  <a:off x="8862010" y="2815383"/>
                  <a:ext cx="0" cy="135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848185" y="2988881"/>
                  <a:ext cx="0" cy="121897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组合 82">
                <a:extLst>
                  <a:ext uri="{FF2B5EF4-FFF2-40B4-BE49-F238E27FC236}">
                    <a16:creationId xmlns:a16="http://schemas.microsoft.com/office/drawing/2014/main" id="{9C843413-A1AC-4597-B98E-B8388EC21546}"/>
                  </a:ext>
                </a:extLst>
              </p:cNvPr>
              <p:cNvGrpSpPr/>
              <p:nvPr/>
            </p:nvGrpSpPr>
            <p:grpSpPr>
              <a:xfrm>
                <a:off x="10459227" y="2264102"/>
                <a:ext cx="639222" cy="416901"/>
                <a:chOff x="8036682" y="2961899"/>
                <a:chExt cx="639222" cy="416901"/>
              </a:xfrm>
            </p:grpSpPr>
            <p:sp>
              <p:nvSpPr>
                <p:cNvPr id="180" name="文本框 66">
                  <a:extLst>
                    <a:ext uri="{FF2B5EF4-FFF2-40B4-BE49-F238E27FC236}">
                      <a16:creationId xmlns:a16="http://schemas.microsoft.com/office/drawing/2014/main" id="{4B6CE798-2FC0-4C6F-B69C-7C6814226521}"/>
                    </a:ext>
                  </a:extLst>
                </p:cNvPr>
                <p:cNvSpPr txBox="1"/>
                <p:nvPr/>
              </p:nvSpPr>
              <p:spPr>
                <a:xfrm>
                  <a:off x="8036682" y="3111198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IEX2</a:t>
                  </a:r>
                  <a:endParaRPr lang="zh-HK" altLang="en-US" sz="800" dirty="0"/>
                </a:p>
              </p:txBody>
            </p:sp>
            <p:sp>
              <p:nvSpPr>
                <p:cNvPr id="183" name="任意多边形: 形状 74">
                  <a:extLst>
                    <a:ext uri="{FF2B5EF4-FFF2-40B4-BE49-F238E27FC236}">
                      <a16:creationId xmlns:a16="http://schemas.microsoft.com/office/drawing/2014/main" id="{5024DFA6-59D2-4B03-AD87-903BFFCA5B4A}"/>
                    </a:ext>
                  </a:extLst>
                </p:cNvPr>
                <p:cNvSpPr/>
                <p:nvPr/>
              </p:nvSpPr>
              <p:spPr>
                <a:xfrm>
                  <a:off x="8074888" y="2976374"/>
                  <a:ext cx="281405" cy="190050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14" name="直接连接符 73">
                  <a:extLst>
                    <a:ext uri="{FF2B5EF4-FFF2-40B4-BE49-F238E27FC236}">
                      <a16:creationId xmlns:a16="http://schemas.microsoft.com/office/drawing/2014/main" id="{21BF4D4B-0780-4117-BDC5-DA70E3465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1669" y="2961899"/>
                  <a:ext cx="6438" cy="4169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组合 240">
                <a:extLst>
                  <a:ext uri="{FF2B5EF4-FFF2-40B4-BE49-F238E27FC236}">
                    <a16:creationId xmlns:a16="http://schemas.microsoft.com/office/drawing/2014/main" id="{D011B631-CA8B-456A-B0E6-2EF6B64EA462}"/>
                  </a:ext>
                </a:extLst>
              </p:cNvPr>
              <p:cNvGrpSpPr/>
              <p:nvPr/>
            </p:nvGrpSpPr>
            <p:grpSpPr>
              <a:xfrm>
                <a:off x="6257612" y="1758698"/>
                <a:ext cx="789317" cy="571693"/>
                <a:chOff x="8878690" y="2734290"/>
                <a:chExt cx="789317" cy="571693"/>
              </a:xfrm>
            </p:grpSpPr>
            <p:sp>
              <p:nvSpPr>
                <p:cNvPr id="185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8878690" y="2844318"/>
                  <a:ext cx="7893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EPWM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HK" sz="800" dirty="0"/>
                    <a:t>_INT</a:t>
                  </a:r>
                </a:p>
                <a:p>
                  <a:r>
                    <a:rPr lang="en-US" altLang="zh-HK" sz="800" dirty="0"/>
                    <a:t>P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HK" sz="800" dirty="0"/>
                    <a:t>ETFLG</a:t>
                  </a:r>
                  <a:br>
                    <a:rPr lang="en-US" altLang="zh-HK" sz="800" dirty="0"/>
                  </a:br>
                  <a:r>
                    <a:rPr lang="en-US" altLang="zh-HK" sz="800" dirty="0"/>
                    <a:t>P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HK" sz="800" dirty="0"/>
                    <a:t>EINTFL</a:t>
                  </a:r>
                </a:p>
              </p:txBody>
            </p:sp>
            <p:cxnSp>
              <p:nvCxnSpPr>
                <p:cNvPr id="186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1563" y="2737764"/>
                  <a:ext cx="0" cy="4959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8932126" y="2734290"/>
                  <a:ext cx="281405" cy="169872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sp>
            <p:nvSpPr>
              <p:cNvPr id="198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5181577" y="1684323"/>
                <a:ext cx="1406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P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INTEN</a:t>
                </a:r>
                <a:endParaRPr lang="zh-HK" altLang="en-US" sz="1000" dirty="0"/>
              </a:p>
            </p:txBody>
          </p:sp>
          <p:cxnSp>
            <p:nvCxnSpPr>
              <p:cNvPr id="199" name="直接箭头连接符 270">
                <a:extLst>
                  <a:ext uri="{FF2B5EF4-FFF2-40B4-BE49-F238E27FC236}">
                    <a16:creationId xmlns:a16="http://schemas.microsoft.com/office/drawing/2014/main" id="{F7652576-8D1E-4E0C-A9C4-350472184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380" y="1969701"/>
                <a:ext cx="520893" cy="5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270">
                <a:extLst>
                  <a:ext uri="{FF2B5EF4-FFF2-40B4-BE49-F238E27FC236}">
                    <a16:creationId xmlns:a16="http://schemas.microsoft.com/office/drawing/2014/main" id="{F7652576-8D1E-4E0C-A9C4-350472184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6461" y="1998699"/>
                <a:ext cx="357041" cy="3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文本框 24">
                <a:extLst>
                  <a:ext uri="{FF2B5EF4-FFF2-40B4-BE49-F238E27FC236}">
                    <a16:creationId xmlns:a16="http://schemas.microsoft.com/office/drawing/2014/main" id="{407C6B29-4E87-4EF5-8C88-119D9FB4116D}"/>
                  </a:ext>
                </a:extLst>
              </p:cNvPr>
              <p:cNvSpPr txBox="1"/>
              <p:nvPr/>
            </p:nvSpPr>
            <p:spPr>
              <a:xfrm>
                <a:off x="8919022" y="2883729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EX1</a:t>
                </a:r>
                <a:endParaRPr lang="zh-HK" altLang="en-US" dirty="0"/>
              </a:p>
            </p:txBody>
          </p:sp>
          <p:cxnSp>
            <p:nvCxnSpPr>
              <p:cNvPr id="204" name="直接箭头连接符 369">
                <a:extLst>
                  <a:ext uri="{FF2B5EF4-FFF2-40B4-BE49-F238E27FC236}">
                    <a16:creationId xmlns:a16="http://schemas.microsoft.com/office/drawing/2014/main" id="{E21EB6EA-C997-405B-BC55-21950BFC5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8406" y="3113487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10817126" y="2673897"/>
                <a:ext cx="820285" cy="561733"/>
                <a:chOff x="8963584" y="3030291"/>
                <a:chExt cx="820285" cy="561733"/>
              </a:xfrm>
            </p:grpSpPr>
            <p:sp>
              <p:nvSpPr>
                <p:cNvPr id="206" name="文本框 31">
                  <a:extLst>
                    <a:ext uri="{FF2B5EF4-FFF2-40B4-BE49-F238E27FC236}">
                      <a16:creationId xmlns:a16="http://schemas.microsoft.com/office/drawing/2014/main" id="{21EC53A2-F57F-48AF-80C2-18FADEDE740B}"/>
                    </a:ext>
                  </a:extLst>
                </p:cNvPr>
                <p:cNvSpPr txBox="1"/>
                <p:nvPr/>
              </p:nvSpPr>
              <p:spPr>
                <a:xfrm>
                  <a:off x="8963584" y="3030291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IT1</a:t>
                  </a:r>
                  <a:endParaRPr lang="zh-HK" altLang="en-US" sz="800" dirty="0"/>
                </a:p>
              </p:txBody>
            </p:sp>
            <p:sp>
              <p:nvSpPr>
                <p:cNvPr id="208" name="矩形 30">
                  <a:extLst>
                    <a:ext uri="{FF2B5EF4-FFF2-40B4-BE49-F238E27FC236}">
                      <a16:creationId xmlns:a16="http://schemas.microsoft.com/office/drawing/2014/main" id="{0E10E53A-2550-4C8B-A37D-593D3EA3ECC1}"/>
                    </a:ext>
                  </a:extLst>
                </p:cNvPr>
                <p:cNvSpPr/>
                <p:nvPr/>
              </p:nvSpPr>
              <p:spPr>
                <a:xfrm>
                  <a:off x="8993701" y="3214652"/>
                  <a:ext cx="490272" cy="37737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210" name="文本框 32">
                  <a:extLst>
                    <a:ext uri="{FF2B5EF4-FFF2-40B4-BE49-F238E27FC236}">
                      <a16:creationId xmlns:a16="http://schemas.microsoft.com/office/drawing/2014/main" id="{819D20A0-0699-4AF2-9CF7-73A30827DF6D}"/>
                    </a:ext>
                  </a:extLst>
                </p:cNvPr>
                <p:cNvSpPr txBox="1"/>
                <p:nvPr/>
              </p:nvSpPr>
              <p:spPr>
                <a:xfrm>
                  <a:off x="9013094" y="3198745"/>
                  <a:ext cx="7707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0: low</a:t>
                  </a:r>
                </a:p>
                <a:p>
                  <a:r>
                    <a:rPr lang="en-US" altLang="zh-HK" sz="800" dirty="0"/>
                    <a:t>1:</a:t>
                  </a:r>
                  <a:endParaRPr lang="zh-HK" altLang="en-US" sz="800" dirty="0"/>
                </a:p>
              </p:txBody>
            </p:sp>
            <p:cxnSp>
              <p:nvCxnSpPr>
                <p:cNvPr id="214" name="Straight Connector 213"/>
                <p:cNvCxnSpPr>
                  <a:cxnSpLocks/>
                </p:cNvCxnSpPr>
                <p:nvPr/>
              </p:nvCxnSpPr>
              <p:spPr>
                <a:xfrm>
                  <a:off x="9286723" y="3364365"/>
                  <a:ext cx="0" cy="146331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" name="直接箭头连接符 28">
                <a:extLst>
                  <a:ext uri="{FF2B5EF4-FFF2-40B4-BE49-F238E27FC236}">
                    <a16:creationId xmlns:a16="http://schemas.microsoft.com/office/drawing/2014/main" id="{8CEB7A65-ECF1-4AA9-9099-FF3F3B9DA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79964" y="3072470"/>
                <a:ext cx="1237162" cy="1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文本框 66">
                <a:extLst>
                  <a:ext uri="{FF2B5EF4-FFF2-40B4-BE49-F238E27FC236}">
                    <a16:creationId xmlns:a16="http://schemas.microsoft.com/office/drawing/2014/main" id="{4B6CE798-2FC0-4C6F-B69C-7C6814226521}"/>
                  </a:ext>
                </a:extLst>
              </p:cNvPr>
              <p:cNvSpPr txBox="1"/>
              <p:nvPr/>
            </p:nvSpPr>
            <p:spPr>
              <a:xfrm>
                <a:off x="11292262" y="3019141"/>
                <a:ext cx="6392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00" dirty="0"/>
                  <a:t>IE1</a:t>
                </a:r>
                <a:endParaRPr lang="zh-HK" altLang="en-US" sz="800" dirty="0"/>
              </a:p>
            </p:txBody>
          </p:sp>
          <p:cxnSp>
            <p:nvCxnSpPr>
              <p:cNvPr id="220" name="直接连接符 73">
                <a:extLst>
                  <a:ext uri="{FF2B5EF4-FFF2-40B4-BE49-F238E27FC236}">
                    <a16:creationId xmlns:a16="http://schemas.microsoft.com/office/drawing/2014/main" id="{2506ECD7-1D19-4E7D-B25F-0F17CDF9E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7515" y="2845855"/>
                <a:ext cx="0" cy="4021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任意多边形: 形状 74">
                <a:extLst>
                  <a:ext uri="{FF2B5EF4-FFF2-40B4-BE49-F238E27FC236}">
                    <a16:creationId xmlns:a16="http://schemas.microsoft.com/office/drawing/2014/main" id="{5024DFA6-59D2-4B03-AD87-903BFFCA5B4A}"/>
                  </a:ext>
                </a:extLst>
              </p:cNvPr>
              <p:cNvSpPr/>
              <p:nvPr/>
            </p:nvSpPr>
            <p:spPr>
              <a:xfrm>
                <a:off x="11338987" y="2853098"/>
                <a:ext cx="281405" cy="188637"/>
              </a:xfrm>
              <a:custGeom>
                <a:avLst/>
                <a:gdLst>
                  <a:gd name="connsiteX0" fmla="*/ 9727 w 471791"/>
                  <a:gd name="connsiteY0" fmla="*/ 5810 h 273327"/>
                  <a:gd name="connsiteX1" fmla="*/ 9727 w 471791"/>
                  <a:gd name="connsiteY1" fmla="*/ 5810 h 273327"/>
                  <a:gd name="connsiteX2" fmla="*/ 184825 w 471791"/>
                  <a:gd name="connsiteY2" fmla="*/ 5810 h 273327"/>
                  <a:gd name="connsiteX3" fmla="*/ 199417 w 471791"/>
                  <a:gd name="connsiteY3" fmla="*/ 10674 h 273327"/>
                  <a:gd name="connsiteX4" fmla="*/ 214008 w 471791"/>
                  <a:gd name="connsiteY4" fmla="*/ 25265 h 273327"/>
                  <a:gd name="connsiteX5" fmla="*/ 228600 w 471791"/>
                  <a:gd name="connsiteY5" fmla="*/ 59312 h 273327"/>
                  <a:gd name="connsiteX6" fmla="*/ 233464 w 471791"/>
                  <a:gd name="connsiteY6" fmla="*/ 88495 h 273327"/>
                  <a:gd name="connsiteX7" fmla="*/ 243191 w 471791"/>
                  <a:gd name="connsiteY7" fmla="*/ 107951 h 273327"/>
                  <a:gd name="connsiteX8" fmla="*/ 277238 w 471791"/>
                  <a:gd name="connsiteY8" fmla="*/ 151725 h 273327"/>
                  <a:gd name="connsiteX9" fmla="*/ 291830 w 471791"/>
                  <a:gd name="connsiteY9" fmla="*/ 161453 h 273327"/>
                  <a:gd name="connsiteX10" fmla="*/ 306421 w 471791"/>
                  <a:gd name="connsiteY10" fmla="*/ 185772 h 273327"/>
                  <a:gd name="connsiteX11" fmla="*/ 321013 w 471791"/>
                  <a:gd name="connsiteY11" fmla="*/ 190636 h 273327"/>
                  <a:gd name="connsiteX12" fmla="*/ 335604 w 471791"/>
                  <a:gd name="connsiteY12" fmla="*/ 205227 h 273327"/>
                  <a:gd name="connsiteX13" fmla="*/ 350196 w 471791"/>
                  <a:gd name="connsiteY13" fmla="*/ 214955 h 273327"/>
                  <a:gd name="connsiteX14" fmla="*/ 369651 w 471791"/>
                  <a:gd name="connsiteY14" fmla="*/ 239274 h 273327"/>
                  <a:gd name="connsiteX15" fmla="*/ 384242 w 471791"/>
                  <a:gd name="connsiteY15" fmla="*/ 244138 h 273327"/>
                  <a:gd name="connsiteX16" fmla="*/ 398834 w 471791"/>
                  <a:gd name="connsiteY16" fmla="*/ 253865 h 273327"/>
                  <a:gd name="connsiteX17" fmla="*/ 442608 w 471791"/>
                  <a:gd name="connsiteY17" fmla="*/ 263593 h 273327"/>
                  <a:gd name="connsiteX18" fmla="*/ 471791 w 471791"/>
                  <a:gd name="connsiteY18" fmla="*/ 273321 h 273327"/>
                  <a:gd name="connsiteX19" fmla="*/ 0 w 471791"/>
                  <a:gd name="connsiteY19" fmla="*/ 273321 h 273327"/>
                  <a:gd name="connsiteX20" fmla="*/ 0 w 471791"/>
                  <a:gd name="connsiteY20" fmla="*/ 273321 h 27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1791" h="273327">
                    <a:moveTo>
                      <a:pt x="9727" y="5810"/>
                    </a:moveTo>
                    <a:lnTo>
                      <a:pt x="9727" y="5810"/>
                    </a:lnTo>
                    <a:cubicBezTo>
                      <a:pt x="91706" y="-1643"/>
                      <a:pt x="72342" y="-2225"/>
                      <a:pt x="184825" y="5810"/>
                    </a:cubicBezTo>
                    <a:cubicBezTo>
                      <a:pt x="189939" y="6175"/>
                      <a:pt x="194553" y="9053"/>
                      <a:pt x="199417" y="10674"/>
                    </a:cubicBezTo>
                    <a:cubicBezTo>
                      <a:pt x="204281" y="15538"/>
                      <a:pt x="210010" y="19668"/>
                      <a:pt x="214008" y="25265"/>
                    </a:cubicBezTo>
                    <a:cubicBezTo>
                      <a:pt x="221520" y="35783"/>
                      <a:pt x="224631" y="47405"/>
                      <a:pt x="228600" y="59312"/>
                    </a:cubicBezTo>
                    <a:cubicBezTo>
                      <a:pt x="230221" y="69040"/>
                      <a:pt x="230630" y="79049"/>
                      <a:pt x="233464" y="88495"/>
                    </a:cubicBezTo>
                    <a:cubicBezTo>
                      <a:pt x="235547" y="95440"/>
                      <a:pt x="239461" y="101734"/>
                      <a:pt x="243191" y="107951"/>
                    </a:cubicBezTo>
                    <a:cubicBezTo>
                      <a:pt x="254033" y="126021"/>
                      <a:pt x="261693" y="138771"/>
                      <a:pt x="277238" y="151725"/>
                    </a:cubicBezTo>
                    <a:cubicBezTo>
                      <a:pt x="281729" y="155467"/>
                      <a:pt x="286966" y="158210"/>
                      <a:pt x="291830" y="161453"/>
                    </a:cubicBezTo>
                    <a:cubicBezTo>
                      <a:pt x="296694" y="169559"/>
                      <a:pt x="299736" y="179087"/>
                      <a:pt x="306421" y="185772"/>
                    </a:cubicBezTo>
                    <a:cubicBezTo>
                      <a:pt x="310046" y="189397"/>
                      <a:pt x="316747" y="187792"/>
                      <a:pt x="321013" y="190636"/>
                    </a:cubicBezTo>
                    <a:cubicBezTo>
                      <a:pt x="326736" y="194451"/>
                      <a:pt x="330320" y="200824"/>
                      <a:pt x="335604" y="205227"/>
                    </a:cubicBezTo>
                    <a:cubicBezTo>
                      <a:pt x="340095" y="208969"/>
                      <a:pt x="346062" y="210821"/>
                      <a:pt x="350196" y="214955"/>
                    </a:cubicBezTo>
                    <a:cubicBezTo>
                      <a:pt x="357537" y="222296"/>
                      <a:pt x="361769" y="232518"/>
                      <a:pt x="369651" y="239274"/>
                    </a:cubicBezTo>
                    <a:cubicBezTo>
                      <a:pt x="373544" y="242611"/>
                      <a:pt x="379656" y="241845"/>
                      <a:pt x="384242" y="244138"/>
                    </a:cubicBezTo>
                    <a:cubicBezTo>
                      <a:pt x="389471" y="246752"/>
                      <a:pt x="393605" y="251251"/>
                      <a:pt x="398834" y="253865"/>
                    </a:cubicBezTo>
                    <a:cubicBezTo>
                      <a:pt x="410809" y="259852"/>
                      <a:pt x="431396" y="261724"/>
                      <a:pt x="442608" y="263593"/>
                    </a:cubicBezTo>
                    <a:cubicBezTo>
                      <a:pt x="468432" y="273923"/>
                      <a:pt x="458196" y="273321"/>
                      <a:pt x="471791" y="273321"/>
                    </a:cubicBezTo>
                    <a:lnTo>
                      <a:pt x="0" y="273321"/>
                    </a:lnTo>
                    <a:lnTo>
                      <a:pt x="0" y="273321"/>
                    </a:lnTo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23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32024" y="3569880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CMP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2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2145457" y="3615504"/>
                <a:ext cx="802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C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_EN</a:t>
                </a:r>
                <a:endParaRPr lang="zh-HK" altLang="en-US" sz="1000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2191300" y="3848673"/>
                <a:ext cx="421201" cy="369325"/>
                <a:chOff x="3696316" y="3384094"/>
                <a:chExt cx="421201" cy="369325"/>
              </a:xfrm>
            </p:grpSpPr>
            <p:sp>
              <p:nvSpPr>
                <p:cNvPr id="233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3709646" y="3384094"/>
                  <a:ext cx="401357" cy="36932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234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/>
                <p:nvPr/>
              </p:nvCxnSpPr>
              <p:spPr>
                <a:xfrm>
                  <a:off x="3696316" y="3643798"/>
                  <a:ext cx="1313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640" y="3532299"/>
                  <a:ext cx="165370" cy="11149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156" y="3641971"/>
                  <a:ext cx="159361" cy="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Straight Arrow Connector 64"/>
              <p:cNvCxnSpPr/>
              <p:nvPr/>
            </p:nvCxnSpPr>
            <p:spPr>
              <a:xfrm>
                <a:off x="1748872" y="4008413"/>
                <a:ext cx="380233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箭头连接符 270">
                <a:extLst>
                  <a:ext uri="{FF2B5EF4-FFF2-40B4-BE49-F238E27FC236}">
                    <a16:creationId xmlns:a16="http://schemas.microsoft.com/office/drawing/2014/main" id="{F7652576-8D1E-4E0C-A9C4-350472184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8533" y="4007627"/>
                <a:ext cx="428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文本框 200">
                <a:extLst>
                  <a:ext uri="{FF2B5EF4-FFF2-40B4-BE49-F238E27FC236}">
                    <a16:creationId xmlns:a16="http://schemas.microsoft.com/office/drawing/2014/main" id="{C57DC94C-D0C7-4EBE-8A98-0B8759E197C9}"/>
                  </a:ext>
                </a:extLst>
              </p:cNvPr>
              <p:cNvSpPr txBox="1"/>
              <p:nvPr/>
            </p:nvSpPr>
            <p:spPr>
              <a:xfrm>
                <a:off x="3049635" y="3765076"/>
                <a:ext cx="8459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00: </a:t>
                </a:r>
              </a:p>
              <a:p>
                <a:r>
                  <a:rPr lang="en-US" altLang="zh-HK" sz="1000" dirty="0"/>
                  <a:t>01: </a:t>
                </a:r>
              </a:p>
              <a:p>
                <a:r>
                  <a:rPr lang="en-US" altLang="zh-HK" sz="1000" dirty="0"/>
                  <a:t>10: 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328097" y="3823496"/>
                <a:ext cx="1257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>
                <a:off x="3449865" y="3815655"/>
                <a:ext cx="1" cy="125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449865" y="3940863"/>
                <a:ext cx="1935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328097" y="4090304"/>
                <a:ext cx="1217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3453865" y="3976368"/>
                <a:ext cx="0" cy="113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453865" y="3976368"/>
                <a:ext cx="1895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312781" y="4242684"/>
                <a:ext cx="1296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3438201" y="4139988"/>
                <a:ext cx="0" cy="10676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438201" y="4139988"/>
                <a:ext cx="97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533683" y="4142283"/>
                <a:ext cx="0" cy="104467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3532804" y="4246750"/>
                <a:ext cx="12227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3003948" y="3528436"/>
                <a:ext cx="1406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C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_INT_SEL</a:t>
                </a:r>
                <a:endParaRPr lang="zh-HK" altLang="en-US" sz="1000" dirty="0"/>
              </a:p>
            </p:txBody>
          </p:sp>
          <p:sp>
            <p:nvSpPr>
              <p:cNvPr id="298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32024" y="3812778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CMP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00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32024" y="4048170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CMP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01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32024" y="4291068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CMP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7A5356A7-0EF0-417B-ADE5-4C774E20B6B9}"/>
                  </a:ext>
                </a:extLst>
              </p:cNvPr>
              <p:cNvGrpSpPr/>
              <p:nvPr/>
            </p:nvGrpSpPr>
            <p:grpSpPr>
              <a:xfrm>
                <a:off x="5860351" y="3948291"/>
                <a:ext cx="639222" cy="406219"/>
                <a:chOff x="5820304" y="4010261"/>
                <a:chExt cx="639222" cy="406219"/>
              </a:xfrm>
            </p:grpSpPr>
            <p:sp>
              <p:nvSpPr>
                <p:cNvPr id="302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5820304" y="4201036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C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X_</a:t>
                  </a:r>
                  <a:r>
                    <a:rPr lang="en-US" altLang="zh-HK" sz="800" dirty="0"/>
                    <a:t>INT</a:t>
                  </a:r>
                </a:p>
              </p:txBody>
            </p:sp>
            <p:sp>
              <p:nvSpPr>
                <p:cNvPr id="303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5885354" y="4010261"/>
                  <a:ext cx="281405" cy="15341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305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1561" y="4010261"/>
                  <a:ext cx="0" cy="3940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0" name="Straight Arrow Connector 1029"/>
              <p:cNvCxnSpPr>
                <a:cxnSpLocks/>
              </p:cNvCxnSpPr>
              <p:nvPr/>
            </p:nvCxnSpPr>
            <p:spPr>
              <a:xfrm>
                <a:off x="6311048" y="4142605"/>
                <a:ext cx="130017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文本框 108">
                <a:extLst>
                  <a:ext uri="{FF2B5EF4-FFF2-40B4-BE49-F238E27FC236}">
                    <a16:creationId xmlns:a16="http://schemas.microsoft.com/office/drawing/2014/main" id="{7BB36D34-8215-41A7-A5DE-043732ABA0E7}"/>
                  </a:ext>
                </a:extLst>
              </p:cNvPr>
              <p:cNvSpPr txBox="1"/>
              <p:nvPr/>
            </p:nvSpPr>
            <p:spPr>
              <a:xfrm>
                <a:off x="4124672" y="3164592"/>
                <a:ext cx="8082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TZ_SRC_SEL</a:t>
                </a:r>
                <a:endParaRPr lang="zh-HK" altLang="en-US" sz="1000" dirty="0"/>
              </a:p>
            </p:txBody>
          </p:sp>
          <p:sp>
            <p:nvSpPr>
              <p:cNvPr id="349" name="矩形 230">
                <a:extLst>
                  <a:ext uri="{FF2B5EF4-FFF2-40B4-BE49-F238E27FC236}">
                    <a16:creationId xmlns:a16="http://schemas.microsoft.com/office/drawing/2014/main" id="{FCCEF2BA-C4D7-406E-A099-C69AB95E3BEE}"/>
                  </a:ext>
                </a:extLst>
              </p:cNvPr>
              <p:cNvSpPr/>
              <p:nvPr/>
            </p:nvSpPr>
            <p:spPr>
              <a:xfrm>
                <a:off x="4233858" y="3349677"/>
                <a:ext cx="589865" cy="7156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50" name="文本框 200">
                <a:extLst>
                  <a:ext uri="{FF2B5EF4-FFF2-40B4-BE49-F238E27FC236}">
                    <a16:creationId xmlns:a16="http://schemas.microsoft.com/office/drawing/2014/main" id="{C57DC94C-D0C7-4EBE-8A98-0B8759E197C9}"/>
                  </a:ext>
                </a:extLst>
              </p:cNvPr>
              <p:cNvSpPr txBox="1"/>
              <p:nvPr/>
            </p:nvSpPr>
            <p:spPr>
              <a:xfrm>
                <a:off x="4206097" y="3353553"/>
                <a:ext cx="845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00: CMP1 </a:t>
                </a:r>
              </a:p>
              <a:p>
                <a:r>
                  <a:rPr lang="en-US" altLang="zh-HK" sz="1000" dirty="0"/>
                  <a:t>01: CMP2</a:t>
                </a:r>
              </a:p>
              <a:p>
                <a:r>
                  <a:rPr lang="en-US" altLang="zh-HK" sz="1000" dirty="0"/>
                  <a:t>10:CMP3</a:t>
                </a:r>
              </a:p>
              <a:p>
                <a:r>
                  <a:rPr lang="en-US" altLang="zh-HK" sz="1000" dirty="0"/>
                  <a:t>11: CMP4</a:t>
                </a:r>
              </a:p>
            </p:txBody>
          </p:sp>
          <p:sp>
            <p:nvSpPr>
              <p:cNvPr id="382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3079686" y="2365472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TMR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3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897A52BE-B190-41F5-A6AE-1F299C816267}"/>
                  </a:ext>
                </a:extLst>
              </p:cNvPr>
              <p:cNvGrpSpPr/>
              <p:nvPr/>
            </p:nvGrpSpPr>
            <p:grpSpPr>
              <a:xfrm>
                <a:off x="5343430" y="1899891"/>
                <a:ext cx="347980" cy="291689"/>
                <a:chOff x="3605860" y="2172991"/>
                <a:chExt cx="347980" cy="291689"/>
              </a:xfrm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DEB53E26-AEE0-4691-89CB-6EFB256D74BE}"/>
                    </a:ext>
                  </a:extLst>
                </p:cNvPr>
                <p:cNvSpPr/>
                <p:nvPr/>
              </p:nvSpPr>
              <p:spPr>
                <a:xfrm>
                  <a:off x="3605860" y="2172991"/>
                  <a:ext cx="347980" cy="29168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275" name="直接连接符 274">
                  <a:extLst>
                    <a:ext uri="{FF2B5EF4-FFF2-40B4-BE49-F238E27FC236}">
                      <a16:creationId xmlns:a16="http://schemas.microsoft.com/office/drawing/2014/main" id="{B87ABA6E-F14C-4042-8701-2E5572B60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860" y="2342961"/>
                  <a:ext cx="11818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连接符 275">
                  <a:extLst>
                    <a:ext uri="{FF2B5EF4-FFF2-40B4-BE49-F238E27FC236}">
                      <a16:creationId xmlns:a16="http://schemas.microsoft.com/office/drawing/2014/main" id="{65574EBC-6BC2-47AC-9D34-D6D7777A9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2229" y="2254286"/>
                  <a:ext cx="89361" cy="9249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>
                  <a:extLst>
                    <a:ext uri="{FF2B5EF4-FFF2-40B4-BE49-F238E27FC236}">
                      <a16:creationId xmlns:a16="http://schemas.microsoft.com/office/drawing/2014/main" id="{1A63BBC1-0ABF-4DED-8A3E-F2ED98FD6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6131" y="2331439"/>
                  <a:ext cx="12951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CFDE963A-8EC8-4724-85B8-E4DB8F4F98A1}"/>
                  </a:ext>
                </a:extLst>
              </p:cNvPr>
              <p:cNvGrpSpPr/>
              <p:nvPr/>
            </p:nvGrpSpPr>
            <p:grpSpPr>
              <a:xfrm>
                <a:off x="9002049" y="6066711"/>
                <a:ext cx="347980" cy="291689"/>
                <a:chOff x="3605860" y="2172991"/>
                <a:chExt cx="347980" cy="291689"/>
              </a:xfrm>
            </p:grpSpPr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D62E0F6A-A292-4578-8DF8-3190D45ABE7C}"/>
                    </a:ext>
                  </a:extLst>
                </p:cNvPr>
                <p:cNvSpPr/>
                <p:nvPr/>
              </p:nvSpPr>
              <p:spPr>
                <a:xfrm>
                  <a:off x="3605860" y="2172991"/>
                  <a:ext cx="347980" cy="29168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281" name="直接连接符 280">
                  <a:extLst>
                    <a:ext uri="{FF2B5EF4-FFF2-40B4-BE49-F238E27FC236}">
                      <a16:creationId xmlns:a16="http://schemas.microsoft.com/office/drawing/2014/main" id="{F5FB2D71-D934-4E74-96F7-5E3478A06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860" y="2342961"/>
                  <a:ext cx="11818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连接符 281">
                  <a:extLst>
                    <a:ext uri="{FF2B5EF4-FFF2-40B4-BE49-F238E27FC236}">
                      <a16:creationId xmlns:a16="http://schemas.microsoft.com/office/drawing/2014/main" id="{471DE5EE-B062-4908-BE14-838CEE7DD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2229" y="2254286"/>
                  <a:ext cx="89361" cy="9249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连接符 282">
                  <a:extLst>
                    <a:ext uri="{FF2B5EF4-FFF2-40B4-BE49-F238E27FC236}">
                      <a16:creationId xmlns:a16="http://schemas.microsoft.com/office/drawing/2014/main" id="{8FCA1465-69CA-451D-BA5D-486D1DEC7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6131" y="2331439"/>
                  <a:ext cx="12951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BE98D64-C200-4290-8FFD-BFBADBA50130}"/>
                  </a:ext>
                </a:extLst>
              </p:cNvPr>
              <p:cNvSpPr txBox="1"/>
              <p:nvPr/>
            </p:nvSpPr>
            <p:spPr>
              <a:xfrm>
                <a:off x="8914048" y="5759605"/>
                <a:ext cx="525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/>
                  <a:t>EAL</a:t>
                </a:r>
                <a:endParaRPr lang="zh-HK" altLang="en-US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463EFA59-0BA5-484A-B867-720D6059340D}"/>
                  </a:ext>
                </a:extLst>
              </p:cNvPr>
              <p:cNvSpPr txBox="1"/>
              <p:nvPr/>
            </p:nvSpPr>
            <p:spPr>
              <a:xfrm>
                <a:off x="8903437" y="3697616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ET1</a:t>
                </a:r>
                <a:endParaRPr lang="zh-HK" altLang="en-US" dirty="0"/>
              </a:p>
            </p:txBody>
          </p:sp>
          <p:cxnSp>
            <p:nvCxnSpPr>
              <p:cNvPr id="320" name="直接箭头连接符 369">
                <a:extLst>
                  <a:ext uri="{FF2B5EF4-FFF2-40B4-BE49-F238E27FC236}">
                    <a16:creationId xmlns:a16="http://schemas.microsoft.com/office/drawing/2014/main" id="{96CE5114-96B0-4AC8-9718-C301D6365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4832" y="3918448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箭头连接符 327">
                <a:extLst>
                  <a:ext uri="{FF2B5EF4-FFF2-40B4-BE49-F238E27FC236}">
                    <a16:creationId xmlns:a16="http://schemas.microsoft.com/office/drawing/2014/main" id="{9E5F7245-D8F8-469A-96FE-B1CFFB7A0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76772" y="3870596"/>
                <a:ext cx="1116641" cy="4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组合 340">
                <a:extLst>
                  <a:ext uri="{FF2B5EF4-FFF2-40B4-BE49-F238E27FC236}">
                    <a16:creationId xmlns:a16="http://schemas.microsoft.com/office/drawing/2014/main" id="{21653DDF-F2BD-4C19-8538-FBEF8A1A068C}"/>
                  </a:ext>
                </a:extLst>
              </p:cNvPr>
              <p:cNvGrpSpPr/>
              <p:nvPr/>
            </p:nvGrpSpPr>
            <p:grpSpPr>
              <a:xfrm>
                <a:off x="10684994" y="3638551"/>
                <a:ext cx="639222" cy="405454"/>
                <a:chOff x="9047776" y="2912029"/>
                <a:chExt cx="639222" cy="405454"/>
              </a:xfrm>
            </p:grpSpPr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80FB13-3A42-4A51-800B-DEC4FCD2A075}"/>
                    </a:ext>
                  </a:extLst>
                </p:cNvPr>
                <p:cNvSpPr txBox="1"/>
                <p:nvPr/>
              </p:nvSpPr>
              <p:spPr>
                <a:xfrm>
                  <a:off x="9047776" y="3064535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TF1</a:t>
                  </a:r>
                </a:p>
              </p:txBody>
            </p: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3CAE9405-81F2-4240-9E11-D7F553B06CB8}"/>
                    </a:ext>
                  </a:extLst>
                </p:cNvPr>
                <p:cNvCxnSpPr>
                  <a:cxnSpLocks/>
                  <a:stCxn id="351" idx="0"/>
                </p:cNvCxnSpPr>
                <p:nvPr/>
              </p:nvCxnSpPr>
              <p:spPr>
                <a:xfrm flipH="1">
                  <a:off x="9089616" y="2915638"/>
                  <a:ext cx="2168" cy="40184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D749038F-E114-483A-86FD-50226852D10E}"/>
                    </a:ext>
                  </a:extLst>
                </p:cNvPr>
                <p:cNvSpPr/>
                <p:nvPr/>
              </p:nvSpPr>
              <p:spPr>
                <a:xfrm>
                  <a:off x="9085982" y="2912029"/>
                  <a:ext cx="281405" cy="16980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3BFC3137-1F28-4A45-9B2D-194B9BB64A1E}"/>
                  </a:ext>
                </a:extLst>
              </p:cNvPr>
              <p:cNvSpPr txBox="1"/>
              <p:nvPr/>
            </p:nvSpPr>
            <p:spPr>
              <a:xfrm>
                <a:off x="8891695" y="4416480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ES0</a:t>
                </a:r>
                <a:endParaRPr lang="zh-HK" altLang="en-US" dirty="0"/>
              </a:p>
            </p:txBody>
          </p:sp>
          <p:cxnSp>
            <p:nvCxnSpPr>
              <p:cNvPr id="353" name="直接箭头连接符 369">
                <a:extLst>
                  <a:ext uri="{FF2B5EF4-FFF2-40B4-BE49-F238E27FC236}">
                    <a16:creationId xmlns:a16="http://schemas.microsoft.com/office/drawing/2014/main" id="{560F85EB-4B0B-401F-BAF6-C57CFC066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9488" y="4637156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箭头连接符 362">
                <a:extLst>
                  <a:ext uri="{FF2B5EF4-FFF2-40B4-BE49-F238E27FC236}">
                    <a16:creationId xmlns:a16="http://schemas.microsoft.com/office/drawing/2014/main" id="{88F20588-4250-4020-8DFF-22C0492D22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0118" y="4620491"/>
                <a:ext cx="869109" cy="1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9" name="组合 1048">
                <a:extLst>
                  <a:ext uri="{FF2B5EF4-FFF2-40B4-BE49-F238E27FC236}">
                    <a16:creationId xmlns:a16="http://schemas.microsoft.com/office/drawing/2014/main" id="{61806B5D-3B81-4CC4-9112-192398BCF99F}"/>
                  </a:ext>
                </a:extLst>
              </p:cNvPr>
              <p:cNvGrpSpPr/>
              <p:nvPr/>
            </p:nvGrpSpPr>
            <p:grpSpPr>
              <a:xfrm>
                <a:off x="10479817" y="4378239"/>
                <a:ext cx="639222" cy="499027"/>
                <a:chOff x="10507406" y="4497334"/>
                <a:chExt cx="639222" cy="499027"/>
              </a:xfrm>
            </p:grpSpPr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D7CF92C2-7CAA-4DE3-852D-FFE53F50E3AB}"/>
                    </a:ext>
                  </a:extLst>
                </p:cNvPr>
                <p:cNvSpPr txBox="1"/>
                <p:nvPr/>
              </p:nvSpPr>
              <p:spPr>
                <a:xfrm>
                  <a:off x="10507406" y="4657807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RI0</a:t>
                  </a:r>
                </a:p>
                <a:p>
                  <a:r>
                    <a:rPr lang="en-US" altLang="zh-HK" sz="800" dirty="0"/>
                    <a:t>TI0</a:t>
                  </a:r>
                </a:p>
              </p:txBody>
            </p:sp>
            <p:cxnSp>
              <p:nvCxnSpPr>
                <p:cNvPr id="371" name="直接连接符 370">
                  <a:extLst>
                    <a:ext uri="{FF2B5EF4-FFF2-40B4-BE49-F238E27FC236}">
                      <a16:creationId xmlns:a16="http://schemas.microsoft.com/office/drawing/2014/main" id="{A5DD43A8-97E1-41C4-9DD5-8C9CB9D24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45612" y="4497334"/>
                  <a:ext cx="3633" cy="42690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4672880E-F5AC-4585-9546-1B0137883290}"/>
                    </a:ext>
                  </a:extLst>
                </p:cNvPr>
                <p:cNvSpPr/>
                <p:nvPr/>
              </p:nvSpPr>
              <p:spPr>
                <a:xfrm>
                  <a:off x="10545612" y="4506897"/>
                  <a:ext cx="281405" cy="181686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sp>
            <p:nvSpPr>
              <p:cNvPr id="378" name="文本框 24">
                <a:extLst>
                  <a:ext uri="{FF2B5EF4-FFF2-40B4-BE49-F238E27FC236}">
                    <a16:creationId xmlns:a16="http://schemas.microsoft.com/office/drawing/2014/main" id="{FD48AB3A-11A2-4D72-92A0-5F5ADAE5EE1E}"/>
                  </a:ext>
                </a:extLst>
              </p:cNvPr>
              <p:cNvSpPr txBox="1"/>
              <p:nvPr/>
            </p:nvSpPr>
            <p:spPr>
              <a:xfrm>
                <a:off x="8916074" y="3157070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EX3</a:t>
                </a:r>
                <a:endParaRPr lang="zh-HK" altLang="en-US" dirty="0"/>
              </a:p>
            </p:txBody>
          </p:sp>
          <p:cxnSp>
            <p:nvCxnSpPr>
              <p:cNvPr id="379" name="直接箭头连接符 369">
                <a:extLst>
                  <a:ext uri="{FF2B5EF4-FFF2-40B4-BE49-F238E27FC236}">
                    <a16:creationId xmlns:a16="http://schemas.microsoft.com/office/drawing/2014/main" id="{88DC032F-0C69-4032-AAAC-0405D4E1C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2671" y="3345033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文本框 24">
                <a:extLst>
                  <a:ext uri="{FF2B5EF4-FFF2-40B4-BE49-F238E27FC236}">
                    <a16:creationId xmlns:a16="http://schemas.microsoft.com/office/drawing/2014/main" id="{E3E038ED-41E5-4397-A951-F572C4584440}"/>
                  </a:ext>
                </a:extLst>
              </p:cNvPr>
              <p:cNvSpPr txBox="1"/>
              <p:nvPr/>
            </p:nvSpPr>
            <p:spPr>
              <a:xfrm>
                <a:off x="8890575" y="3937030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EX4</a:t>
                </a:r>
                <a:endParaRPr lang="zh-HK" altLang="en-US" dirty="0"/>
              </a:p>
            </p:txBody>
          </p:sp>
          <p:cxnSp>
            <p:nvCxnSpPr>
              <p:cNvPr id="381" name="直接箭头连接符 369">
                <a:extLst>
                  <a:ext uri="{FF2B5EF4-FFF2-40B4-BE49-F238E27FC236}">
                    <a16:creationId xmlns:a16="http://schemas.microsoft.com/office/drawing/2014/main" id="{93D8309B-CEB8-44A9-BEE8-7427E7219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6801" y="4171851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文本框 24">
                <a:extLst>
                  <a:ext uri="{FF2B5EF4-FFF2-40B4-BE49-F238E27FC236}">
                    <a16:creationId xmlns:a16="http://schemas.microsoft.com/office/drawing/2014/main" id="{ADFA3A31-C90C-4056-AF33-68FBCB25AEDA}"/>
                  </a:ext>
                </a:extLst>
              </p:cNvPr>
              <p:cNvSpPr txBox="1"/>
              <p:nvPr/>
            </p:nvSpPr>
            <p:spPr>
              <a:xfrm>
                <a:off x="8882228" y="4738401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EX5</a:t>
                </a:r>
                <a:endParaRPr lang="zh-HK" altLang="en-US" dirty="0"/>
              </a:p>
            </p:txBody>
          </p:sp>
          <p:cxnSp>
            <p:nvCxnSpPr>
              <p:cNvPr id="384" name="直接箭头连接符 369">
                <a:extLst>
                  <a:ext uri="{FF2B5EF4-FFF2-40B4-BE49-F238E27FC236}">
                    <a16:creationId xmlns:a16="http://schemas.microsoft.com/office/drawing/2014/main" id="{789AF1FF-A73D-48A0-97D2-45B84BA6E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165" y="4900786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文本框 24">
                <a:extLst>
                  <a:ext uri="{FF2B5EF4-FFF2-40B4-BE49-F238E27FC236}">
                    <a16:creationId xmlns:a16="http://schemas.microsoft.com/office/drawing/2014/main" id="{F7AFCF01-FC34-4A06-AA09-EEC2CA52B13F}"/>
                  </a:ext>
                </a:extLst>
              </p:cNvPr>
              <p:cNvSpPr txBox="1"/>
              <p:nvPr/>
            </p:nvSpPr>
            <p:spPr>
              <a:xfrm>
                <a:off x="8871902" y="5365652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EX6</a:t>
                </a:r>
                <a:endParaRPr lang="zh-HK" altLang="en-US" dirty="0"/>
              </a:p>
            </p:txBody>
          </p:sp>
          <p:cxnSp>
            <p:nvCxnSpPr>
              <p:cNvPr id="386" name="直接箭头连接符 369">
                <a:extLst>
                  <a:ext uri="{FF2B5EF4-FFF2-40B4-BE49-F238E27FC236}">
                    <a16:creationId xmlns:a16="http://schemas.microsoft.com/office/drawing/2014/main" id="{E056BD50-0FAB-475C-97DA-4E438CF5E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8406" y="5582238"/>
                <a:ext cx="352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7" name="Group 50">
                <a:extLst>
                  <a:ext uri="{FF2B5EF4-FFF2-40B4-BE49-F238E27FC236}">
                    <a16:creationId xmlns:a16="http://schemas.microsoft.com/office/drawing/2014/main" id="{A4C7BEEC-921E-4833-82BE-C8EA69E13C7E}"/>
                  </a:ext>
                </a:extLst>
              </p:cNvPr>
              <p:cNvGrpSpPr/>
              <p:nvPr/>
            </p:nvGrpSpPr>
            <p:grpSpPr>
              <a:xfrm>
                <a:off x="10011822" y="3234003"/>
                <a:ext cx="790168" cy="361372"/>
                <a:chOff x="8561754" y="2791573"/>
                <a:chExt cx="790168" cy="361372"/>
              </a:xfrm>
            </p:grpSpPr>
            <p:sp>
              <p:nvSpPr>
                <p:cNvPr id="388" name="矩形 30">
                  <a:extLst>
                    <a:ext uri="{FF2B5EF4-FFF2-40B4-BE49-F238E27FC236}">
                      <a16:creationId xmlns:a16="http://schemas.microsoft.com/office/drawing/2014/main" id="{266F59B1-C5CF-42E3-A9D0-78CE87484633}"/>
                    </a:ext>
                  </a:extLst>
                </p:cNvPr>
                <p:cNvSpPr/>
                <p:nvPr/>
              </p:nvSpPr>
              <p:spPr>
                <a:xfrm>
                  <a:off x="8561754" y="2807480"/>
                  <a:ext cx="479936" cy="3454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389" name="文本框 32">
                  <a:extLst>
                    <a:ext uri="{FF2B5EF4-FFF2-40B4-BE49-F238E27FC236}">
                      <a16:creationId xmlns:a16="http://schemas.microsoft.com/office/drawing/2014/main" id="{C2ABF4CF-5BB4-4AE4-83E6-8F85E7A58437}"/>
                    </a:ext>
                  </a:extLst>
                </p:cNvPr>
                <p:cNvSpPr txBox="1"/>
                <p:nvPr/>
              </p:nvSpPr>
              <p:spPr>
                <a:xfrm>
                  <a:off x="8581147" y="2791573"/>
                  <a:ext cx="7707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0:</a:t>
                  </a:r>
                </a:p>
                <a:p>
                  <a:r>
                    <a:rPr lang="en-US" altLang="zh-HK" sz="800" dirty="0"/>
                    <a:t>1:</a:t>
                  </a:r>
                  <a:endParaRPr lang="zh-HK" altLang="en-US" sz="800" dirty="0"/>
                </a:p>
              </p:txBody>
            </p:sp>
            <p:cxnSp>
              <p:nvCxnSpPr>
                <p:cNvPr id="390" name="直接箭头连接符 41">
                  <a:extLst>
                    <a:ext uri="{FF2B5EF4-FFF2-40B4-BE49-F238E27FC236}">
                      <a16:creationId xmlns:a16="http://schemas.microsoft.com/office/drawing/2014/main" id="{A65F4800-F424-44A4-94C8-3F08BCE17E40}"/>
                    </a:ext>
                  </a:extLst>
                </p:cNvPr>
                <p:cNvCxnSpPr/>
                <p:nvPr/>
              </p:nvCxnSpPr>
              <p:spPr>
                <a:xfrm>
                  <a:off x="8862010" y="2815383"/>
                  <a:ext cx="0" cy="135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4">
                  <a:extLst>
                    <a:ext uri="{FF2B5EF4-FFF2-40B4-BE49-F238E27FC236}">
                      <a16:creationId xmlns:a16="http://schemas.microsoft.com/office/drawing/2014/main" id="{AA09E533-80BA-437D-AD83-A04931E8CA1D}"/>
                    </a:ext>
                  </a:extLst>
                </p:cNvPr>
                <p:cNvCxnSpPr/>
                <p:nvPr/>
              </p:nvCxnSpPr>
              <p:spPr>
                <a:xfrm flipV="1">
                  <a:off x="8848185" y="2988881"/>
                  <a:ext cx="0" cy="121897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2" name="直接箭头连接符 28">
                <a:extLst>
                  <a:ext uri="{FF2B5EF4-FFF2-40B4-BE49-F238E27FC236}">
                    <a16:creationId xmlns:a16="http://schemas.microsoft.com/office/drawing/2014/main" id="{5A621C41-2FD9-4D22-A6A2-7BE814E45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7103" y="3371881"/>
                <a:ext cx="399584" cy="1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文本框 31">
                <a:extLst>
                  <a:ext uri="{FF2B5EF4-FFF2-40B4-BE49-F238E27FC236}">
                    <a16:creationId xmlns:a16="http://schemas.microsoft.com/office/drawing/2014/main" id="{7F031EF1-4CDC-4210-91B4-3BA81EE58950}"/>
                  </a:ext>
                </a:extLst>
              </p:cNvPr>
              <p:cNvSpPr txBox="1"/>
              <p:nvPr/>
            </p:nvSpPr>
            <p:spPr>
              <a:xfrm>
                <a:off x="9938386" y="3067671"/>
                <a:ext cx="6392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00" dirty="0"/>
                  <a:t>I3FR</a:t>
                </a:r>
                <a:endParaRPr lang="zh-HK" altLang="en-US" sz="800" dirty="0"/>
              </a:p>
            </p:txBody>
          </p:sp>
          <p:grpSp>
            <p:nvGrpSpPr>
              <p:cNvPr id="395" name="组合 82">
                <a:extLst>
                  <a:ext uri="{FF2B5EF4-FFF2-40B4-BE49-F238E27FC236}">
                    <a16:creationId xmlns:a16="http://schemas.microsoft.com/office/drawing/2014/main" id="{C75CC0E6-DD6F-42B6-8EAA-CA476D37E900}"/>
                  </a:ext>
                </a:extLst>
              </p:cNvPr>
              <p:cNvGrpSpPr/>
              <p:nvPr/>
            </p:nvGrpSpPr>
            <p:grpSpPr>
              <a:xfrm>
                <a:off x="10466859" y="3222782"/>
                <a:ext cx="639222" cy="425703"/>
                <a:chOff x="9047776" y="2891780"/>
                <a:chExt cx="639222" cy="425703"/>
              </a:xfrm>
            </p:grpSpPr>
            <p:sp>
              <p:nvSpPr>
                <p:cNvPr id="396" name="文本框 66">
                  <a:extLst>
                    <a:ext uri="{FF2B5EF4-FFF2-40B4-BE49-F238E27FC236}">
                      <a16:creationId xmlns:a16="http://schemas.microsoft.com/office/drawing/2014/main" id="{AF360883-9687-41A6-B496-C42D1E08807D}"/>
                    </a:ext>
                  </a:extLst>
                </p:cNvPr>
                <p:cNvSpPr txBox="1"/>
                <p:nvPr/>
              </p:nvSpPr>
              <p:spPr>
                <a:xfrm>
                  <a:off x="9047776" y="3026604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IEX3</a:t>
                  </a:r>
                  <a:endParaRPr lang="zh-HK" altLang="en-US" sz="800" dirty="0"/>
                </a:p>
              </p:txBody>
            </p:sp>
            <p:cxnSp>
              <p:nvCxnSpPr>
                <p:cNvPr id="397" name="直接连接符 73">
                  <a:extLst>
                    <a:ext uri="{FF2B5EF4-FFF2-40B4-BE49-F238E27FC236}">
                      <a16:creationId xmlns:a16="http://schemas.microsoft.com/office/drawing/2014/main" id="{2BAE73DF-D586-45D2-ACB1-066151B88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3177" y="2900582"/>
                  <a:ext cx="6438" cy="4169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任意多边形: 形状 74">
                  <a:extLst>
                    <a:ext uri="{FF2B5EF4-FFF2-40B4-BE49-F238E27FC236}">
                      <a16:creationId xmlns:a16="http://schemas.microsoft.com/office/drawing/2014/main" id="{602163B4-8C52-4149-B574-47CA0000F05E}"/>
                    </a:ext>
                  </a:extLst>
                </p:cNvPr>
                <p:cNvSpPr/>
                <p:nvPr/>
              </p:nvSpPr>
              <p:spPr>
                <a:xfrm>
                  <a:off x="9085982" y="2891780"/>
                  <a:ext cx="281405" cy="190050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grpSp>
            <p:nvGrpSpPr>
              <p:cNvPr id="399" name="组合 82">
                <a:extLst>
                  <a:ext uri="{FF2B5EF4-FFF2-40B4-BE49-F238E27FC236}">
                    <a16:creationId xmlns:a16="http://schemas.microsoft.com/office/drawing/2014/main" id="{E4CBE8CF-19BB-40FE-9D7D-5D4DF8CA2258}"/>
                  </a:ext>
                </a:extLst>
              </p:cNvPr>
              <p:cNvGrpSpPr/>
              <p:nvPr/>
            </p:nvGrpSpPr>
            <p:grpSpPr>
              <a:xfrm>
                <a:off x="9990257" y="3963831"/>
                <a:ext cx="639222" cy="425703"/>
                <a:chOff x="9047776" y="2891780"/>
                <a:chExt cx="639222" cy="425703"/>
              </a:xfrm>
            </p:grpSpPr>
            <p:sp>
              <p:nvSpPr>
                <p:cNvPr id="400" name="文本框 66">
                  <a:extLst>
                    <a:ext uri="{FF2B5EF4-FFF2-40B4-BE49-F238E27FC236}">
                      <a16:creationId xmlns:a16="http://schemas.microsoft.com/office/drawing/2014/main" id="{EE8A02A5-25BD-48DC-ABE1-B1E6C6419550}"/>
                    </a:ext>
                  </a:extLst>
                </p:cNvPr>
                <p:cNvSpPr txBox="1"/>
                <p:nvPr/>
              </p:nvSpPr>
              <p:spPr>
                <a:xfrm>
                  <a:off x="9047776" y="3026604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IEX4</a:t>
                  </a:r>
                  <a:endParaRPr lang="zh-HK" altLang="en-US" sz="800" dirty="0"/>
                </a:p>
              </p:txBody>
            </p:sp>
            <p:cxnSp>
              <p:nvCxnSpPr>
                <p:cNvPr id="401" name="直接连接符 73">
                  <a:extLst>
                    <a:ext uri="{FF2B5EF4-FFF2-40B4-BE49-F238E27FC236}">
                      <a16:creationId xmlns:a16="http://schemas.microsoft.com/office/drawing/2014/main" id="{418E3C26-0438-4770-BD06-87F857818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3177" y="2900582"/>
                  <a:ext cx="6438" cy="4169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任意多边形: 形状 74">
                  <a:extLst>
                    <a:ext uri="{FF2B5EF4-FFF2-40B4-BE49-F238E27FC236}">
                      <a16:creationId xmlns:a16="http://schemas.microsoft.com/office/drawing/2014/main" id="{2DEF3BBD-71EA-4462-B6AF-2E78AB33BE3C}"/>
                    </a:ext>
                  </a:extLst>
                </p:cNvPr>
                <p:cNvSpPr/>
                <p:nvPr/>
              </p:nvSpPr>
              <p:spPr>
                <a:xfrm>
                  <a:off x="9085982" y="2891780"/>
                  <a:ext cx="281405" cy="190050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cxnSp>
            <p:nvCxnSpPr>
              <p:cNvPr id="403" name="直接箭头连接符 28">
                <a:extLst>
                  <a:ext uri="{FF2B5EF4-FFF2-40B4-BE49-F238E27FC236}">
                    <a16:creationId xmlns:a16="http://schemas.microsoft.com/office/drawing/2014/main" id="{CC75143E-DA2B-4251-BCA8-6E4C8EEE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7729" y="4147232"/>
                <a:ext cx="399584" cy="1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5" name="组合 82">
                <a:extLst>
                  <a:ext uri="{FF2B5EF4-FFF2-40B4-BE49-F238E27FC236}">
                    <a16:creationId xmlns:a16="http://schemas.microsoft.com/office/drawing/2014/main" id="{F8F6F9C5-8F97-4EAD-A94A-FC74B2B69BC1}"/>
                  </a:ext>
                </a:extLst>
              </p:cNvPr>
              <p:cNvGrpSpPr/>
              <p:nvPr/>
            </p:nvGrpSpPr>
            <p:grpSpPr>
              <a:xfrm>
                <a:off x="11068350" y="4679564"/>
                <a:ext cx="639222" cy="473378"/>
                <a:chOff x="9047776" y="2891780"/>
                <a:chExt cx="639222" cy="473378"/>
              </a:xfrm>
            </p:grpSpPr>
            <p:sp>
              <p:nvSpPr>
                <p:cNvPr id="406" name="文本框 66">
                  <a:extLst>
                    <a:ext uri="{FF2B5EF4-FFF2-40B4-BE49-F238E27FC236}">
                      <a16:creationId xmlns:a16="http://schemas.microsoft.com/office/drawing/2014/main" id="{E16292BE-9C00-46D7-BE6E-32306672E411}"/>
                    </a:ext>
                  </a:extLst>
                </p:cNvPr>
                <p:cNvSpPr txBox="1"/>
                <p:nvPr/>
              </p:nvSpPr>
              <p:spPr>
                <a:xfrm>
                  <a:off x="9047776" y="3026604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IEX5</a:t>
                  </a:r>
                </a:p>
                <a:p>
                  <a:endParaRPr lang="zh-HK" altLang="en-US" sz="800" dirty="0"/>
                </a:p>
              </p:txBody>
            </p:sp>
            <p:cxnSp>
              <p:nvCxnSpPr>
                <p:cNvPr id="407" name="直接连接符 73">
                  <a:extLst>
                    <a:ext uri="{FF2B5EF4-FFF2-40B4-BE49-F238E27FC236}">
                      <a16:creationId xmlns:a16="http://schemas.microsoft.com/office/drawing/2014/main" id="{88D789A4-04DA-4A12-AC32-8B624F309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3177" y="2900582"/>
                  <a:ext cx="6438" cy="4169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任意多边形: 形状 74">
                  <a:extLst>
                    <a:ext uri="{FF2B5EF4-FFF2-40B4-BE49-F238E27FC236}">
                      <a16:creationId xmlns:a16="http://schemas.microsoft.com/office/drawing/2014/main" id="{9371F5B2-B8E4-4070-9A24-F84FD5172E5D}"/>
                    </a:ext>
                  </a:extLst>
                </p:cNvPr>
                <p:cNvSpPr/>
                <p:nvPr/>
              </p:nvSpPr>
              <p:spPr>
                <a:xfrm>
                  <a:off x="9085982" y="2891780"/>
                  <a:ext cx="281405" cy="190050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cxnSp>
            <p:nvCxnSpPr>
              <p:cNvPr id="1054" name="直接箭头连接符 1053">
                <a:extLst>
                  <a:ext uri="{FF2B5EF4-FFF2-40B4-BE49-F238E27FC236}">
                    <a16:creationId xmlns:a16="http://schemas.microsoft.com/office/drawing/2014/main" id="{8CF082E6-A133-4394-AF43-9D61F536C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4716" y="4950067"/>
                <a:ext cx="15028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" name="组合 82">
                <a:extLst>
                  <a:ext uri="{FF2B5EF4-FFF2-40B4-BE49-F238E27FC236}">
                    <a16:creationId xmlns:a16="http://schemas.microsoft.com/office/drawing/2014/main" id="{14FF5EF0-8661-425B-8744-CE1B5D8EFB4A}"/>
                  </a:ext>
                </a:extLst>
              </p:cNvPr>
              <p:cNvGrpSpPr/>
              <p:nvPr/>
            </p:nvGrpSpPr>
            <p:grpSpPr>
              <a:xfrm>
                <a:off x="10025677" y="5340466"/>
                <a:ext cx="639222" cy="473378"/>
                <a:chOff x="9047776" y="2891780"/>
                <a:chExt cx="639222" cy="473378"/>
              </a:xfrm>
            </p:grpSpPr>
            <p:sp>
              <p:nvSpPr>
                <p:cNvPr id="410" name="文本框 66">
                  <a:extLst>
                    <a:ext uri="{FF2B5EF4-FFF2-40B4-BE49-F238E27FC236}">
                      <a16:creationId xmlns:a16="http://schemas.microsoft.com/office/drawing/2014/main" id="{F06777CA-1610-4720-A6A1-197BD5641307}"/>
                    </a:ext>
                  </a:extLst>
                </p:cNvPr>
                <p:cNvSpPr txBox="1"/>
                <p:nvPr/>
              </p:nvSpPr>
              <p:spPr>
                <a:xfrm>
                  <a:off x="9047776" y="3026604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IEX6</a:t>
                  </a:r>
                </a:p>
                <a:p>
                  <a:endParaRPr lang="zh-HK" altLang="en-US" sz="800" dirty="0"/>
                </a:p>
              </p:txBody>
            </p:sp>
            <p:cxnSp>
              <p:nvCxnSpPr>
                <p:cNvPr id="411" name="直接连接符 73">
                  <a:extLst>
                    <a:ext uri="{FF2B5EF4-FFF2-40B4-BE49-F238E27FC236}">
                      <a16:creationId xmlns:a16="http://schemas.microsoft.com/office/drawing/2014/main" id="{932B12CC-2C57-4FAB-8349-097FA9B4A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3177" y="2900582"/>
                  <a:ext cx="6438" cy="4169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2" name="任意多边形: 形状 74">
                  <a:extLst>
                    <a:ext uri="{FF2B5EF4-FFF2-40B4-BE49-F238E27FC236}">
                      <a16:creationId xmlns:a16="http://schemas.microsoft.com/office/drawing/2014/main" id="{8100B28E-29BC-4A93-B18D-3F6011386C3B}"/>
                    </a:ext>
                  </a:extLst>
                </p:cNvPr>
                <p:cNvSpPr/>
                <p:nvPr/>
              </p:nvSpPr>
              <p:spPr>
                <a:xfrm>
                  <a:off x="9085982" y="2891780"/>
                  <a:ext cx="281405" cy="190050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cxnSp>
            <p:nvCxnSpPr>
              <p:cNvPr id="413" name="直接箭头连接符 28">
                <a:extLst>
                  <a:ext uri="{FF2B5EF4-FFF2-40B4-BE49-F238E27FC236}">
                    <a16:creationId xmlns:a16="http://schemas.microsoft.com/office/drawing/2014/main" id="{E5545F0C-F22F-4460-B176-336577824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964" y="5577155"/>
                <a:ext cx="399584" cy="1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FCCEF2BA-C4D7-406E-A099-C69AB95E3BEE}"/>
                  </a:ext>
                </a:extLst>
              </p:cNvPr>
              <p:cNvSpPr/>
              <p:nvPr/>
            </p:nvSpPr>
            <p:spPr>
              <a:xfrm>
                <a:off x="6121851" y="600445"/>
                <a:ext cx="426670" cy="5200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9C0C581-05F1-4BD8-895D-F746E59D63C2}"/>
                  </a:ext>
                </a:extLst>
              </p:cNvPr>
              <p:cNvSpPr/>
              <p:nvPr/>
            </p:nvSpPr>
            <p:spPr>
              <a:xfrm>
                <a:off x="7655831" y="1306763"/>
                <a:ext cx="848139" cy="2419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Serial1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4BF275-2EAF-4D32-B0DB-0012D6FC8F76}"/>
                  </a:ext>
                </a:extLst>
              </p:cNvPr>
              <p:cNvSpPr/>
              <p:nvPr/>
            </p:nvSpPr>
            <p:spPr>
              <a:xfrm>
                <a:off x="7655830" y="1538105"/>
                <a:ext cx="848139" cy="2419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ADC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67811CD-62F7-4CDB-9DF1-878E705B25C9}"/>
                  </a:ext>
                </a:extLst>
              </p:cNvPr>
              <p:cNvSpPr/>
              <p:nvPr/>
            </p:nvSpPr>
            <p:spPr>
              <a:xfrm>
                <a:off x="7656453" y="1055264"/>
                <a:ext cx="848139" cy="2419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dirty="0">
                    <a:solidFill>
                      <a:schemeClr val="tx1"/>
                    </a:solidFill>
                  </a:rPr>
                  <a:t>IE0</a:t>
                </a:r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7C6B29-4E87-4EF5-8C88-119D9FB4116D}"/>
                  </a:ext>
                </a:extLst>
              </p:cNvPr>
              <p:cNvSpPr txBox="1"/>
              <p:nvPr/>
            </p:nvSpPr>
            <p:spPr>
              <a:xfrm>
                <a:off x="8919918" y="978504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EX0</a:t>
                </a:r>
                <a:endParaRPr lang="zh-HK" altLang="en-US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BFD150C-3A18-4484-BB9E-B682B93E3A9B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8504592" y="1176262"/>
                <a:ext cx="342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CEB7A65-ECF1-4AA9-9099-FF3F3B9DA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1670" y="1194459"/>
                <a:ext cx="399584" cy="1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10E53A-2550-4C8B-A37D-593D3EA3ECC1}"/>
                  </a:ext>
                </a:extLst>
              </p:cNvPr>
              <p:cNvSpPr/>
              <p:nvPr/>
            </p:nvSpPr>
            <p:spPr>
              <a:xfrm>
                <a:off x="9992649" y="913740"/>
                <a:ext cx="466578" cy="3815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1EC53A2-F57F-48AF-80C2-18FADEDE740B}"/>
                  </a:ext>
                </a:extLst>
              </p:cNvPr>
              <p:cNvSpPr txBox="1"/>
              <p:nvPr/>
            </p:nvSpPr>
            <p:spPr>
              <a:xfrm>
                <a:off x="9911921" y="752909"/>
                <a:ext cx="6392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00" dirty="0"/>
                  <a:t>IT0</a:t>
                </a:r>
                <a:endParaRPr lang="zh-HK" altLang="en-US" sz="800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19D20A0-0699-4AF2-9CF7-73A30827DF6D}"/>
                  </a:ext>
                </a:extLst>
              </p:cNvPr>
              <p:cNvSpPr txBox="1"/>
              <p:nvPr/>
            </p:nvSpPr>
            <p:spPr>
              <a:xfrm>
                <a:off x="10046351" y="922455"/>
                <a:ext cx="7707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00" dirty="0"/>
                  <a:t>0:low</a:t>
                </a:r>
              </a:p>
              <a:p>
                <a:r>
                  <a:rPr lang="en-US" altLang="zh-HK" sz="800" dirty="0"/>
                  <a:t>1:</a:t>
                </a:r>
                <a:endParaRPr lang="zh-HK" altLang="en-US" sz="800" dirty="0"/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BE515BD-A036-40D7-A39B-B14310AFAEF2}"/>
                  </a:ext>
                </a:extLst>
              </p:cNvPr>
              <p:cNvCxnSpPr/>
              <p:nvPr/>
            </p:nvCxnSpPr>
            <p:spPr>
              <a:xfrm>
                <a:off x="10290678" y="1074029"/>
                <a:ext cx="0" cy="135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9C843413-A1AC-4597-B98E-B8388EC21546}"/>
                  </a:ext>
                </a:extLst>
              </p:cNvPr>
              <p:cNvGrpSpPr/>
              <p:nvPr/>
            </p:nvGrpSpPr>
            <p:grpSpPr>
              <a:xfrm>
                <a:off x="10436086" y="904507"/>
                <a:ext cx="639222" cy="391784"/>
                <a:chOff x="8617383" y="2966232"/>
                <a:chExt cx="639222" cy="391784"/>
              </a:xfrm>
            </p:grpSpPr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B6CE798-2FC0-4C6F-B69C-7C6814226521}"/>
                    </a:ext>
                  </a:extLst>
                </p:cNvPr>
                <p:cNvSpPr txBox="1"/>
                <p:nvPr/>
              </p:nvSpPr>
              <p:spPr>
                <a:xfrm>
                  <a:off x="8617383" y="3067137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IE0</a:t>
                  </a:r>
                  <a:endParaRPr lang="zh-HK" altLang="en-US" sz="800" dirty="0"/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2506ECD7-1D19-4E7D-B25F-0F17CDF9E2D2}"/>
                    </a:ext>
                  </a:extLst>
                </p:cNvPr>
                <p:cNvCxnSpPr>
                  <a:cxnSpLocks/>
                  <a:stCxn id="75" idx="0"/>
                </p:cNvCxnSpPr>
                <p:nvPr/>
              </p:nvCxnSpPr>
              <p:spPr>
                <a:xfrm flipH="1">
                  <a:off x="8659223" y="2969551"/>
                  <a:ext cx="2168" cy="38846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5024DFA6-59D2-4B03-AD87-903BFFCA5B4A}"/>
                    </a:ext>
                  </a:extLst>
                </p:cNvPr>
                <p:cNvSpPr/>
                <p:nvPr/>
              </p:nvSpPr>
              <p:spPr>
                <a:xfrm>
                  <a:off x="8655589" y="2966232"/>
                  <a:ext cx="281405" cy="15613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4215144" y="325060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200" dirty="0">
                    <a:solidFill>
                      <a:schemeClr val="tx1"/>
                    </a:solidFill>
                  </a:rPr>
                  <a:t>EXINT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5108912" y="524748"/>
                <a:ext cx="1406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EINT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_EN</a:t>
                </a:r>
                <a:endParaRPr lang="zh-HK" altLang="en-US" sz="1000" dirty="0"/>
              </a:p>
            </p:txBody>
          </p: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692CB190-02A2-4247-838B-BFF8D9FC2994}"/>
                  </a:ext>
                </a:extLst>
              </p:cNvPr>
              <p:cNvGrpSpPr/>
              <p:nvPr/>
            </p:nvGrpSpPr>
            <p:grpSpPr>
              <a:xfrm>
                <a:off x="5263981" y="739421"/>
                <a:ext cx="347980" cy="291689"/>
                <a:chOff x="2120647" y="2099782"/>
                <a:chExt cx="347980" cy="291689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2120647" y="2099782"/>
                  <a:ext cx="347980" cy="29168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647" y="2269752"/>
                  <a:ext cx="11818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27016" y="2181077"/>
                  <a:ext cx="89361" cy="9249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0918" y="2258230"/>
                  <a:ext cx="12951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40FCE316-2D58-456D-A9A8-778CCB5F2CEC}"/>
                  </a:ext>
                </a:extLst>
              </p:cNvPr>
              <p:cNvCxnSpPr/>
              <p:nvPr/>
            </p:nvCxnSpPr>
            <p:spPr>
              <a:xfrm>
                <a:off x="6172049" y="431229"/>
                <a:ext cx="13132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6656C6B1-27B6-4226-80D2-C7EF38558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3373" y="319730"/>
                <a:ext cx="165370" cy="11149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5216C94E-75F6-426E-B6A4-2352878C4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4045" y="467812"/>
                <a:ext cx="159361" cy="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B9B988A3-3B3E-4D78-A5F6-90850E680D81}"/>
                  </a:ext>
                </a:extLst>
              </p:cNvPr>
              <p:cNvSpPr txBox="1"/>
              <p:nvPr/>
            </p:nvSpPr>
            <p:spPr>
              <a:xfrm>
                <a:off x="5968760" y="368502"/>
                <a:ext cx="12094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EINT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_CFG</a:t>
                </a:r>
              </a:p>
            </p:txBody>
          </p:sp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A39E5055-D40D-4F2B-840E-74D2A8BB2010}"/>
                  </a:ext>
                </a:extLst>
              </p:cNvPr>
              <p:cNvGrpSpPr/>
              <p:nvPr/>
            </p:nvGrpSpPr>
            <p:grpSpPr>
              <a:xfrm>
                <a:off x="6047126" y="585913"/>
                <a:ext cx="620453" cy="584775"/>
                <a:chOff x="3071755" y="3203968"/>
                <a:chExt cx="674551" cy="584775"/>
              </a:xfrm>
            </p:grpSpPr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C57DC94C-D0C7-4EBE-8A98-0B8759E197C9}"/>
                    </a:ext>
                  </a:extLst>
                </p:cNvPr>
                <p:cNvSpPr txBox="1"/>
                <p:nvPr/>
              </p:nvSpPr>
              <p:spPr>
                <a:xfrm>
                  <a:off x="3071755" y="3203968"/>
                  <a:ext cx="6745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00: </a:t>
                  </a:r>
                </a:p>
                <a:p>
                  <a:r>
                    <a:rPr lang="en-US" altLang="zh-HK" sz="800" dirty="0"/>
                    <a:t>01: </a:t>
                  </a:r>
                </a:p>
                <a:p>
                  <a:r>
                    <a:rPr lang="en-US" altLang="zh-HK" sz="800" dirty="0"/>
                    <a:t>10: </a:t>
                  </a:r>
                </a:p>
                <a:p>
                  <a:r>
                    <a:rPr lang="en-US" altLang="zh-HK" sz="800" dirty="0"/>
                    <a:t>11: Low</a:t>
                  </a:r>
                  <a:endParaRPr lang="zh-HK" altLang="en-US" sz="800" dirty="0"/>
                </a:p>
              </p:txBody>
            </p: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424EF953-4619-406A-9CB2-DB82246974F9}"/>
                    </a:ext>
                  </a:extLst>
                </p:cNvPr>
                <p:cNvGrpSpPr/>
                <p:nvPr/>
              </p:nvGrpSpPr>
              <p:grpSpPr>
                <a:xfrm>
                  <a:off x="3390369" y="3245651"/>
                  <a:ext cx="115537" cy="365714"/>
                  <a:chOff x="3390369" y="3245651"/>
                  <a:chExt cx="115537" cy="365714"/>
                </a:xfrm>
              </p:grpSpPr>
              <p:cxnSp>
                <p:nvCxnSpPr>
                  <p:cNvPr id="207" name="直接箭头连接符 206">
                    <a:extLst>
                      <a:ext uri="{FF2B5EF4-FFF2-40B4-BE49-F238E27FC236}">
                        <a16:creationId xmlns:a16="http://schemas.microsoft.com/office/drawing/2014/main" id="{159435EE-AE2B-4CD8-A6B9-423B171BF659}"/>
                      </a:ext>
                    </a:extLst>
                  </p:cNvPr>
                  <p:cNvCxnSpPr/>
                  <p:nvPr/>
                </p:nvCxnSpPr>
                <p:spPr>
                  <a:xfrm>
                    <a:off x="3390369" y="3245651"/>
                    <a:ext cx="0" cy="1283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>
                    <a:extLst>
                      <a:ext uri="{FF2B5EF4-FFF2-40B4-BE49-F238E27FC236}">
                        <a16:creationId xmlns:a16="http://schemas.microsoft.com/office/drawing/2014/main" id="{43B410BB-CFDF-4609-B297-02B4CE038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1933" y="3350973"/>
                    <a:ext cx="0" cy="13127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箭头连接符 223">
                    <a:extLst>
                      <a:ext uri="{FF2B5EF4-FFF2-40B4-BE49-F238E27FC236}">
                        <a16:creationId xmlns:a16="http://schemas.microsoft.com/office/drawing/2014/main" id="{0504D0E0-6FB6-40A5-AF59-F28C39AF98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99164" y="3479934"/>
                    <a:ext cx="0" cy="1314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箭头连接符 225">
                    <a:extLst>
                      <a:ext uri="{FF2B5EF4-FFF2-40B4-BE49-F238E27FC236}">
                        <a16:creationId xmlns:a16="http://schemas.microsoft.com/office/drawing/2014/main" id="{E085ACA4-6F7A-48EE-B665-93088179C8CC}"/>
                      </a:ext>
                    </a:extLst>
                  </p:cNvPr>
                  <p:cNvCxnSpPr/>
                  <p:nvPr/>
                </p:nvCxnSpPr>
                <p:spPr>
                  <a:xfrm>
                    <a:off x="3505906" y="3475695"/>
                    <a:ext cx="0" cy="1314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D011B631-CA8B-456A-B0E6-2EF6B64EA462}"/>
                  </a:ext>
                </a:extLst>
              </p:cNvPr>
              <p:cNvGrpSpPr/>
              <p:nvPr/>
            </p:nvGrpSpPr>
            <p:grpSpPr>
              <a:xfrm>
                <a:off x="6556762" y="671115"/>
                <a:ext cx="639222" cy="411086"/>
                <a:chOff x="8330564" y="2863134"/>
                <a:chExt cx="639222" cy="411086"/>
              </a:xfrm>
            </p:grpSpPr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8330564" y="3008386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EXT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endParaRPr lang="zh-HK" altLang="en-US" sz="8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43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74208" y="2863134"/>
                  <a:ext cx="3634" cy="41108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8395161" y="2866415"/>
                  <a:ext cx="281405" cy="163287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140D0930-B1ED-4E31-B6AC-6D86F9F67E00}"/>
                  </a:ext>
                </a:extLst>
              </p:cNvPr>
              <p:cNvSpPr txBox="1"/>
              <p:nvPr/>
            </p:nvSpPr>
            <p:spPr>
              <a:xfrm>
                <a:off x="8036531" y="832751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Group</a:t>
                </a:r>
                <a:r>
                  <a:rPr lang="en-US" altLang="zh-HK" sz="1000" dirty="0">
                    <a:solidFill>
                      <a:srgbClr val="00B050"/>
                    </a:solidFill>
                  </a:rPr>
                  <a:t>0</a:t>
                </a:r>
                <a:endParaRPr lang="zh-HK" altLang="en-US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F7652576-8D1E-4E0C-A9C4-350472184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2056" y="867420"/>
                <a:ext cx="470244" cy="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矩形: 圆角 284">
                <a:extLst>
                  <a:ext uri="{FF2B5EF4-FFF2-40B4-BE49-F238E27FC236}">
                    <a16:creationId xmlns:a16="http://schemas.microsoft.com/office/drawing/2014/main" id="{EB76FC66-4501-40CB-B4B1-40FADF1EDEF3}"/>
                  </a:ext>
                </a:extLst>
              </p:cNvPr>
              <p:cNvSpPr/>
              <p:nvPr/>
            </p:nvSpPr>
            <p:spPr>
              <a:xfrm>
                <a:off x="3166188" y="375343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3F173825-7409-425A-9D8B-79E12D80E55F}"/>
                  </a:ext>
                </a:extLst>
              </p:cNvPr>
              <p:cNvSpPr txBox="1"/>
              <p:nvPr/>
            </p:nvSpPr>
            <p:spPr>
              <a:xfrm>
                <a:off x="3105998" y="328780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P21_FN=01</a:t>
                </a:r>
                <a:endParaRPr lang="zh-HK" altLang="en-US" sz="1200" dirty="0"/>
              </a:p>
            </p:txBody>
          </p:sp>
          <p:cxnSp>
            <p:nvCxnSpPr>
              <p:cNvPr id="289" name="直接箭头连接符 288">
                <a:extLst>
                  <a:ext uri="{FF2B5EF4-FFF2-40B4-BE49-F238E27FC236}">
                    <a16:creationId xmlns:a16="http://schemas.microsoft.com/office/drawing/2014/main" id="{351ECA90-E379-4713-A52C-E6D2C3395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3534" y="464818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574E7CB-F952-4CC3-B3EE-172E567C6C3E}"/>
                  </a:ext>
                </a:extLst>
              </p:cNvPr>
              <p:cNvSpPr txBox="1"/>
              <p:nvPr/>
            </p:nvSpPr>
            <p:spPr>
              <a:xfrm>
                <a:off x="2470280" y="308693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P21</a:t>
                </a:r>
                <a:endParaRPr lang="zh-HK" altLang="en-US" sz="1200" dirty="0"/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3D2B270B-3935-4425-943A-9C79295199F2}"/>
                  </a:ext>
                </a:extLst>
              </p:cNvPr>
              <p:cNvSpPr txBox="1"/>
              <p:nvPr/>
            </p:nvSpPr>
            <p:spPr>
              <a:xfrm>
                <a:off x="2458330" y="564742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P20</a:t>
                </a:r>
                <a:endParaRPr lang="zh-HK" altLang="en-US" sz="1200" dirty="0"/>
              </a:p>
            </p:txBody>
          </p:sp>
          <p:cxnSp>
            <p:nvCxnSpPr>
              <p:cNvPr id="299" name="直接箭头连接符 298">
                <a:extLst>
                  <a:ext uri="{FF2B5EF4-FFF2-40B4-BE49-F238E27FC236}">
                    <a16:creationId xmlns:a16="http://schemas.microsoft.com/office/drawing/2014/main" id="{9617DF3F-9750-4387-9CD6-9BE92A4C1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135" y="458790"/>
                <a:ext cx="2590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99931923-5AB8-4B44-9AA4-10D3BD70AF2D}"/>
                  </a:ext>
                </a:extLst>
              </p:cNvPr>
              <p:cNvSpPr/>
              <p:nvPr/>
            </p:nvSpPr>
            <p:spPr>
              <a:xfrm>
                <a:off x="4213039" y="575307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200" dirty="0">
                    <a:solidFill>
                      <a:schemeClr val="tx1"/>
                    </a:solidFill>
                  </a:rPr>
                  <a:t>EXINT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F9BC9177-2E84-44F3-83E7-A72BF8026A4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>
                <a:off x="4859244" y="877141"/>
                <a:ext cx="404737" cy="8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矩形: 圆角 313">
                <a:extLst>
                  <a:ext uri="{FF2B5EF4-FFF2-40B4-BE49-F238E27FC236}">
                    <a16:creationId xmlns:a16="http://schemas.microsoft.com/office/drawing/2014/main" id="{56126D81-EF8C-4BF8-9FAB-A5BBDF9FB81A}"/>
                  </a:ext>
                </a:extLst>
              </p:cNvPr>
              <p:cNvSpPr/>
              <p:nvPr/>
            </p:nvSpPr>
            <p:spPr>
              <a:xfrm>
                <a:off x="3164083" y="625590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D35B37E8-D9BB-4A12-8929-79B43C440639}"/>
                  </a:ext>
                </a:extLst>
              </p:cNvPr>
              <p:cNvSpPr txBox="1"/>
              <p:nvPr/>
            </p:nvSpPr>
            <p:spPr>
              <a:xfrm>
                <a:off x="3103893" y="579027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P20_FN=01</a:t>
                </a:r>
                <a:endParaRPr lang="zh-HK" altLang="en-US" sz="1200" dirty="0"/>
              </a:p>
            </p:txBody>
          </p: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A2DEEE2F-ED6E-4098-BA96-F1395FC4E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1429" y="715065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9610FD8B-FD17-4965-94A5-AA58670E3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030" y="709037"/>
                <a:ext cx="2590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5470FF6A-D287-453A-8CB7-AD321E320047}"/>
                  </a:ext>
                </a:extLst>
              </p:cNvPr>
              <p:cNvSpPr/>
              <p:nvPr/>
            </p:nvSpPr>
            <p:spPr>
              <a:xfrm>
                <a:off x="4211359" y="821426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200" dirty="0">
                    <a:solidFill>
                      <a:schemeClr val="tx1"/>
                    </a:solidFill>
                  </a:rPr>
                  <a:t>EXINT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21" name="矩形: 圆角 320">
                <a:extLst>
                  <a:ext uri="{FF2B5EF4-FFF2-40B4-BE49-F238E27FC236}">
                    <a16:creationId xmlns:a16="http://schemas.microsoft.com/office/drawing/2014/main" id="{5E56DF03-C918-431C-8D8A-6C5044FFCD17}"/>
                  </a:ext>
                </a:extLst>
              </p:cNvPr>
              <p:cNvSpPr/>
              <p:nvPr/>
            </p:nvSpPr>
            <p:spPr>
              <a:xfrm>
                <a:off x="3162403" y="871709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9678286D-BE37-4407-AADF-438430AEFB2E}"/>
                  </a:ext>
                </a:extLst>
              </p:cNvPr>
              <p:cNvSpPr txBox="1"/>
              <p:nvPr/>
            </p:nvSpPr>
            <p:spPr>
              <a:xfrm>
                <a:off x="3102213" y="825146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P07_FN=01</a:t>
                </a:r>
                <a:endParaRPr lang="zh-HK" altLang="en-US" sz="1200" dirty="0"/>
              </a:p>
            </p:txBody>
          </p: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A054C51C-24A1-4E12-A0C5-125A01A8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749" y="961184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B43A9D60-0463-4AFC-8DBB-72AB4CA22F66}"/>
                  </a:ext>
                </a:extLst>
              </p:cNvPr>
              <p:cNvSpPr txBox="1"/>
              <p:nvPr/>
            </p:nvSpPr>
            <p:spPr>
              <a:xfrm>
                <a:off x="2466495" y="805059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P07</a:t>
                </a:r>
                <a:endParaRPr lang="zh-HK" altLang="en-US" sz="12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6046BB51-DF20-4E46-9802-D503ADDB1446}"/>
                  </a:ext>
                </a:extLst>
              </p:cNvPr>
              <p:cNvSpPr txBox="1"/>
              <p:nvPr/>
            </p:nvSpPr>
            <p:spPr>
              <a:xfrm>
                <a:off x="2471251" y="1070857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P06</a:t>
                </a:r>
                <a:endParaRPr lang="zh-HK" altLang="en-US" sz="1200" dirty="0"/>
              </a:p>
            </p:txBody>
          </p:sp>
          <p:cxnSp>
            <p:nvCxnSpPr>
              <p:cNvPr id="326" name="直接箭头连接符 325">
                <a:extLst>
                  <a:ext uri="{FF2B5EF4-FFF2-40B4-BE49-F238E27FC236}">
                    <a16:creationId xmlns:a16="http://schemas.microsoft.com/office/drawing/2014/main" id="{4223D163-F628-41E3-A5E6-6C41E5FCE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350" y="955156"/>
                <a:ext cx="2590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529716FF-D5C9-49EA-AA77-05254E3D433A}"/>
                  </a:ext>
                </a:extLst>
              </p:cNvPr>
              <p:cNvSpPr/>
              <p:nvPr/>
            </p:nvSpPr>
            <p:spPr>
              <a:xfrm>
                <a:off x="4209254" y="1071673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200" dirty="0">
                    <a:solidFill>
                      <a:schemeClr val="tx1"/>
                    </a:solidFill>
                  </a:rPr>
                  <a:t>EXINT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29" name="矩形: 圆角 328">
                <a:extLst>
                  <a:ext uri="{FF2B5EF4-FFF2-40B4-BE49-F238E27FC236}">
                    <a16:creationId xmlns:a16="http://schemas.microsoft.com/office/drawing/2014/main" id="{DD091A41-DF9A-4463-BC8F-A417904CDA37}"/>
                  </a:ext>
                </a:extLst>
              </p:cNvPr>
              <p:cNvSpPr/>
              <p:nvPr/>
            </p:nvSpPr>
            <p:spPr>
              <a:xfrm>
                <a:off x="3160298" y="1121956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F0D1DEF9-83D6-45F0-8A27-0516EA4E13E0}"/>
                  </a:ext>
                </a:extLst>
              </p:cNvPr>
              <p:cNvSpPr txBox="1"/>
              <p:nvPr/>
            </p:nvSpPr>
            <p:spPr>
              <a:xfrm>
                <a:off x="3095766" y="1055184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P06_FN=01</a:t>
                </a:r>
                <a:endParaRPr lang="zh-HK" altLang="en-US" sz="1200" dirty="0"/>
              </a:p>
            </p:txBody>
          </p: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EE67FB74-E2EE-4021-B677-2CE9E033FA40}"/>
                  </a:ext>
                </a:extLst>
              </p:cNvPr>
              <p:cNvSpPr txBox="1"/>
              <p:nvPr/>
            </p:nvSpPr>
            <p:spPr>
              <a:xfrm>
                <a:off x="8922963" y="1229160"/>
                <a:ext cx="651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ES1</a:t>
                </a:r>
                <a:endParaRPr lang="zh-HK" altLang="en-US" dirty="0"/>
              </a:p>
            </p:txBody>
          </p:sp>
          <p:cxnSp>
            <p:nvCxnSpPr>
              <p:cNvPr id="339" name="直接箭头连接符 338">
                <a:extLst>
                  <a:ext uri="{FF2B5EF4-FFF2-40B4-BE49-F238E27FC236}">
                    <a16:creationId xmlns:a16="http://schemas.microsoft.com/office/drawing/2014/main" id="{A9F9755A-8671-4679-A3CC-7117BDE5A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654" y="1427760"/>
                <a:ext cx="3280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箭头连接符 339">
                <a:extLst>
                  <a:ext uri="{FF2B5EF4-FFF2-40B4-BE49-F238E27FC236}">
                    <a16:creationId xmlns:a16="http://schemas.microsoft.com/office/drawing/2014/main" id="{AFBE47D2-56B8-404F-83F3-E5DC18ED0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1671" y="1417920"/>
                <a:ext cx="1227757" cy="6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箭头连接符 343">
                <a:extLst>
                  <a:ext uri="{FF2B5EF4-FFF2-40B4-BE49-F238E27FC236}">
                    <a16:creationId xmlns:a16="http://schemas.microsoft.com/office/drawing/2014/main" id="{7D5B1E00-BCB7-41D5-8AEB-5D749E594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4592" y="1659102"/>
                <a:ext cx="342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B8F22C77-DF5D-4256-90B3-E167D1D193A4}"/>
                  </a:ext>
                </a:extLst>
              </p:cNvPr>
              <p:cNvSpPr txBox="1"/>
              <p:nvPr/>
            </p:nvSpPr>
            <p:spPr>
              <a:xfrm>
                <a:off x="8809446" y="1474436"/>
                <a:ext cx="6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/>
                  <a:t>EADC</a:t>
                </a:r>
                <a:endParaRPr lang="zh-HK" altLang="en-US" dirty="0"/>
              </a:p>
            </p:txBody>
          </p:sp>
          <p:cxnSp>
            <p:nvCxnSpPr>
              <p:cNvPr id="346" name="直接箭头连接符 345">
                <a:extLst>
                  <a:ext uri="{FF2B5EF4-FFF2-40B4-BE49-F238E27FC236}">
                    <a16:creationId xmlns:a16="http://schemas.microsoft.com/office/drawing/2014/main" id="{4501FA07-0A79-4B1C-BC42-22B97D639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1671" y="1642894"/>
                <a:ext cx="474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8523AB68-9895-4664-9474-D66899551CA4}"/>
                  </a:ext>
                </a:extLst>
              </p:cNvPr>
              <p:cNvGrpSpPr/>
              <p:nvPr/>
            </p:nvGrpSpPr>
            <p:grpSpPr>
              <a:xfrm>
                <a:off x="10786470" y="1164586"/>
                <a:ext cx="639222" cy="499027"/>
                <a:chOff x="9047776" y="2890581"/>
                <a:chExt cx="639222" cy="499027"/>
              </a:xfrm>
            </p:grpSpPr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D01E5F7-0D9C-4189-8AE2-1CB9E26C7A26}"/>
                    </a:ext>
                  </a:extLst>
                </p:cNvPr>
                <p:cNvSpPr txBox="1"/>
                <p:nvPr/>
              </p:nvSpPr>
              <p:spPr>
                <a:xfrm>
                  <a:off x="9047776" y="3051054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RI</a:t>
                  </a:r>
                </a:p>
                <a:p>
                  <a:r>
                    <a:rPr lang="en-US" altLang="zh-HK" sz="800" dirty="0"/>
                    <a:t>TI</a:t>
                  </a:r>
                </a:p>
              </p:txBody>
            </p: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83B26A79-B76E-4735-8FD9-5499C1907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5982" y="2890581"/>
                  <a:ext cx="3633" cy="42690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任意多边形: 形状 357">
                  <a:extLst>
                    <a:ext uri="{FF2B5EF4-FFF2-40B4-BE49-F238E27FC236}">
                      <a16:creationId xmlns:a16="http://schemas.microsoft.com/office/drawing/2014/main" id="{4E44D6BD-F0EC-43F0-8646-315CDB4B446D}"/>
                    </a:ext>
                  </a:extLst>
                </p:cNvPr>
                <p:cNvSpPr/>
                <p:nvPr/>
              </p:nvSpPr>
              <p:spPr>
                <a:xfrm>
                  <a:off x="9085982" y="2900144"/>
                  <a:ext cx="281405" cy="181686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grpSp>
            <p:nvGrpSpPr>
              <p:cNvPr id="359" name="组合 358">
                <a:extLst>
                  <a:ext uri="{FF2B5EF4-FFF2-40B4-BE49-F238E27FC236}">
                    <a16:creationId xmlns:a16="http://schemas.microsoft.com/office/drawing/2014/main" id="{D2438A65-2679-4FDF-83F1-A6030F4A62DB}"/>
                  </a:ext>
                </a:extLst>
              </p:cNvPr>
              <p:cNvGrpSpPr/>
              <p:nvPr/>
            </p:nvGrpSpPr>
            <p:grpSpPr>
              <a:xfrm>
                <a:off x="10054191" y="1523170"/>
                <a:ext cx="639222" cy="412301"/>
                <a:chOff x="8257763" y="2879594"/>
                <a:chExt cx="639222" cy="412301"/>
              </a:xfrm>
            </p:grpSpPr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42F6EA81-F992-4511-9E31-B928084D7A92}"/>
                    </a:ext>
                  </a:extLst>
                </p:cNvPr>
                <p:cNvSpPr txBox="1"/>
                <p:nvPr/>
              </p:nvSpPr>
              <p:spPr>
                <a:xfrm>
                  <a:off x="8257763" y="3024456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IEXADC</a:t>
                  </a: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A3150348-5465-42D8-AA5D-A043005A7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5969" y="2879594"/>
                  <a:ext cx="3633" cy="4123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任意多边形: 形状 361">
                  <a:extLst>
                    <a:ext uri="{FF2B5EF4-FFF2-40B4-BE49-F238E27FC236}">
                      <a16:creationId xmlns:a16="http://schemas.microsoft.com/office/drawing/2014/main" id="{E85624EC-D70C-4964-85AA-654AA33715AB}"/>
                    </a:ext>
                  </a:extLst>
                </p:cNvPr>
                <p:cNvSpPr/>
                <p:nvPr/>
              </p:nvSpPr>
              <p:spPr>
                <a:xfrm>
                  <a:off x="8295969" y="2879594"/>
                  <a:ext cx="281405" cy="176648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cxnSp>
            <p:nvCxnSpPr>
              <p:cNvPr id="161" name="连接符: 肘形 160">
                <a:extLst>
                  <a:ext uri="{FF2B5EF4-FFF2-40B4-BE49-F238E27FC236}">
                    <a16:creationId xmlns:a16="http://schemas.microsoft.com/office/drawing/2014/main" id="{0343C9C5-F4B9-4EA3-96F4-700C29DD2B3B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6907345" y="2004737"/>
                <a:ext cx="756708" cy="364660"/>
              </a:xfrm>
              <a:prstGeom prst="bentConnector3">
                <a:avLst>
                  <a:gd name="adj1" fmla="val 1280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93C1E0AA-6EB7-45DE-A812-09E8FB19299C}"/>
                  </a:ext>
                </a:extLst>
              </p:cNvPr>
              <p:cNvCxnSpPr/>
              <p:nvPr/>
            </p:nvCxnSpPr>
            <p:spPr>
              <a:xfrm>
                <a:off x="4823723" y="3588375"/>
                <a:ext cx="2487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BD7F6BB-3D7D-4D21-81A1-8B0009EF7AA7}"/>
                  </a:ext>
                </a:extLst>
              </p:cNvPr>
              <p:cNvGrpSpPr/>
              <p:nvPr/>
            </p:nvGrpSpPr>
            <p:grpSpPr>
              <a:xfrm>
                <a:off x="5149503" y="3431762"/>
                <a:ext cx="347980" cy="291689"/>
                <a:chOff x="3605860" y="2172991"/>
                <a:chExt cx="347980" cy="291689"/>
              </a:xfrm>
            </p:grpSpPr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F067BA51-8147-43D8-A53F-DF3D38E5D08E}"/>
                    </a:ext>
                  </a:extLst>
                </p:cNvPr>
                <p:cNvSpPr/>
                <p:nvPr/>
              </p:nvSpPr>
              <p:spPr>
                <a:xfrm>
                  <a:off x="3605860" y="2172991"/>
                  <a:ext cx="347980" cy="29168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19" name="直接连接符 418">
                  <a:extLst>
                    <a:ext uri="{FF2B5EF4-FFF2-40B4-BE49-F238E27FC236}">
                      <a16:creationId xmlns:a16="http://schemas.microsoft.com/office/drawing/2014/main" id="{ACEB36CE-B33B-4C71-9745-8D91FD5A1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860" y="2342961"/>
                  <a:ext cx="11818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1F7D42EC-4771-4B7A-B57B-68D75A013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2229" y="2254286"/>
                  <a:ext cx="89361" cy="9249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8AF646C0-D925-49AA-B5C5-8E07C87E2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6131" y="2331439"/>
                  <a:ext cx="12951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4584D4A-BEF6-47E4-A647-E56051CFAA46}"/>
                  </a:ext>
                </a:extLst>
              </p:cNvPr>
              <p:cNvGrpSpPr/>
              <p:nvPr/>
            </p:nvGrpSpPr>
            <p:grpSpPr>
              <a:xfrm>
                <a:off x="5860351" y="3310343"/>
                <a:ext cx="639222" cy="497876"/>
                <a:chOff x="5812754" y="3081556"/>
                <a:chExt cx="639222" cy="497876"/>
              </a:xfrm>
            </p:grpSpPr>
            <p:sp>
              <p:nvSpPr>
                <p:cNvPr id="423" name="文本框 241">
                  <a:extLst>
                    <a:ext uri="{FF2B5EF4-FFF2-40B4-BE49-F238E27FC236}">
                      <a16:creationId xmlns:a16="http://schemas.microsoft.com/office/drawing/2014/main" id="{ADC70477-6B7B-4E57-88F1-B6146B6A52FB}"/>
                    </a:ext>
                  </a:extLst>
                </p:cNvPr>
                <p:cNvSpPr txBox="1"/>
                <p:nvPr/>
              </p:nvSpPr>
              <p:spPr>
                <a:xfrm>
                  <a:off x="5812754" y="3240878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OSTFL</a:t>
                  </a:r>
                </a:p>
                <a:p>
                  <a:r>
                    <a:rPr lang="en-US" altLang="zh-HK" sz="800" dirty="0"/>
                    <a:t>CBCFL</a:t>
                  </a:r>
                </a:p>
              </p:txBody>
            </p:sp>
            <p:sp>
              <p:nvSpPr>
                <p:cNvPr id="424" name="任意多边形: 形状 243">
                  <a:extLst>
                    <a:ext uri="{FF2B5EF4-FFF2-40B4-BE49-F238E27FC236}">
                      <a16:creationId xmlns:a16="http://schemas.microsoft.com/office/drawing/2014/main" id="{8E188F6C-37BD-497E-9BA2-E38436A1F33A}"/>
                    </a:ext>
                  </a:extLst>
                </p:cNvPr>
                <p:cNvSpPr/>
                <p:nvPr/>
              </p:nvSpPr>
              <p:spPr>
                <a:xfrm>
                  <a:off x="5855704" y="3081556"/>
                  <a:ext cx="281405" cy="187675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25" name="直接连接符 242">
                  <a:extLst>
                    <a:ext uri="{FF2B5EF4-FFF2-40B4-BE49-F238E27FC236}">
                      <a16:creationId xmlns:a16="http://schemas.microsoft.com/office/drawing/2014/main" id="{31CE0389-6F77-4174-86AA-39D0BA5BD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1145" y="3081556"/>
                  <a:ext cx="766" cy="42827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8F784184-AA16-496A-87C6-2A21A538A40D}"/>
                  </a:ext>
                </a:extLst>
              </p:cNvPr>
              <p:cNvCxnSpPr/>
              <p:nvPr/>
            </p:nvCxnSpPr>
            <p:spPr>
              <a:xfrm>
                <a:off x="5524391" y="3577607"/>
                <a:ext cx="283600" cy="10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D6D8064-8569-4416-AA1C-4B88EC1FFFAB}"/>
                  </a:ext>
                </a:extLst>
              </p:cNvPr>
              <p:cNvCxnSpPr/>
              <p:nvPr/>
            </p:nvCxnSpPr>
            <p:spPr>
              <a:xfrm>
                <a:off x="3716641" y="3843082"/>
                <a:ext cx="4784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3079685" y="2603444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TMR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4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3079684" y="2840334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TMR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5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3079683" y="3078306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TMR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6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914299" y="665019"/>
                <a:ext cx="5822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EXINT1..4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7017755" y="2191313"/>
                <a:ext cx="590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PWM1..3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103454" y="3963831"/>
                <a:ext cx="3930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C2..4</a:t>
                </a:r>
              </a:p>
            </p:txBody>
          </p:sp>
          <p:cxnSp>
            <p:nvCxnSpPr>
              <p:cNvPr id="284" name="直接箭头连接符 325">
                <a:extLst>
                  <a:ext uri="{FF2B5EF4-FFF2-40B4-BE49-F238E27FC236}">
                    <a16:creationId xmlns:a16="http://schemas.microsoft.com/office/drawing/2014/main" id="{4223D163-F628-41E3-A5E6-6C41E5FCE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4372" y="1193683"/>
                <a:ext cx="2590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矩形: 圆角 284">
                <a:extLst>
                  <a:ext uri="{FF2B5EF4-FFF2-40B4-BE49-F238E27FC236}">
                    <a16:creationId xmlns:a16="http://schemas.microsoft.com/office/drawing/2014/main" id="{EB76FC66-4501-40CB-B4B1-40FADF1EDEF3}"/>
                  </a:ext>
                </a:extLst>
              </p:cNvPr>
              <p:cNvSpPr/>
              <p:nvPr/>
            </p:nvSpPr>
            <p:spPr>
              <a:xfrm>
                <a:off x="1112000" y="2360283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92" name="文本框 286">
                <a:extLst>
                  <a:ext uri="{FF2B5EF4-FFF2-40B4-BE49-F238E27FC236}">
                    <a16:creationId xmlns:a16="http://schemas.microsoft.com/office/drawing/2014/main" id="{3F173825-7409-425A-9D8B-79E12D80E55F}"/>
                  </a:ext>
                </a:extLst>
              </p:cNvPr>
              <p:cNvSpPr txBox="1"/>
              <p:nvPr/>
            </p:nvSpPr>
            <p:spPr>
              <a:xfrm>
                <a:off x="1051810" y="2313720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P15_FN=10</a:t>
                </a:r>
                <a:endParaRPr lang="zh-HK" altLang="en-US" sz="1200" dirty="0"/>
              </a:p>
            </p:txBody>
          </p:sp>
          <p:cxnSp>
            <p:nvCxnSpPr>
              <p:cNvPr id="293" name="直接箭头连接符 288">
                <a:extLst>
                  <a:ext uri="{FF2B5EF4-FFF2-40B4-BE49-F238E27FC236}">
                    <a16:creationId xmlns:a16="http://schemas.microsoft.com/office/drawing/2014/main" id="{351ECA90-E379-4713-A52C-E6D2C3395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346" y="2449758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文本框 289">
                <a:extLst>
                  <a:ext uri="{FF2B5EF4-FFF2-40B4-BE49-F238E27FC236}">
                    <a16:creationId xmlns:a16="http://schemas.microsoft.com/office/drawing/2014/main" id="{2574E7CB-F952-4CC3-B3EE-172E567C6C3E}"/>
                  </a:ext>
                </a:extLst>
              </p:cNvPr>
              <p:cNvSpPr txBox="1"/>
              <p:nvPr/>
            </p:nvSpPr>
            <p:spPr>
              <a:xfrm>
                <a:off x="417063" y="2326921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P15</a:t>
                </a:r>
                <a:endParaRPr lang="zh-HK" altLang="en-US" sz="1200" dirty="0"/>
              </a:p>
            </p:txBody>
          </p:sp>
          <p:sp>
            <p:nvSpPr>
              <p:cNvPr id="295" name="文本框 290">
                <a:extLst>
                  <a:ext uri="{FF2B5EF4-FFF2-40B4-BE49-F238E27FC236}">
                    <a16:creationId xmlns:a16="http://schemas.microsoft.com/office/drawing/2014/main" id="{3D2B270B-3935-4425-943A-9C79295199F2}"/>
                  </a:ext>
                </a:extLst>
              </p:cNvPr>
              <p:cNvSpPr txBox="1"/>
              <p:nvPr/>
            </p:nvSpPr>
            <p:spPr>
              <a:xfrm>
                <a:off x="417063" y="2558302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P20</a:t>
                </a:r>
                <a:endParaRPr lang="zh-HK" altLang="en-US" sz="1200" dirty="0"/>
              </a:p>
            </p:txBody>
          </p:sp>
          <p:sp>
            <p:nvSpPr>
              <p:cNvPr id="296" name="矩形: 圆角 313">
                <a:extLst>
                  <a:ext uri="{FF2B5EF4-FFF2-40B4-BE49-F238E27FC236}">
                    <a16:creationId xmlns:a16="http://schemas.microsoft.com/office/drawing/2014/main" id="{56126D81-EF8C-4BF8-9FAB-A5BBDF9FB81A}"/>
                  </a:ext>
                </a:extLst>
              </p:cNvPr>
              <p:cNvSpPr/>
              <p:nvPr/>
            </p:nvSpPr>
            <p:spPr>
              <a:xfrm>
                <a:off x="1109895" y="2610530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97" name="文本框 314">
                <a:extLst>
                  <a:ext uri="{FF2B5EF4-FFF2-40B4-BE49-F238E27FC236}">
                    <a16:creationId xmlns:a16="http://schemas.microsoft.com/office/drawing/2014/main" id="{D35B37E8-D9BB-4A12-8929-79B43C440639}"/>
                  </a:ext>
                </a:extLst>
              </p:cNvPr>
              <p:cNvSpPr txBox="1"/>
              <p:nvPr/>
            </p:nvSpPr>
            <p:spPr>
              <a:xfrm>
                <a:off x="1049705" y="2563967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P20_FN=10</a:t>
                </a:r>
                <a:endParaRPr lang="zh-HK" altLang="en-US" sz="1200" dirty="0"/>
              </a:p>
            </p:txBody>
          </p:sp>
          <p:cxnSp>
            <p:nvCxnSpPr>
              <p:cNvPr id="304" name="直接箭头连接符 315">
                <a:extLst>
                  <a:ext uri="{FF2B5EF4-FFF2-40B4-BE49-F238E27FC236}">
                    <a16:creationId xmlns:a16="http://schemas.microsoft.com/office/drawing/2014/main" id="{A2DEEE2F-ED6E-4098-BA96-F1395FC4E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241" y="2700005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矩形: 圆角 320">
                <a:extLst>
                  <a:ext uri="{FF2B5EF4-FFF2-40B4-BE49-F238E27FC236}">
                    <a16:creationId xmlns:a16="http://schemas.microsoft.com/office/drawing/2014/main" id="{5E56DF03-C918-431C-8D8A-6C5044FFCD17}"/>
                  </a:ext>
                </a:extLst>
              </p:cNvPr>
              <p:cNvSpPr/>
              <p:nvPr/>
            </p:nvSpPr>
            <p:spPr>
              <a:xfrm>
                <a:off x="1108215" y="2856649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07" name="文本框 321">
                <a:extLst>
                  <a:ext uri="{FF2B5EF4-FFF2-40B4-BE49-F238E27FC236}">
                    <a16:creationId xmlns:a16="http://schemas.microsoft.com/office/drawing/2014/main" id="{9678286D-BE37-4407-AADF-438430AEFB2E}"/>
                  </a:ext>
                </a:extLst>
              </p:cNvPr>
              <p:cNvSpPr txBox="1"/>
              <p:nvPr/>
            </p:nvSpPr>
            <p:spPr>
              <a:xfrm>
                <a:off x="1048025" y="2810086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P07_FN=10</a:t>
                </a:r>
                <a:endParaRPr lang="zh-HK" altLang="en-US" sz="1200" dirty="0"/>
              </a:p>
            </p:txBody>
          </p:sp>
          <p:cxnSp>
            <p:nvCxnSpPr>
              <p:cNvPr id="308" name="直接箭头连接符 322">
                <a:extLst>
                  <a:ext uri="{FF2B5EF4-FFF2-40B4-BE49-F238E27FC236}">
                    <a16:creationId xmlns:a16="http://schemas.microsoft.com/office/drawing/2014/main" id="{A054C51C-24A1-4E12-A0C5-125A01A8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61" y="2946124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文本框 323">
                <a:extLst>
                  <a:ext uri="{FF2B5EF4-FFF2-40B4-BE49-F238E27FC236}">
                    <a16:creationId xmlns:a16="http://schemas.microsoft.com/office/drawing/2014/main" id="{B43A9D60-0463-4AFC-8DBB-72AB4CA22F66}"/>
                  </a:ext>
                </a:extLst>
              </p:cNvPr>
              <p:cNvSpPr txBox="1"/>
              <p:nvPr/>
            </p:nvSpPr>
            <p:spPr>
              <a:xfrm>
                <a:off x="423329" y="2804523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P07</a:t>
                </a:r>
                <a:endParaRPr lang="zh-HK" altLang="en-US" sz="1200" dirty="0"/>
              </a:p>
            </p:txBody>
          </p:sp>
          <p:sp>
            <p:nvSpPr>
              <p:cNvPr id="310" name="文本框 324">
                <a:extLst>
                  <a:ext uri="{FF2B5EF4-FFF2-40B4-BE49-F238E27FC236}">
                    <a16:creationId xmlns:a16="http://schemas.microsoft.com/office/drawing/2014/main" id="{6046BB51-DF20-4E46-9802-D503ADDB1446}"/>
                  </a:ext>
                </a:extLst>
              </p:cNvPr>
              <p:cNvSpPr txBox="1"/>
              <p:nvPr/>
            </p:nvSpPr>
            <p:spPr>
              <a:xfrm>
                <a:off x="423329" y="3055797"/>
                <a:ext cx="499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P06</a:t>
                </a:r>
                <a:endParaRPr lang="zh-HK" altLang="en-US" sz="1200" dirty="0"/>
              </a:p>
            </p:txBody>
          </p:sp>
          <p:sp>
            <p:nvSpPr>
              <p:cNvPr id="311" name="矩形: 圆角 328">
                <a:extLst>
                  <a:ext uri="{FF2B5EF4-FFF2-40B4-BE49-F238E27FC236}">
                    <a16:creationId xmlns:a16="http://schemas.microsoft.com/office/drawing/2014/main" id="{DD091A41-DF9A-4463-BC8F-A417904CDA37}"/>
                  </a:ext>
                </a:extLst>
              </p:cNvPr>
              <p:cNvSpPr/>
              <p:nvPr/>
            </p:nvSpPr>
            <p:spPr>
              <a:xfrm>
                <a:off x="1106110" y="3106896"/>
                <a:ext cx="768184" cy="190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334" name="文本框 329">
                <a:extLst>
                  <a:ext uri="{FF2B5EF4-FFF2-40B4-BE49-F238E27FC236}">
                    <a16:creationId xmlns:a16="http://schemas.microsoft.com/office/drawing/2014/main" id="{F0D1DEF9-83D6-45F0-8A27-0516EA4E13E0}"/>
                  </a:ext>
                </a:extLst>
              </p:cNvPr>
              <p:cNvSpPr txBox="1"/>
              <p:nvPr/>
            </p:nvSpPr>
            <p:spPr>
              <a:xfrm>
                <a:off x="1041578" y="3040124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200" dirty="0"/>
                  <a:t>P06_FN=10</a:t>
                </a:r>
                <a:endParaRPr lang="zh-HK" altLang="en-US" sz="12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893703" y="2810086"/>
                <a:ext cx="3224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矩形 230">
                <a:extLst>
                  <a:ext uri="{FF2B5EF4-FFF2-40B4-BE49-F238E27FC236}">
                    <a16:creationId xmlns:a16="http://schemas.microsoft.com/office/drawing/2014/main" id="{FCCEF2BA-C4D7-406E-A099-C69AB95E3BEE}"/>
                  </a:ext>
                </a:extLst>
              </p:cNvPr>
              <p:cNvSpPr/>
              <p:nvPr/>
            </p:nvSpPr>
            <p:spPr>
              <a:xfrm>
                <a:off x="2204186" y="2570632"/>
                <a:ext cx="558183" cy="5200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6" name="直接连接符 172">
                <a:extLst>
                  <a:ext uri="{FF2B5EF4-FFF2-40B4-BE49-F238E27FC236}">
                    <a16:creationId xmlns:a16="http://schemas.microsoft.com/office/drawing/2014/main" id="{40FCE316-2D58-456D-A9A8-778CCB5F2CEC}"/>
                  </a:ext>
                </a:extLst>
              </p:cNvPr>
              <p:cNvCxnSpPr/>
              <p:nvPr/>
            </p:nvCxnSpPr>
            <p:spPr>
              <a:xfrm>
                <a:off x="2254385" y="2401416"/>
                <a:ext cx="13132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173">
                <a:extLst>
                  <a:ext uri="{FF2B5EF4-FFF2-40B4-BE49-F238E27FC236}">
                    <a16:creationId xmlns:a16="http://schemas.microsoft.com/office/drawing/2014/main" id="{6656C6B1-27B6-4226-80D2-C7EF38558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709" y="2289917"/>
                <a:ext cx="165370" cy="11149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174">
                <a:extLst>
                  <a:ext uri="{FF2B5EF4-FFF2-40B4-BE49-F238E27FC236}">
                    <a16:creationId xmlns:a16="http://schemas.microsoft.com/office/drawing/2014/main" id="{5216C94E-75F6-426E-B6A4-2352878C4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381" y="2437999"/>
                <a:ext cx="159361" cy="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2129105" y="2359862"/>
                <a:ext cx="9431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T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_EX_INV</a:t>
                </a:r>
                <a:endParaRPr lang="zh-HK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26600" y="2688981"/>
                <a:ext cx="1056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0: null</a:t>
                </a:r>
              </a:p>
              <a:p>
                <a:r>
                  <a:rPr lang="en-US" sz="800" dirty="0"/>
                  <a:t>1: invert</a:t>
                </a:r>
              </a:p>
            </p:txBody>
          </p:sp>
          <p:cxnSp>
            <p:nvCxnSpPr>
              <p:cNvPr id="364" name="Straight Arrow Connector 363"/>
              <p:cNvCxnSpPr/>
              <p:nvPr/>
            </p:nvCxnSpPr>
            <p:spPr>
              <a:xfrm>
                <a:off x="2761399" y="2794149"/>
                <a:ext cx="3224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箭头连接符 322">
                <a:extLst>
                  <a:ext uri="{FF2B5EF4-FFF2-40B4-BE49-F238E27FC236}">
                    <a16:creationId xmlns:a16="http://schemas.microsoft.com/office/drawing/2014/main" id="{A054C51C-24A1-4E12-A0C5-125A01A8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16" y="3198543"/>
                <a:ext cx="3362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组合 77">
                <a:extLst>
                  <a:ext uri="{FF2B5EF4-FFF2-40B4-BE49-F238E27FC236}">
                    <a16:creationId xmlns:a16="http://schemas.microsoft.com/office/drawing/2014/main" id="{897A52BE-B190-41F5-A6AE-1F299C816267}"/>
                  </a:ext>
                </a:extLst>
              </p:cNvPr>
              <p:cNvGrpSpPr/>
              <p:nvPr/>
            </p:nvGrpSpPr>
            <p:grpSpPr>
              <a:xfrm>
                <a:off x="4213427" y="2784575"/>
                <a:ext cx="347980" cy="291689"/>
                <a:chOff x="3605860" y="2172991"/>
                <a:chExt cx="347980" cy="291689"/>
              </a:xfrm>
            </p:grpSpPr>
            <p:sp>
              <p:nvSpPr>
                <p:cNvPr id="416" name="矩形 273">
                  <a:extLst>
                    <a:ext uri="{FF2B5EF4-FFF2-40B4-BE49-F238E27FC236}">
                      <a16:creationId xmlns:a16="http://schemas.microsoft.com/office/drawing/2014/main" id="{DEB53E26-AEE0-4691-89CB-6EFB256D74BE}"/>
                    </a:ext>
                  </a:extLst>
                </p:cNvPr>
                <p:cNvSpPr/>
                <p:nvPr/>
              </p:nvSpPr>
              <p:spPr>
                <a:xfrm>
                  <a:off x="3605860" y="2172991"/>
                  <a:ext cx="347980" cy="29168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26" name="直接连接符 274">
                  <a:extLst>
                    <a:ext uri="{FF2B5EF4-FFF2-40B4-BE49-F238E27FC236}">
                      <a16:creationId xmlns:a16="http://schemas.microsoft.com/office/drawing/2014/main" id="{B87ABA6E-F14C-4042-8701-2E5572B60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860" y="2342961"/>
                  <a:ext cx="11818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直接连接符 275">
                  <a:extLst>
                    <a:ext uri="{FF2B5EF4-FFF2-40B4-BE49-F238E27FC236}">
                      <a16:creationId xmlns:a16="http://schemas.microsoft.com/office/drawing/2014/main" id="{65574EBC-6BC2-47AC-9D34-D6D7777A9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2229" y="2254286"/>
                  <a:ext cx="89361" cy="9249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直接连接符 276">
                  <a:extLst>
                    <a:ext uri="{FF2B5EF4-FFF2-40B4-BE49-F238E27FC236}">
                      <a16:creationId xmlns:a16="http://schemas.microsoft.com/office/drawing/2014/main" id="{1A63BBC1-0ABF-4DED-8A3E-F2ED98FD6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6131" y="2331439"/>
                  <a:ext cx="12951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9" name="Straight Arrow Connector 428"/>
              <p:cNvCxnSpPr/>
              <p:nvPr/>
            </p:nvCxnSpPr>
            <p:spPr>
              <a:xfrm>
                <a:off x="3702208" y="2912118"/>
                <a:ext cx="5112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4071179" y="2424381"/>
                <a:ext cx="9431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T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_EXEN</a:t>
                </a:r>
              </a:p>
              <a:p>
                <a:r>
                  <a:rPr lang="en-US" altLang="zh-HK" sz="1000" dirty="0"/>
                  <a:t>T</a:t>
                </a:r>
                <a:r>
                  <a:rPr lang="en-US" altLang="zh-HK" sz="1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HK" sz="1000" dirty="0"/>
                  <a:t>_TF_EINT</a:t>
                </a:r>
                <a:endParaRPr lang="zh-HK" altLang="en-US" sz="1000" dirty="0"/>
              </a:p>
            </p:txBody>
          </p:sp>
          <p:cxnSp>
            <p:nvCxnSpPr>
              <p:cNvPr id="431" name="Straight Arrow Connector 430"/>
              <p:cNvCxnSpPr/>
              <p:nvPr/>
            </p:nvCxnSpPr>
            <p:spPr>
              <a:xfrm>
                <a:off x="4584368" y="2878506"/>
                <a:ext cx="997939" cy="36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2" name="组合 240">
                <a:extLst>
                  <a:ext uri="{FF2B5EF4-FFF2-40B4-BE49-F238E27FC236}">
                    <a16:creationId xmlns:a16="http://schemas.microsoft.com/office/drawing/2014/main" id="{D011B631-CA8B-456A-B0E6-2EF6B64EA462}"/>
                  </a:ext>
                </a:extLst>
              </p:cNvPr>
              <p:cNvGrpSpPr/>
              <p:nvPr/>
            </p:nvGrpSpPr>
            <p:grpSpPr>
              <a:xfrm>
                <a:off x="5559503" y="2573038"/>
                <a:ext cx="789317" cy="571693"/>
                <a:chOff x="8878690" y="2734290"/>
                <a:chExt cx="789317" cy="571693"/>
              </a:xfrm>
            </p:grpSpPr>
            <p:sp>
              <p:nvSpPr>
                <p:cNvPr id="433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8878690" y="2844318"/>
                  <a:ext cx="7893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T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HK" sz="800" dirty="0"/>
                    <a:t>_TF</a:t>
                  </a:r>
                </a:p>
                <a:p>
                  <a:r>
                    <a:rPr lang="en-US" altLang="zh-HK" sz="800" dirty="0"/>
                    <a:t>T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HK" sz="800" dirty="0"/>
                    <a:t>_EXF</a:t>
                  </a:r>
                </a:p>
                <a:p>
                  <a:r>
                    <a:rPr lang="en-US" altLang="zh-HK" sz="800" dirty="0"/>
                    <a:t>T</a:t>
                  </a:r>
                  <a:r>
                    <a:rPr lang="en-US" altLang="zh-HK" sz="800" dirty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HK" sz="800" dirty="0"/>
                    <a:t>_INT</a:t>
                  </a:r>
                </a:p>
              </p:txBody>
            </p:sp>
            <p:cxnSp>
              <p:nvCxnSpPr>
                <p:cNvPr id="434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1563" y="2737764"/>
                  <a:ext cx="0" cy="4959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5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8932126" y="2734290"/>
                  <a:ext cx="281405" cy="169872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</p:grpSp>
          <p:cxnSp>
            <p:nvCxnSpPr>
              <p:cNvPr id="40" name="Elbow Connector 39"/>
              <p:cNvCxnSpPr/>
              <p:nvPr/>
            </p:nvCxnSpPr>
            <p:spPr>
              <a:xfrm>
                <a:off x="5951445" y="2787469"/>
                <a:ext cx="1673581" cy="19526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文本框 108">
                <a:extLst>
                  <a:ext uri="{FF2B5EF4-FFF2-40B4-BE49-F238E27FC236}">
                    <a16:creationId xmlns:a16="http://schemas.microsoft.com/office/drawing/2014/main" id="{7BB36D34-8215-41A7-A5DE-043732ABA0E7}"/>
                  </a:ext>
                </a:extLst>
              </p:cNvPr>
              <p:cNvSpPr txBox="1"/>
              <p:nvPr/>
            </p:nvSpPr>
            <p:spPr>
              <a:xfrm>
                <a:off x="5083337" y="3218625"/>
                <a:ext cx="4844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000" dirty="0"/>
                  <a:t>TZINT</a:t>
                </a:r>
                <a:endParaRPr lang="zh-HK" altLang="en-US" sz="1000" dirty="0"/>
              </a:p>
            </p:txBody>
          </p:sp>
          <p:cxnSp>
            <p:nvCxnSpPr>
              <p:cNvPr id="57" name="Elbow Connector 56"/>
              <p:cNvCxnSpPr>
                <a:stCxn id="242" idx="0"/>
                <a:endCxn id="13" idx="1"/>
              </p:cNvCxnSpPr>
              <p:nvPr/>
            </p:nvCxnSpPr>
            <p:spPr>
              <a:xfrm rot="16200000" flipH="1">
                <a:off x="7086465" y="606274"/>
                <a:ext cx="359895" cy="780080"/>
              </a:xfrm>
              <a:prstGeom prst="bentConnector4">
                <a:avLst>
                  <a:gd name="adj1" fmla="val 6938"/>
                  <a:gd name="adj2" fmla="val 7048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矩形 318">
                <a:extLst>
                  <a:ext uri="{FF2B5EF4-FFF2-40B4-BE49-F238E27FC236}">
                    <a16:creationId xmlns:a16="http://schemas.microsoft.com/office/drawing/2014/main" id="{5470FF6A-D287-453A-8CB7-AD321E320047}"/>
                  </a:ext>
                </a:extLst>
              </p:cNvPr>
              <p:cNvSpPr/>
              <p:nvPr/>
            </p:nvSpPr>
            <p:spPr>
              <a:xfrm>
                <a:off x="4193380" y="2214902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ePWM</a:t>
                </a:r>
                <a:r>
                  <a:rPr lang="en-US" altLang="zh-HK" sz="12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>
                <a:off x="6999726" y="2010151"/>
                <a:ext cx="764" cy="1425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999726" y="3440034"/>
                <a:ext cx="6319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788235" y="2987534"/>
                <a:ext cx="0" cy="345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6788235" y="3317123"/>
                <a:ext cx="843478" cy="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706977" y="4227048"/>
                <a:ext cx="2153374" cy="2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/>
              <p:nvPr/>
            </p:nvCxnSpPr>
            <p:spPr>
              <a:xfrm flipV="1">
                <a:off x="6348820" y="3201994"/>
                <a:ext cx="1282894" cy="937072"/>
              </a:xfrm>
              <a:prstGeom prst="bentConnector3">
                <a:avLst>
                  <a:gd name="adj1" fmla="val 1543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TextBox 440"/>
              <p:cNvSpPr txBox="1"/>
              <p:nvPr/>
            </p:nvSpPr>
            <p:spPr>
              <a:xfrm>
                <a:off x="7048553" y="3036866"/>
                <a:ext cx="2904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C1</a:t>
                </a: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7046929" y="2835301"/>
                <a:ext cx="285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T3</a:t>
                </a: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7053156" y="3175393"/>
                <a:ext cx="285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T5</a:t>
                </a:r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6958466" y="3294573"/>
                <a:ext cx="590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PWM4</a:t>
                </a: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7043390" y="2938447"/>
                <a:ext cx="282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TZ</a:t>
                </a:r>
              </a:p>
            </p:txBody>
          </p:sp>
          <p:sp>
            <p:nvSpPr>
              <p:cNvPr id="446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26980" y="4811889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I2C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7" name="Straight Arrow Connector 446"/>
              <p:cNvCxnSpPr>
                <a:endCxn id="449" idx="1"/>
              </p:cNvCxnSpPr>
              <p:nvPr/>
            </p:nvCxnSpPr>
            <p:spPr>
              <a:xfrm>
                <a:off x="2245121" y="4660922"/>
                <a:ext cx="195013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8" name="Group 447"/>
              <p:cNvGrpSpPr/>
              <p:nvPr/>
            </p:nvGrpSpPr>
            <p:grpSpPr>
              <a:xfrm>
                <a:off x="4181922" y="4476260"/>
                <a:ext cx="421201" cy="369325"/>
                <a:chOff x="3696316" y="3384094"/>
                <a:chExt cx="421201" cy="369325"/>
              </a:xfrm>
            </p:grpSpPr>
            <p:sp>
              <p:nvSpPr>
                <p:cNvPr id="449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3709646" y="3384094"/>
                  <a:ext cx="401357" cy="36932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50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/>
                <p:nvPr/>
              </p:nvCxnSpPr>
              <p:spPr>
                <a:xfrm>
                  <a:off x="3696316" y="3643798"/>
                  <a:ext cx="1313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640" y="3532299"/>
                  <a:ext cx="165370" cy="11149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156" y="3641971"/>
                  <a:ext cx="159361" cy="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3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4166244" y="4240194"/>
                <a:ext cx="802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TMEN</a:t>
                </a:r>
                <a:endParaRPr lang="zh-HK" altLang="en-US" sz="1000" dirty="0"/>
              </a:p>
            </p:txBody>
          </p:sp>
          <p:grpSp>
            <p:nvGrpSpPr>
              <p:cNvPr id="454" name="组合 142">
                <a:extLst>
                  <a:ext uri="{FF2B5EF4-FFF2-40B4-BE49-F238E27FC236}">
                    <a16:creationId xmlns:a16="http://schemas.microsoft.com/office/drawing/2014/main" id="{7A5356A7-0EF0-417B-ADE5-4C774E20B6B9}"/>
                  </a:ext>
                </a:extLst>
              </p:cNvPr>
              <p:cNvGrpSpPr/>
              <p:nvPr/>
            </p:nvGrpSpPr>
            <p:grpSpPr>
              <a:xfrm>
                <a:off x="4603123" y="4442629"/>
                <a:ext cx="639222" cy="472016"/>
                <a:chOff x="5814536" y="4010261"/>
                <a:chExt cx="639222" cy="472016"/>
              </a:xfrm>
            </p:grpSpPr>
            <p:sp>
              <p:nvSpPr>
                <p:cNvPr id="455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5814536" y="4143723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I2C_INT</a:t>
                  </a:r>
                </a:p>
                <a:p>
                  <a:r>
                    <a:rPr lang="en-US" altLang="zh-HK" sz="800" dirty="0"/>
                    <a:t>TIF</a:t>
                  </a:r>
                </a:p>
              </p:txBody>
            </p:sp>
            <p:sp>
              <p:nvSpPr>
                <p:cNvPr id="456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5885354" y="4010261"/>
                  <a:ext cx="281405" cy="15341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57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1561" y="4010261"/>
                  <a:ext cx="0" cy="3940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8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21580" y="5125176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SPI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9" name="Straight Arrow Connector 458"/>
              <p:cNvCxnSpPr/>
              <p:nvPr/>
            </p:nvCxnSpPr>
            <p:spPr>
              <a:xfrm>
                <a:off x="1754271" y="5244490"/>
                <a:ext cx="380233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0" name="Group 459"/>
              <p:cNvGrpSpPr/>
              <p:nvPr/>
            </p:nvGrpSpPr>
            <p:grpSpPr>
              <a:xfrm>
                <a:off x="2179459" y="5118687"/>
                <a:ext cx="421201" cy="369325"/>
                <a:chOff x="3696316" y="3384094"/>
                <a:chExt cx="421201" cy="369325"/>
              </a:xfrm>
            </p:grpSpPr>
            <p:sp>
              <p:nvSpPr>
                <p:cNvPr id="461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3709646" y="3384094"/>
                  <a:ext cx="401357" cy="36932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62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/>
                <p:nvPr/>
              </p:nvCxnSpPr>
              <p:spPr>
                <a:xfrm>
                  <a:off x="3696316" y="3643798"/>
                  <a:ext cx="1313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640" y="3532299"/>
                  <a:ext cx="165370" cy="11149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156" y="3641971"/>
                  <a:ext cx="159361" cy="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5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2155405" y="4929873"/>
                <a:ext cx="802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SPEN</a:t>
                </a:r>
                <a:endParaRPr lang="zh-HK" altLang="en-US" sz="1000" dirty="0"/>
              </a:p>
            </p:txBody>
          </p:sp>
          <p:grpSp>
            <p:nvGrpSpPr>
              <p:cNvPr id="466" name="组合 142">
                <a:extLst>
                  <a:ext uri="{FF2B5EF4-FFF2-40B4-BE49-F238E27FC236}">
                    <a16:creationId xmlns:a16="http://schemas.microsoft.com/office/drawing/2014/main" id="{7A5356A7-0EF0-417B-ADE5-4C774E20B6B9}"/>
                  </a:ext>
                </a:extLst>
              </p:cNvPr>
              <p:cNvGrpSpPr/>
              <p:nvPr/>
            </p:nvGrpSpPr>
            <p:grpSpPr>
              <a:xfrm>
                <a:off x="2612501" y="5102867"/>
                <a:ext cx="639222" cy="475728"/>
                <a:chOff x="5820304" y="4010261"/>
                <a:chExt cx="639222" cy="475728"/>
              </a:xfrm>
            </p:grpSpPr>
            <p:sp>
              <p:nvSpPr>
                <p:cNvPr id="467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5820304" y="4147435"/>
                  <a:ext cx="639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SPI_INT</a:t>
                  </a:r>
                </a:p>
                <a:p>
                  <a:r>
                    <a:rPr lang="en-US" altLang="zh-HK" sz="800" dirty="0"/>
                    <a:t>SPIF</a:t>
                  </a:r>
                </a:p>
              </p:txBody>
            </p:sp>
            <p:sp>
              <p:nvSpPr>
                <p:cNvPr id="468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5885354" y="4010261"/>
                  <a:ext cx="281405" cy="15341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469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1561" y="4010261"/>
                  <a:ext cx="0" cy="3940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0" name="Straight Connector 1049"/>
              <p:cNvCxnSpPr/>
              <p:nvPr/>
            </p:nvCxnSpPr>
            <p:spPr>
              <a:xfrm flipH="1">
                <a:off x="6790768" y="3322049"/>
                <a:ext cx="1" cy="1479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Arrow Connector 1052"/>
              <p:cNvCxnSpPr>
                <a:stCxn id="499" idx="6"/>
              </p:cNvCxnSpPr>
              <p:nvPr/>
            </p:nvCxnSpPr>
            <p:spPr>
              <a:xfrm>
                <a:off x="6811093" y="4798006"/>
                <a:ext cx="8139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TextBox 469"/>
              <p:cNvSpPr txBox="1"/>
              <p:nvPr/>
            </p:nvSpPr>
            <p:spPr>
              <a:xfrm>
                <a:off x="6993403" y="4641162"/>
                <a:ext cx="285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T6</a:t>
                </a:r>
              </a:p>
            </p:txBody>
          </p:sp>
          <p:cxnSp>
            <p:nvCxnSpPr>
              <p:cNvPr id="159" name="Elbow Connector 158"/>
              <p:cNvCxnSpPr/>
              <p:nvPr/>
            </p:nvCxnSpPr>
            <p:spPr>
              <a:xfrm rot="5400000" flipH="1" flipV="1">
                <a:off x="5194039" y="2780232"/>
                <a:ext cx="263023" cy="459630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446" idx="3"/>
              </p:cNvCxnSpPr>
              <p:nvPr/>
            </p:nvCxnSpPr>
            <p:spPr>
              <a:xfrm>
                <a:off x="1754271" y="4932127"/>
                <a:ext cx="496249" cy="19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2250521" y="4654768"/>
                <a:ext cx="1932" cy="292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Elbow Connector 195"/>
              <p:cNvCxnSpPr/>
              <p:nvPr/>
            </p:nvCxnSpPr>
            <p:spPr>
              <a:xfrm>
                <a:off x="6796263" y="4808043"/>
                <a:ext cx="825711" cy="557609"/>
              </a:xfrm>
              <a:prstGeom prst="bentConnector3">
                <a:avLst>
                  <a:gd name="adj1" fmla="val -73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/>
              <p:cNvSpPr txBox="1"/>
              <p:nvPr/>
            </p:nvSpPr>
            <p:spPr>
              <a:xfrm>
                <a:off x="7030063" y="5195492"/>
                <a:ext cx="285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T4</a:t>
                </a: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6977248" y="233998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6765375" y="295987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767909" y="32993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765374" y="47751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26980" y="5609636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RTC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01" name="Group 500"/>
              <p:cNvGrpSpPr/>
              <p:nvPr/>
            </p:nvGrpSpPr>
            <p:grpSpPr>
              <a:xfrm>
                <a:off x="3378012" y="5440691"/>
                <a:ext cx="421201" cy="369325"/>
                <a:chOff x="3696316" y="3384094"/>
                <a:chExt cx="421201" cy="369325"/>
              </a:xfrm>
            </p:grpSpPr>
            <p:sp>
              <p:nvSpPr>
                <p:cNvPr id="502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3709646" y="3384094"/>
                  <a:ext cx="401357" cy="36932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503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/>
                <p:nvPr/>
              </p:nvCxnSpPr>
              <p:spPr>
                <a:xfrm>
                  <a:off x="3696316" y="3643798"/>
                  <a:ext cx="1313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640" y="3532299"/>
                  <a:ext cx="165370" cy="11149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156" y="3641971"/>
                  <a:ext cx="159361" cy="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6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3162403" y="5240304"/>
                <a:ext cx="802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/>
                  <a:t>RTCENABLE</a:t>
                </a:r>
                <a:endParaRPr lang="zh-HK" altLang="en-US" sz="1000" dirty="0"/>
              </a:p>
            </p:txBody>
          </p:sp>
          <p:grpSp>
            <p:nvGrpSpPr>
              <p:cNvPr id="507" name="组合 142">
                <a:extLst>
                  <a:ext uri="{FF2B5EF4-FFF2-40B4-BE49-F238E27FC236}">
                    <a16:creationId xmlns:a16="http://schemas.microsoft.com/office/drawing/2014/main" id="{7A5356A7-0EF0-417B-ADE5-4C774E20B6B9}"/>
                  </a:ext>
                </a:extLst>
              </p:cNvPr>
              <p:cNvGrpSpPr/>
              <p:nvPr/>
            </p:nvGrpSpPr>
            <p:grpSpPr>
              <a:xfrm>
                <a:off x="3792388" y="5447641"/>
                <a:ext cx="639222" cy="394008"/>
                <a:chOff x="5820304" y="4010261"/>
                <a:chExt cx="639222" cy="394008"/>
              </a:xfrm>
            </p:grpSpPr>
            <p:sp>
              <p:nvSpPr>
                <p:cNvPr id="508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5820304" y="4147435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RTCIF</a:t>
                  </a:r>
                </a:p>
              </p:txBody>
            </p:sp>
            <p:sp>
              <p:nvSpPr>
                <p:cNvPr id="509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5885354" y="4010261"/>
                  <a:ext cx="281405" cy="15341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510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1561" y="4010261"/>
                  <a:ext cx="0" cy="3940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7" name="Straight Arrow Connector 216"/>
              <p:cNvCxnSpPr>
                <a:stCxn id="500" idx="3"/>
              </p:cNvCxnSpPr>
              <p:nvPr/>
            </p:nvCxnSpPr>
            <p:spPr>
              <a:xfrm>
                <a:off x="1754271" y="5729874"/>
                <a:ext cx="15996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Elbow Connector 221"/>
              <p:cNvCxnSpPr/>
              <p:nvPr/>
            </p:nvCxnSpPr>
            <p:spPr>
              <a:xfrm rot="5400000" flipH="1" flipV="1">
                <a:off x="5796897" y="3750466"/>
                <a:ext cx="133263" cy="35229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26979" y="5917869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LDV18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4" name="Group 523"/>
              <p:cNvGrpSpPr/>
              <p:nvPr/>
            </p:nvGrpSpPr>
            <p:grpSpPr>
              <a:xfrm>
                <a:off x="4669770" y="5716335"/>
                <a:ext cx="421201" cy="369325"/>
                <a:chOff x="3696316" y="3384094"/>
                <a:chExt cx="421201" cy="369325"/>
              </a:xfrm>
            </p:grpSpPr>
            <p:sp>
              <p:nvSpPr>
                <p:cNvPr id="525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3709646" y="3384094"/>
                  <a:ext cx="401357" cy="36932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526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/>
                <p:nvPr/>
              </p:nvCxnSpPr>
              <p:spPr>
                <a:xfrm>
                  <a:off x="3696316" y="3643798"/>
                  <a:ext cx="1313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640" y="3532299"/>
                  <a:ext cx="165370" cy="11149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156" y="3641971"/>
                  <a:ext cx="159361" cy="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9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4595190" y="5513384"/>
                <a:ext cx="802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LDV18EN</a:t>
                </a:r>
                <a:endParaRPr lang="zh-HK" altLang="en-US" sz="1000" dirty="0"/>
              </a:p>
            </p:txBody>
          </p:sp>
          <p:grpSp>
            <p:nvGrpSpPr>
              <p:cNvPr id="530" name="组合 142">
                <a:extLst>
                  <a:ext uri="{FF2B5EF4-FFF2-40B4-BE49-F238E27FC236}">
                    <a16:creationId xmlns:a16="http://schemas.microsoft.com/office/drawing/2014/main" id="{7A5356A7-0EF0-417B-ADE5-4C774E20B6B9}"/>
                  </a:ext>
                </a:extLst>
              </p:cNvPr>
              <p:cNvGrpSpPr/>
              <p:nvPr/>
            </p:nvGrpSpPr>
            <p:grpSpPr>
              <a:xfrm>
                <a:off x="5084146" y="5723285"/>
                <a:ext cx="639222" cy="394008"/>
                <a:chOff x="5820304" y="4010261"/>
                <a:chExt cx="639222" cy="394008"/>
              </a:xfrm>
            </p:grpSpPr>
            <p:sp>
              <p:nvSpPr>
                <p:cNvPr id="531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5820304" y="4147435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LDV18_INT</a:t>
                  </a:r>
                </a:p>
              </p:txBody>
            </p:sp>
            <p:sp>
              <p:nvSpPr>
                <p:cNvPr id="532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5885354" y="4010261"/>
                  <a:ext cx="281405" cy="15341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533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1561" y="4010261"/>
                  <a:ext cx="0" cy="3940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Elbow Connector 227"/>
              <p:cNvCxnSpPr>
                <a:stCxn id="516" idx="3"/>
                <a:endCxn id="525" idx="1"/>
              </p:cNvCxnSpPr>
              <p:nvPr/>
            </p:nvCxnSpPr>
            <p:spPr>
              <a:xfrm flipV="1">
                <a:off x="1754270" y="5900998"/>
                <a:ext cx="2928830" cy="137109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Elbow Connector 247"/>
              <p:cNvCxnSpPr/>
              <p:nvPr/>
            </p:nvCxnSpPr>
            <p:spPr>
              <a:xfrm flipV="1">
                <a:off x="5636181" y="5531751"/>
                <a:ext cx="1988845" cy="352350"/>
              </a:xfrm>
              <a:prstGeom prst="bentConnector3">
                <a:avLst>
                  <a:gd name="adj1" fmla="val 627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1121579" y="6228707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LDV33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47" name="Group 546"/>
              <p:cNvGrpSpPr/>
              <p:nvPr/>
            </p:nvGrpSpPr>
            <p:grpSpPr>
              <a:xfrm>
                <a:off x="5994063" y="5787767"/>
                <a:ext cx="421201" cy="369325"/>
                <a:chOff x="3696316" y="3384094"/>
                <a:chExt cx="421201" cy="369325"/>
              </a:xfrm>
            </p:grpSpPr>
            <p:sp>
              <p:nvSpPr>
                <p:cNvPr id="548" name="矩形 100">
                  <a:extLst>
                    <a:ext uri="{FF2B5EF4-FFF2-40B4-BE49-F238E27FC236}">
                      <a16:creationId xmlns:a16="http://schemas.microsoft.com/office/drawing/2014/main" id="{89E2112B-137B-4E3C-B3DF-0A62DF55627C}"/>
                    </a:ext>
                  </a:extLst>
                </p:cNvPr>
                <p:cNvSpPr/>
                <p:nvPr/>
              </p:nvSpPr>
              <p:spPr>
                <a:xfrm>
                  <a:off x="3709646" y="3384094"/>
                  <a:ext cx="401357" cy="369325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549" name="直接连接符 101">
                  <a:extLst>
                    <a:ext uri="{FF2B5EF4-FFF2-40B4-BE49-F238E27FC236}">
                      <a16:creationId xmlns:a16="http://schemas.microsoft.com/office/drawing/2014/main" id="{BBA0964C-DDBE-472F-97E2-F3AF99540FA6}"/>
                    </a:ext>
                  </a:extLst>
                </p:cNvPr>
                <p:cNvCxnSpPr/>
                <p:nvPr/>
              </p:nvCxnSpPr>
              <p:spPr>
                <a:xfrm>
                  <a:off x="3696316" y="3643798"/>
                  <a:ext cx="13132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直接连接符 102">
                  <a:extLst>
                    <a:ext uri="{FF2B5EF4-FFF2-40B4-BE49-F238E27FC236}">
                      <a16:creationId xmlns:a16="http://schemas.microsoft.com/office/drawing/2014/main" id="{201CFA4A-B97E-4427-9BD0-1633CCB4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7640" y="3532299"/>
                  <a:ext cx="165370" cy="11149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接连接符 103">
                  <a:extLst>
                    <a:ext uri="{FF2B5EF4-FFF2-40B4-BE49-F238E27FC236}">
                      <a16:creationId xmlns:a16="http://schemas.microsoft.com/office/drawing/2014/main" id="{67FE9556-8AA1-4782-883A-AD353F9DC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156" y="3641971"/>
                  <a:ext cx="159361" cy="1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2" name="文本框 98">
                <a:extLst>
                  <a:ext uri="{FF2B5EF4-FFF2-40B4-BE49-F238E27FC236}">
                    <a16:creationId xmlns:a16="http://schemas.microsoft.com/office/drawing/2014/main" id="{2AF3C82D-4535-4416-9814-70498DA98BDF}"/>
                  </a:ext>
                </a:extLst>
              </p:cNvPr>
              <p:cNvSpPr txBox="1"/>
              <p:nvPr/>
            </p:nvSpPr>
            <p:spPr>
              <a:xfrm>
                <a:off x="5919483" y="5584816"/>
                <a:ext cx="802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000" dirty="0"/>
                  <a:t>LDV33EN</a:t>
                </a:r>
                <a:endParaRPr lang="zh-HK" altLang="en-US" sz="1000" dirty="0"/>
              </a:p>
            </p:txBody>
          </p:sp>
          <p:grpSp>
            <p:nvGrpSpPr>
              <p:cNvPr id="553" name="组合 142">
                <a:extLst>
                  <a:ext uri="{FF2B5EF4-FFF2-40B4-BE49-F238E27FC236}">
                    <a16:creationId xmlns:a16="http://schemas.microsoft.com/office/drawing/2014/main" id="{7A5356A7-0EF0-417B-ADE5-4C774E20B6B9}"/>
                  </a:ext>
                </a:extLst>
              </p:cNvPr>
              <p:cNvGrpSpPr/>
              <p:nvPr/>
            </p:nvGrpSpPr>
            <p:grpSpPr>
              <a:xfrm>
                <a:off x="6408439" y="5794717"/>
                <a:ext cx="639222" cy="394008"/>
                <a:chOff x="5820304" y="4010261"/>
                <a:chExt cx="639222" cy="394008"/>
              </a:xfrm>
            </p:grpSpPr>
            <p:sp>
              <p:nvSpPr>
                <p:cNvPr id="554" name="文本框 241">
                  <a:extLst>
                    <a:ext uri="{FF2B5EF4-FFF2-40B4-BE49-F238E27FC236}">
                      <a16:creationId xmlns:a16="http://schemas.microsoft.com/office/drawing/2014/main" id="{C6E6BA0A-FB68-4675-9E07-96F43E2A8B15}"/>
                    </a:ext>
                  </a:extLst>
                </p:cNvPr>
                <p:cNvSpPr txBox="1"/>
                <p:nvPr/>
              </p:nvSpPr>
              <p:spPr>
                <a:xfrm>
                  <a:off x="5820304" y="4147435"/>
                  <a:ext cx="6392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HK" sz="800" dirty="0"/>
                    <a:t>LDV33_INT</a:t>
                  </a:r>
                </a:p>
              </p:txBody>
            </p:sp>
            <p:sp>
              <p:nvSpPr>
                <p:cNvPr id="555" name="任意多边形: 形状 243">
                  <a:extLst>
                    <a:ext uri="{FF2B5EF4-FFF2-40B4-BE49-F238E27FC236}">
                      <a16:creationId xmlns:a16="http://schemas.microsoft.com/office/drawing/2014/main" id="{FF69AA51-44A5-4742-BDCA-C46B75C67C5E}"/>
                    </a:ext>
                  </a:extLst>
                </p:cNvPr>
                <p:cNvSpPr/>
                <p:nvPr/>
              </p:nvSpPr>
              <p:spPr>
                <a:xfrm>
                  <a:off x="5885354" y="4010261"/>
                  <a:ext cx="281405" cy="153411"/>
                </a:xfrm>
                <a:custGeom>
                  <a:avLst/>
                  <a:gdLst>
                    <a:gd name="connsiteX0" fmla="*/ 9727 w 471791"/>
                    <a:gd name="connsiteY0" fmla="*/ 5810 h 273327"/>
                    <a:gd name="connsiteX1" fmla="*/ 9727 w 471791"/>
                    <a:gd name="connsiteY1" fmla="*/ 5810 h 273327"/>
                    <a:gd name="connsiteX2" fmla="*/ 184825 w 471791"/>
                    <a:gd name="connsiteY2" fmla="*/ 5810 h 273327"/>
                    <a:gd name="connsiteX3" fmla="*/ 199417 w 471791"/>
                    <a:gd name="connsiteY3" fmla="*/ 10674 h 273327"/>
                    <a:gd name="connsiteX4" fmla="*/ 214008 w 471791"/>
                    <a:gd name="connsiteY4" fmla="*/ 25265 h 273327"/>
                    <a:gd name="connsiteX5" fmla="*/ 228600 w 471791"/>
                    <a:gd name="connsiteY5" fmla="*/ 59312 h 273327"/>
                    <a:gd name="connsiteX6" fmla="*/ 233464 w 471791"/>
                    <a:gd name="connsiteY6" fmla="*/ 88495 h 273327"/>
                    <a:gd name="connsiteX7" fmla="*/ 243191 w 471791"/>
                    <a:gd name="connsiteY7" fmla="*/ 107951 h 273327"/>
                    <a:gd name="connsiteX8" fmla="*/ 277238 w 471791"/>
                    <a:gd name="connsiteY8" fmla="*/ 151725 h 273327"/>
                    <a:gd name="connsiteX9" fmla="*/ 291830 w 471791"/>
                    <a:gd name="connsiteY9" fmla="*/ 161453 h 273327"/>
                    <a:gd name="connsiteX10" fmla="*/ 306421 w 471791"/>
                    <a:gd name="connsiteY10" fmla="*/ 185772 h 273327"/>
                    <a:gd name="connsiteX11" fmla="*/ 321013 w 471791"/>
                    <a:gd name="connsiteY11" fmla="*/ 190636 h 273327"/>
                    <a:gd name="connsiteX12" fmla="*/ 335604 w 471791"/>
                    <a:gd name="connsiteY12" fmla="*/ 205227 h 273327"/>
                    <a:gd name="connsiteX13" fmla="*/ 350196 w 471791"/>
                    <a:gd name="connsiteY13" fmla="*/ 214955 h 273327"/>
                    <a:gd name="connsiteX14" fmla="*/ 369651 w 471791"/>
                    <a:gd name="connsiteY14" fmla="*/ 239274 h 273327"/>
                    <a:gd name="connsiteX15" fmla="*/ 384242 w 471791"/>
                    <a:gd name="connsiteY15" fmla="*/ 244138 h 273327"/>
                    <a:gd name="connsiteX16" fmla="*/ 398834 w 471791"/>
                    <a:gd name="connsiteY16" fmla="*/ 253865 h 273327"/>
                    <a:gd name="connsiteX17" fmla="*/ 442608 w 471791"/>
                    <a:gd name="connsiteY17" fmla="*/ 263593 h 273327"/>
                    <a:gd name="connsiteX18" fmla="*/ 471791 w 471791"/>
                    <a:gd name="connsiteY18" fmla="*/ 273321 h 273327"/>
                    <a:gd name="connsiteX19" fmla="*/ 0 w 471791"/>
                    <a:gd name="connsiteY19" fmla="*/ 273321 h 273327"/>
                    <a:gd name="connsiteX20" fmla="*/ 0 w 471791"/>
                    <a:gd name="connsiteY20" fmla="*/ 273321 h 273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1791" h="273327">
                      <a:moveTo>
                        <a:pt x="9727" y="5810"/>
                      </a:moveTo>
                      <a:lnTo>
                        <a:pt x="9727" y="5810"/>
                      </a:lnTo>
                      <a:cubicBezTo>
                        <a:pt x="91706" y="-1643"/>
                        <a:pt x="72342" y="-2225"/>
                        <a:pt x="184825" y="5810"/>
                      </a:cubicBezTo>
                      <a:cubicBezTo>
                        <a:pt x="189939" y="6175"/>
                        <a:pt x="194553" y="9053"/>
                        <a:pt x="199417" y="10674"/>
                      </a:cubicBezTo>
                      <a:cubicBezTo>
                        <a:pt x="204281" y="15538"/>
                        <a:pt x="210010" y="19668"/>
                        <a:pt x="214008" y="25265"/>
                      </a:cubicBezTo>
                      <a:cubicBezTo>
                        <a:pt x="221520" y="35783"/>
                        <a:pt x="224631" y="47405"/>
                        <a:pt x="228600" y="59312"/>
                      </a:cubicBezTo>
                      <a:cubicBezTo>
                        <a:pt x="230221" y="69040"/>
                        <a:pt x="230630" y="79049"/>
                        <a:pt x="233464" y="88495"/>
                      </a:cubicBezTo>
                      <a:cubicBezTo>
                        <a:pt x="235547" y="95440"/>
                        <a:pt x="239461" y="101734"/>
                        <a:pt x="243191" y="107951"/>
                      </a:cubicBezTo>
                      <a:cubicBezTo>
                        <a:pt x="254033" y="126021"/>
                        <a:pt x="261693" y="138771"/>
                        <a:pt x="277238" y="151725"/>
                      </a:cubicBezTo>
                      <a:cubicBezTo>
                        <a:pt x="281729" y="155467"/>
                        <a:pt x="286966" y="158210"/>
                        <a:pt x="291830" y="161453"/>
                      </a:cubicBezTo>
                      <a:cubicBezTo>
                        <a:pt x="296694" y="169559"/>
                        <a:pt x="299736" y="179087"/>
                        <a:pt x="306421" y="185772"/>
                      </a:cubicBezTo>
                      <a:cubicBezTo>
                        <a:pt x="310046" y="189397"/>
                        <a:pt x="316747" y="187792"/>
                        <a:pt x="321013" y="190636"/>
                      </a:cubicBezTo>
                      <a:cubicBezTo>
                        <a:pt x="326736" y="194451"/>
                        <a:pt x="330320" y="200824"/>
                        <a:pt x="335604" y="205227"/>
                      </a:cubicBezTo>
                      <a:cubicBezTo>
                        <a:pt x="340095" y="208969"/>
                        <a:pt x="346062" y="210821"/>
                        <a:pt x="350196" y="214955"/>
                      </a:cubicBezTo>
                      <a:cubicBezTo>
                        <a:pt x="357537" y="222296"/>
                        <a:pt x="361769" y="232518"/>
                        <a:pt x="369651" y="239274"/>
                      </a:cubicBezTo>
                      <a:cubicBezTo>
                        <a:pt x="373544" y="242611"/>
                        <a:pt x="379656" y="241845"/>
                        <a:pt x="384242" y="244138"/>
                      </a:cubicBezTo>
                      <a:cubicBezTo>
                        <a:pt x="389471" y="246752"/>
                        <a:pt x="393605" y="251251"/>
                        <a:pt x="398834" y="253865"/>
                      </a:cubicBezTo>
                      <a:cubicBezTo>
                        <a:pt x="410809" y="259852"/>
                        <a:pt x="431396" y="261724"/>
                        <a:pt x="442608" y="263593"/>
                      </a:cubicBezTo>
                      <a:cubicBezTo>
                        <a:pt x="468432" y="273923"/>
                        <a:pt x="458196" y="273321"/>
                        <a:pt x="471791" y="273321"/>
                      </a:cubicBezTo>
                      <a:lnTo>
                        <a:pt x="0" y="273321"/>
                      </a:lnTo>
                      <a:lnTo>
                        <a:pt x="0" y="273321"/>
                      </a:lnTo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cxnSp>
              <p:nvCxnSpPr>
                <p:cNvPr id="556" name="直接连接符 242">
                  <a:extLst>
                    <a:ext uri="{FF2B5EF4-FFF2-40B4-BE49-F238E27FC236}">
                      <a16:creationId xmlns:a16="http://schemas.microsoft.com/office/drawing/2014/main" id="{9C3004D8-4194-4B88-8040-003D89C3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1561" y="4010261"/>
                  <a:ext cx="0" cy="3940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3" name="Elbow Connector 272"/>
              <p:cNvCxnSpPr>
                <a:stCxn id="544" idx="3"/>
              </p:cNvCxnSpPr>
              <p:nvPr/>
            </p:nvCxnSpPr>
            <p:spPr>
              <a:xfrm flipV="1">
                <a:off x="1748870" y="6085660"/>
                <a:ext cx="4258523" cy="263285"/>
              </a:xfrm>
              <a:prstGeom prst="bentConnector3">
                <a:avLst>
                  <a:gd name="adj1" fmla="val 9462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Elbow Connector 484"/>
              <p:cNvCxnSpPr/>
              <p:nvPr/>
            </p:nvCxnSpPr>
            <p:spPr>
              <a:xfrm flipV="1">
                <a:off x="7035329" y="5610101"/>
                <a:ext cx="586645" cy="404624"/>
              </a:xfrm>
              <a:prstGeom prst="bentConnector3">
                <a:avLst>
                  <a:gd name="adj1" fmla="val 2365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6006839" y="6298214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>
                    <a:solidFill>
                      <a:schemeClr val="tx1"/>
                    </a:solidFill>
                  </a:rPr>
                  <a:t>HWBP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4" name="矩形 94">
                <a:extLst>
                  <a:ext uri="{FF2B5EF4-FFF2-40B4-BE49-F238E27FC236}">
                    <a16:creationId xmlns:a16="http://schemas.microsoft.com/office/drawing/2014/main" id="{A71A153B-766B-420C-A66E-6504747F6922}"/>
                  </a:ext>
                </a:extLst>
              </p:cNvPr>
              <p:cNvSpPr/>
              <p:nvPr/>
            </p:nvSpPr>
            <p:spPr>
              <a:xfrm>
                <a:off x="6043706" y="5018137"/>
                <a:ext cx="627291" cy="2404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000" dirty="0" err="1">
                    <a:solidFill>
                      <a:schemeClr val="tx1"/>
                    </a:solidFill>
                  </a:rPr>
                  <a:t>eFLASH</a:t>
                </a:r>
                <a:endParaRPr lang="en-US" altLang="zh-HK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9" name="Elbow Connector 488"/>
              <p:cNvCxnSpPr/>
              <p:nvPr/>
            </p:nvCxnSpPr>
            <p:spPr>
              <a:xfrm flipV="1">
                <a:off x="6648057" y="5690015"/>
                <a:ext cx="973917" cy="688578"/>
              </a:xfrm>
              <a:prstGeom prst="bentConnector3">
                <a:avLst>
                  <a:gd name="adj1" fmla="val 6454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Elbow Connector 494"/>
              <p:cNvCxnSpPr>
                <a:stCxn id="564" idx="3"/>
              </p:cNvCxnSpPr>
              <p:nvPr/>
            </p:nvCxnSpPr>
            <p:spPr>
              <a:xfrm flipV="1">
                <a:off x="6670997" y="5018138"/>
                <a:ext cx="950977" cy="1202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Elbow Connector 542"/>
              <p:cNvCxnSpPr/>
              <p:nvPr/>
            </p:nvCxnSpPr>
            <p:spPr>
              <a:xfrm>
                <a:off x="4996207" y="4538712"/>
                <a:ext cx="2624666" cy="33142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/>
            <p:cNvGrpSpPr/>
            <p:nvPr/>
          </p:nvGrpSpPr>
          <p:grpSpPr>
            <a:xfrm>
              <a:off x="7646131" y="6315785"/>
              <a:ext cx="2100597" cy="469911"/>
              <a:chOff x="7646131" y="6315785"/>
              <a:chExt cx="2100597" cy="469911"/>
            </a:xfrm>
          </p:grpSpPr>
          <p:sp>
            <p:nvSpPr>
              <p:cNvPr id="558" name="TextBox 557"/>
              <p:cNvSpPr txBox="1"/>
              <p:nvPr/>
            </p:nvSpPr>
            <p:spPr>
              <a:xfrm>
                <a:off x="7646131" y="6416364"/>
                <a:ext cx="9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</a:t>
                </a:r>
              </a:p>
            </p:txBody>
          </p:sp>
          <p:sp>
            <p:nvSpPr>
              <p:cNvPr id="559" name="TextBox 558"/>
              <p:cNvSpPr txBox="1"/>
              <p:nvPr/>
            </p:nvSpPr>
            <p:spPr>
              <a:xfrm>
                <a:off x="8828292" y="6315785"/>
                <a:ext cx="918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enable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58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278</Words>
  <Application>Microsoft Office PowerPoint</Application>
  <PresentationFormat>寬螢幕</PresentationFormat>
  <Paragraphs>161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</dc:creator>
  <cp:lastModifiedBy>ken</cp:lastModifiedBy>
  <cp:revision>77</cp:revision>
  <dcterms:created xsi:type="dcterms:W3CDTF">2018-09-11T02:15:19Z</dcterms:created>
  <dcterms:modified xsi:type="dcterms:W3CDTF">2019-08-05T12:19:36Z</dcterms:modified>
</cp:coreProperties>
</file>