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65" r:id="rId2"/>
    <p:sldId id="263" r:id="rId3"/>
    <p:sldId id="266" r:id="rId4"/>
    <p:sldId id="267" r:id="rId5"/>
    <p:sldId id="268" r:id="rId6"/>
    <p:sldId id="269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974" y="-5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100F5-9FB7-4928-A6B3-862D56DC6627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DDFB4-46D7-4C7B-9CE6-60D73E8F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6E04ED-E40F-4B37-A655-7C8724F8DDCF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543-6869-4A54-A860-55195C4CB6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951B-83FB-4ABF-892A-7C6BC55E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15279" y="4057984"/>
            <a:ext cx="72055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HK" sz="6600" b="1" dirty="0">
                <a:solidFill>
                  <a:srgbClr val="00B050"/>
                </a:solidFill>
                <a:cs typeface="Times New Roman" pitchFamily="18" charset="0"/>
              </a:rPr>
              <a:t>HTI </a:t>
            </a:r>
            <a:r>
              <a:rPr lang="en-US" sz="6600" b="1" dirty="0">
                <a:solidFill>
                  <a:srgbClr val="00B050"/>
                </a:solidFill>
                <a:cs typeface="Times New Roman" pitchFamily="18" charset="0"/>
              </a:rPr>
              <a:t>Cupping prototype UI</a:t>
            </a:r>
            <a:endParaRPr lang="en-US" sz="5400" b="1" dirty="0">
              <a:solidFill>
                <a:srgbClr val="00B05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0" name="Shape 37"/>
          <p:cNvSpPr>
            <a:spLocks noChangeArrowheads="1"/>
          </p:cNvSpPr>
          <p:nvPr/>
        </p:nvSpPr>
        <p:spPr bwMode="auto">
          <a:xfrm>
            <a:off x="7086600" y="6586538"/>
            <a:ext cx="2055813" cy="2714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35717" tIns="35717" rIns="35717" bIns="35717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新細明體" charset="-120"/>
              </a:rPr>
              <a:t>HTI</a:t>
            </a:r>
            <a:r>
              <a:rPr lang="zh-TW" altLang="zh-CN" sz="13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新細明體" charset="-120"/>
              </a:rPr>
              <a:t> Confidential Information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38400" y="2054225"/>
            <a:ext cx="426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 i="1" dirty="0">
                <a:solidFill>
                  <a:srgbClr val="00B050"/>
                </a:solidFill>
                <a:latin typeface="Calibri" pitchFamily="34" charset="0"/>
              </a:rPr>
              <a:t>Solutions for Engineering &amp; Manufacturing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514364"/>
            <a:ext cx="4506776" cy="146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374967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圖片 16" descr="http://www.ee.cityu.edu.hk/~CBNN/img/facilities/Cleanroom.jpg">
            <a:extLst>
              <a:ext uri="{FF2B5EF4-FFF2-40B4-BE49-F238E27FC236}">
                <a16:creationId xmlns:a16="http://schemas.microsoft.com/office/drawing/2014/main" id="{BABC319B-3830-4CD9-A937-BEB836116ED4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D00559F-1DB4-467C-9C1C-AEFB785BFD4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799" y="1992212"/>
            <a:ext cx="2733675" cy="201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289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ritawong\Documents\Office\Rita\Corp2\Equipment and Photo\NAT Picture\NAT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48709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4EE5B2FE-9E42-4C8D-83B1-F51DE0E2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75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37"/>
          <p:cNvSpPr>
            <a:spLocks noChangeArrowheads="1"/>
          </p:cNvSpPr>
          <p:nvPr/>
        </p:nvSpPr>
        <p:spPr bwMode="auto">
          <a:xfrm>
            <a:off x="3863566" y="6585814"/>
            <a:ext cx="2055688" cy="27218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35717" tIns="35717" rIns="35717" bIns="35717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HTI</a:t>
            </a:r>
            <a:r>
              <a:rPr kumimoji="0" lang="zh-TW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 Confidential Information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DB28C-C376-4115-9D4E-6C54F8DB7442}"/>
              </a:ext>
            </a:extLst>
          </p:cNvPr>
          <p:cNvGrpSpPr/>
          <p:nvPr/>
        </p:nvGrpSpPr>
        <p:grpSpPr>
          <a:xfrm>
            <a:off x="1742831" y="1491785"/>
            <a:ext cx="6912758" cy="3992995"/>
            <a:chOff x="1515237" y="1820032"/>
            <a:chExt cx="6356049" cy="365473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F4D05E-76C7-48C3-9B5C-D1BA15E6C723}"/>
                </a:ext>
              </a:extLst>
            </p:cNvPr>
            <p:cNvSpPr/>
            <p:nvPr/>
          </p:nvSpPr>
          <p:spPr>
            <a:xfrm>
              <a:off x="3302598" y="2454971"/>
              <a:ext cx="2916747" cy="2982124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E52DDC-F805-4848-AC89-DD4C6C07FCC0}"/>
                </a:ext>
              </a:extLst>
            </p:cNvPr>
            <p:cNvSpPr/>
            <p:nvPr/>
          </p:nvSpPr>
          <p:spPr>
            <a:xfrm>
              <a:off x="5578993" y="3111295"/>
              <a:ext cx="180905" cy="1866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FC33D1-E634-42E7-A6B8-F541992307F7}"/>
                </a:ext>
              </a:extLst>
            </p:cNvPr>
            <p:cNvSpPr/>
            <p:nvPr/>
          </p:nvSpPr>
          <p:spPr>
            <a:xfrm>
              <a:off x="3539675" y="3526798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DA574F-41F0-4034-8B24-741224DB95F2}"/>
                </a:ext>
              </a:extLst>
            </p:cNvPr>
            <p:cNvSpPr/>
            <p:nvPr/>
          </p:nvSpPr>
          <p:spPr>
            <a:xfrm>
              <a:off x="3630129" y="3303970"/>
              <a:ext cx="180905" cy="18662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A26FC6-CB8D-405E-865C-6AF7C61F541C}"/>
                </a:ext>
              </a:extLst>
            </p:cNvPr>
            <p:cNvSpPr/>
            <p:nvPr/>
          </p:nvSpPr>
          <p:spPr>
            <a:xfrm>
              <a:off x="3744589" y="3111296"/>
              <a:ext cx="180905" cy="18662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62F537-A803-424C-A909-92DB132A7844}"/>
                </a:ext>
              </a:extLst>
            </p:cNvPr>
            <p:cNvSpPr/>
            <p:nvPr/>
          </p:nvSpPr>
          <p:spPr>
            <a:xfrm>
              <a:off x="3915383" y="2946537"/>
              <a:ext cx="180905" cy="18662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901D45-B25C-401A-805A-4CEB3695AB65}"/>
                </a:ext>
              </a:extLst>
            </p:cNvPr>
            <p:cNvSpPr/>
            <p:nvPr/>
          </p:nvSpPr>
          <p:spPr>
            <a:xfrm>
              <a:off x="4097668" y="2793084"/>
              <a:ext cx="180905" cy="18662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590EDD-A120-400F-93A6-F55BED70289C}"/>
                </a:ext>
              </a:extLst>
            </p:cNvPr>
            <p:cNvSpPr/>
            <p:nvPr/>
          </p:nvSpPr>
          <p:spPr>
            <a:xfrm>
              <a:off x="4323554" y="2699769"/>
              <a:ext cx="180905" cy="18662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3C9844-64B5-4893-81D2-61177D98E7C9}"/>
                </a:ext>
              </a:extLst>
            </p:cNvPr>
            <p:cNvSpPr/>
            <p:nvPr/>
          </p:nvSpPr>
          <p:spPr>
            <a:xfrm>
              <a:off x="4556855" y="2642859"/>
              <a:ext cx="180905" cy="18662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64257A-2591-4336-9F66-A32219691600}"/>
                </a:ext>
              </a:extLst>
            </p:cNvPr>
            <p:cNvSpPr/>
            <p:nvPr/>
          </p:nvSpPr>
          <p:spPr>
            <a:xfrm>
              <a:off x="4806922" y="2655457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D6C13-778D-4B9C-A314-FFEE478DBD80}"/>
                </a:ext>
              </a:extLst>
            </p:cNvPr>
            <p:cNvSpPr/>
            <p:nvPr/>
          </p:nvSpPr>
          <p:spPr>
            <a:xfrm>
              <a:off x="5032808" y="2709007"/>
              <a:ext cx="180905" cy="1866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3B48BB-93D3-4126-B92B-9F0E6DD41FA1}"/>
                </a:ext>
              </a:extLst>
            </p:cNvPr>
            <p:cNvSpPr/>
            <p:nvPr/>
          </p:nvSpPr>
          <p:spPr>
            <a:xfrm>
              <a:off x="5242744" y="2802321"/>
              <a:ext cx="180905" cy="1866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7638F-A226-427E-9B8C-638B5DE3F835}"/>
                </a:ext>
              </a:extLst>
            </p:cNvPr>
            <p:cNvSpPr/>
            <p:nvPr/>
          </p:nvSpPr>
          <p:spPr>
            <a:xfrm>
              <a:off x="5433654" y="2933969"/>
              <a:ext cx="180905" cy="1866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56CBD7-0614-454A-9DDE-AD41E3DD60AB}"/>
                </a:ext>
              </a:extLst>
            </p:cNvPr>
            <p:cNvSpPr/>
            <p:nvPr/>
          </p:nvSpPr>
          <p:spPr>
            <a:xfrm>
              <a:off x="3509135" y="3759809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D2C434-04E3-401C-B5AF-51A4FF817BD8}"/>
                </a:ext>
              </a:extLst>
            </p:cNvPr>
            <p:cNvSpPr/>
            <p:nvPr/>
          </p:nvSpPr>
          <p:spPr>
            <a:xfrm>
              <a:off x="5832592" y="3773966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C54F27-9DAF-40D5-8C25-52456E68F151}"/>
                </a:ext>
              </a:extLst>
            </p:cNvPr>
            <p:cNvSpPr/>
            <p:nvPr/>
          </p:nvSpPr>
          <p:spPr>
            <a:xfrm>
              <a:off x="5708071" y="3311031"/>
              <a:ext cx="180905" cy="1866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43EDBD-3932-4CFA-A153-A3CE4CEE3377}"/>
                </a:ext>
              </a:extLst>
            </p:cNvPr>
            <p:cNvSpPr/>
            <p:nvPr/>
          </p:nvSpPr>
          <p:spPr>
            <a:xfrm>
              <a:off x="5789443" y="3539699"/>
              <a:ext cx="180905" cy="1866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DDEAFE-3B60-4FC9-8EC9-C467F0B5DFF4}"/>
                </a:ext>
              </a:extLst>
            </p:cNvPr>
            <p:cNvSpPr/>
            <p:nvPr/>
          </p:nvSpPr>
          <p:spPr>
            <a:xfrm>
              <a:off x="3668801" y="4084065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08B324E-F737-4E08-8229-8B342027F1D4}"/>
                </a:ext>
              </a:extLst>
            </p:cNvPr>
            <p:cNvSpPr/>
            <p:nvPr/>
          </p:nvSpPr>
          <p:spPr>
            <a:xfrm>
              <a:off x="4565123" y="4084064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8E43F4-AFA2-42AB-80ED-91C47C6D6DCA}"/>
                </a:ext>
              </a:extLst>
            </p:cNvPr>
            <p:cNvSpPr/>
            <p:nvPr/>
          </p:nvSpPr>
          <p:spPr>
            <a:xfrm>
              <a:off x="5433654" y="4084064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A5EED79-68D3-46CF-A725-AFC6E0D39828}"/>
                </a:ext>
              </a:extLst>
            </p:cNvPr>
            <p:cNvSpPr/>
            <p:nvPr/>
          </p:nvSpPr>
          <p:spPr>
            <a:xfrm>
              <a:off x="4565123" y="4834536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B3B986-ACFE-402C-9299-780806A73B72}"/>
                </a:ext>
              </a:extLst>
            </p:cNvPr>
            <p:cNvSpPr/>
            <p:nvPr/>
          </p:nvSpPr>
          <p:spPr>
            <a:xfrm>
              <a:off x="3741941" y="4136872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786846-E3D2-419E-AFA7-37B697E5E183}"/>
                </a:ext>
              </a:extLst>
            </p:cNvPr>
            <p:cNvSpPr/>
            <p:nvPr/>
          </p:nvSpPr>
          <p:spPr>
            <a:xfrm>
              <a:off x="4637688" y="4136872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6F1B3C-A5F5-4557-B12D-E305DF4EF933}"/>
                </a:ext>
              </a:extLst>
            </p:cNvPr>
            <p:cNvSpPr/>
            <p:nvPr/>
          </p:nvSpPr>
          <p:spPr>
            <a:xfrm>
              <a:off x="5506794" y="4136872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0B84C82-6F08-4610-8038-0F7853DFF8A3}"/>
                </a:ext>
              </a:extLst>
            </p:cNvPr>
            <p:cNvSpPr/>
            <p:nvPr/>
          </p:nvSpPr>
          <p:spPr>
            <a:xfrm>
              <a:off x="4637688" y="4887344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31F353-AC66-42C9-A331-451EA181A02D}"/>
                </a:ext>
              </a:extLst>
            </p:cNvPr>
            <p:cNvSpPr txBox="1"/>
            <p:nvPr/>
          </p:nvSpPr>
          <p:spPr>
            <a:xfrm>
              <a:off x="1515237" y="3193568"/>
              <a:ext cx="17220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Battery Charging Indication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0F11FC00-544F-4204-BFD5-0156347E4152}"/>
                </a:ext>
              </a:extLst>
            </p:cNvPr>
            <p:cNvSpPr/>
            <p:nvPr/>
          </p:nvSpPr>
          <p:spPr>
            <a:xfrm rot="12835067">
              <a:off x="3152108" y="2548528"/>
              <a:ext cx="455061" cy="7130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76A6EE9C-DCA5-45DB-B25D-698DD2198924}"/>
                </a:ext>
              </a:extLst>
            </p:cNvPr>
            <p:cNvSpPr/>
            <p:nvPr/>
          </p:nvSpPr>
          <p:spPr>
            <a:xfrm rot="15093875">
              <a:off x="3966612" y="1883232"/>
              <a:ext cx="455061" cy="7130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BAD38E-AD93-4C34-A0B3-5E7A11D09E34}"/>
                </a:ext>
              </a:extLst>
            </p:cNvPr>
            <p:cNvSpPr txBox="1"/>
            <p:nvPr/>
          </p:nvSpPr>
          <p:spPr>
            <a:xfrm>
              <a:off x="1687467" y="2422132"/>
              <a:ext cx="161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Vibration Level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CBED8B-5C26-4E71-B0D4-E67A6F22BD86}"/>
                </a:ext>
              </a:extLst>
            </p:cNvPr>
            <p:cNvSpPr txBox="1"/>
            <p:nvPr/>
          </p:nvSpPr>
          <p:spPr>
            <a:xfrm>
              <a:off x="5445175" y="1939159"/>
              <a:ext cx="161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Heating Level</a:t>
              </a: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E57DFADC-DCB9-425C-A542-20852D91D272}"/>
                </a:ext>
              </a:extLst>
            </p:cNvPr>
            <p:cNvSpPr/>
            <p:nvPr/>
          </p:nvSpPr>
          <p:spPr>
            <a:xfrm rot="18219628">
              <a:off x="5359803" y="2084965"/>
              <a:ext cx="455061" cy="7130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AC713AB8-8C5F-4870-A89E-82389D6D8039}"/>
                </a:ext>
              </a:extLst>
            </p:cNvPr>
            <p:cNvSpPr/>
            <p:nvPr/>
          </p:nvSpPr>
          <p:spPr>
            <a:xfrm rot="19761704">
              <a:off x="5982510" y="2747605"/>
              <a:ext cx="455061" cy="7130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7474D0-6F7C-48A4-AC06-F534C912C06C}"/>
                </a:ext>
              </a:extLst>
            </p:cNvPr>
            <p:cNvSpPr txBox="1"/>
            <p:nvPr/>
          </p:nvSpPr>
          <p:spPr>
            <a:xfrm>
              <a:off x="3203501" y="1820032"/>
              <a:ext cx="161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Suction Level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679885-01D3-4BB7-9A3B-00C384F837FF}"/>
                </a:ext>
              </a:extLst>
            </p:cNvPr>
            <p:cNvSpPr txBox="1"/>
            <p:nvPr/>
          </p:nvSpPr>
          <p:spPr>
            <a:xfrm>
              <a:off x="6258876" y="2681419"/>
              <a:ext cx="161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Timer</a:t>
              </a:r>
            </a:p>
          </p:txBody>
        </p: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DA58DD8C-F464-4DC8-9447-121EC22CA3E0}"/>
                </a:ext>
              </a:extLst>
            </p:cNvPr>
            <p:cNvSpPr/>
            <p:nvPr/>
          </p:nvSpPr>
          <p:spPr>
            <a:xfrm rot="11156075">
              <a:off x="2819152" y="3435569"/>
              <a:ext cx="455061" cy="4882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9FB61D-75F9-42CA-AFB7-36DE55828B5B}"/>
                </a:ext>
              </a:extLst>
            </p:cNvPr>
            <p:cNvSpPr txBox="1"/>
            <p:nvPr/>
          </p:nvSpPr>
          <p:spPr>
            <a:xfrm>
              <a:off x="3438496" y="440537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Vibration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8B4A57-BC60-4F4A-9F31-5DB5ED47B0C4}"/>
                </a:ext>
              </a:extLst>
            </p:cNvPr>
            <p:cNvSpPr txBox="1"/>
            <p:nvPr/>
          </p:nvSpPr>
          <p:spPr>
            <a:xfrm>
              <a:off x="4322513" y="373385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Suction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9A1153-5536-44A2-B040-3AAACCDDBB0A}"/>
                </a:ext>
              </a:extLst>
            </p:cNvPr>
            <p:cNvSpPr txBox="1"/>
            <p:nvPr/>
          </p:nvSpPr>
          <p:spPr>
            <a:xfrm>
              <a:off x="5197079" y="4391841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Heating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1E59C7-E630-4EEE-B1CA-B020719D1722}"/>
                </a:ext>
              </a:extLst>
            </p:cNvPr>
            <p:cNvSpPr txBox="1"/>
            <p:nvPr/>
          </p:nvSpPr>
          <p:spPr>
            <a:xfrm>
              <a:off x="4450306" y="5136723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4EE5B2FE-9E42-4C8D-83B1-F51DE0E2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75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37"/>
          <p:cNvSpPr>
            <a:spLocks noChangeArrowheads="1"/>
          </p:cNvSpPr>
          <p:nvPr/>
        </p:nvSpPr>
        <p:spPr bwMode="auto">
          <a:xfrm>
            <a:off x="3863566" y="6585814"/>
            <a:ext cx="2055688" cy="27218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35717" tIns="35717" rIns="35717" bIns="35717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HTI</a:t>
            </a:r>
            <a:r>
              <a:rPr kumimoji="0" lang="zh-TW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 Confidential Information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DB28C-C376-4115-9D4E-6C54F8DB7442}"/>
              </a:ext>
            </a:extLst>
          </p:cNvPr>
          <p:cNvGrpSpPr/>
          <p:nvPr/>
        </p:nvGrpSpPr>
        <p:grpSpPr>
          <a:xfrm>
            <a:off x="3842980" y="2013435"/>
            <a:ext cx="4967034" cy="3335168"/>
            <a:chOff x="1687467" y="2422132"/>
            <a:chExt cx="4567021" cy="305263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F4D05E-76C7-48C3-9B5C-D1BA15E6C723}"/>
                </a:ext>
              </a:extLst>
            </p:cNvPr>
            <p:cNvSpPr/>
            <p:nvPr/>
          </p:nvSpPr>
          <p:spPr>
            <a:xfrm>
              <a:off x="3302598" y="2454971"/>
              <a:ext cx="2916747" cy="2982124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E52DDC-F805-4848-AC89-DD4C6C07FCC0}"/>
                </a:ext>
              </a:extLst>
            </p:cNvPr>
            <p:cNvSpPr/>
            <p:nvPr/>
          </p:nvSpPr>
          <p:spPr>
            <a:xfrm>
              <a:off x="5578993" y="3111295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FC33D1-E634-42E7-A6B8-F541992307F7}"/>
                </a:ext>
              </a:extLst>
            </p:cNvPr>
            <p:cNvSpPr/>
            <p:nvPr/>
          </p:nvSpPr>
          <p:spPr>
            <a:xfrm>
              <a:off x="3539675" y="3526798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DA574F-41F0-4034-8B24-741224DB95F2}"/>
                </a:ext>
              </a:extLst>
            </p:cNvPr>
            <p:cNvSpPr/>
            <p:nvPr/>
          </p:nvSpPr>
          <p:spPr>
            <a:xfrm>
              <a:off x="3630129" y="3303970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A26FC6-CB8D-405E-865C-6AF7C61F541C}"/>
                </a:ext>
              </a:extLst>
            </p:cNvPr>
            <p:cNvSpPr/>
            <p:nvPr/>
          </p:nvSpPr>
          <p:spPr>
            <a:xfrm>
              <a:off x="3744589" y="3111296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62F537-A803-424C-A909-92DB132A7844}"/>
                </a:ext>
              </a:extLst>
            </p:cNvPr>
            <p:cNvSpPr/>
            <p:nvPr/>
          </p:nvSpPr>
          <p:spPr>
            <a:xfrm>
              <a:off x="3915383" y="2946537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901D45-B25C-401A-805A-4CEB3695AB65}"/>
                </a:ext>
              </a:extLst>
            </p:cNvPr>
            <p:cNvSpPr/>
            <p:nvPr/>
          </p:nvSpPr>
          <p:spPr>
            <a:xfrm>
              <a:off x="4097668" y="2793084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590EDD-A120-400F-93A6-F55BED70289C}"/>
                </a:ext>
              </a:extLst>
            </p:cNvPr>
            <p:cNvSpPr/>
            <p:nvPr/>
          </p:nvSpPr>
          <p:spPr>
            <a:xfrm>
              <a:off x="4323554" y="269976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3C9844-64B5-4893-81D2-61177D98E7C9}"/>
                </a:ext>
              </a:extLst>
            </p:cNvPr>
            <p:cNvSpPr/>
            <p:nvPr/>
          </p:nvSpPr>
          <p:spPr>
            <a:xfrm>
              <a:off x="4556855" y="264285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64257A-2591-4336-9F66-A32219691600}"/>
                </a:ext>
              </a:extLst>
            </p:cNvPr>
            <p:cNvSpPr/>
            <p:nvPr/>
          </p:nvSpPr>
          <p:spPr>
            <a:xfrm>
              <a:off x="4806922" y="2655457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D6C13-778D-4B9C-A314-FFEE478DBD80}"/>
                </a:ext>
              </a:extLst>
            </p:cNvPr>
            <p:cNvSpPr/>
            <p:nvPr/>
          </p:nvSpPr>
          <p:spPr>
            <a:xfrm>
              <a:off x="5032808" y="2709007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3B48BB-93D3-4126-B92B-9F0E6DD41FA1}"/>
                </a:ext>
              </a:extLst>
            </p:cNvPr>
            <p:cNvSpPr/>
            <p:nvPr/>
          </p:nvSpPr>
          <p:spPr>
            <a:xfrm>
              <a:off x="5242744" y="2802321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7638F-A226-427E-9B8C-638B5DE3F835}"/>
                </a:ext>
              </a:extLst>
            </p:cNvPr>
            <p:cNvSpPr/>
            <p:nvPr/>
          </p:nvSpPr>
          <p:spPr>
            <a:xfrm>
              <a:off x="5433654" y="293396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56CBD7-0614-454A-9DDE-AD41E3DD60AB}"/>
                </a:ext>
              </a:extLst>
            </p:cNvPr>
            <p:cNvSpPr/>
            <p:nvPr/>
          </p:nvSpPr>
          <p:spPr>
            <a:xfrm>
              <a:off x="3509135" y="3759809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D2C434-04E3-401C-B5AF-51A4FF817BD8}"/>
                </a:ext>
              </a:extLst>
            </p:cNvPr>
            <p:cNvSpPr/>
            <p:nvPr/>
          </p:nvSpPr>
          <p:spPr>
            <a:xfrm>
              <a:off x="5832592" y="3773966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C54F27-9DAF-40D5-8C25-52456E68F151}"/>
                </a:ext>
              </a:extLst>
            </p:cNvPr>
            <p:cNvSpPr/>
            <p:nvPr/>
          </p:nvSpPr>
          <p:spPr>
            <a:xfrm>
              <a:off x="5708071" y="3311031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43EDBD-3932-4CFA-A153-A3CE4CEE3377}"/>
                </a:ext>
              </a:extLst>
            </p:cNvPr>
            <p:cNvSpPr/>
            <p:nvPr/>
          </p:nvSpPr>
          <p:spPr>
            <a:xfrm>
              <a:off x="5789443" y="353969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DDEAFE-3B60-4FC9-8EC9-C467F0B5DFF4}"/>
                </a:ext>
              </a:extLst>
            </p:cNvPr>
            <p:cNvSpPr/>
            <p:nvPr/>
          </p:nvSpPr>
          <p:spPr>
            <a:xfrm>
              <a:off x="3668801" y="4084065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08B324E-F737-4E08-8229-8B342027F1D4}"/>
                </a:ext>
              </a:extLst>
            </p:cNvPr>
            <p:cNvSpPr/>
            <p:nvPr/>
          </p:nvSpPr>
          <p:spPr>
            <a:xfrm>
              <a:off x="4565123" y="4084064"/>
              <a:ext cx="427487" cy="3778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8E43F4-AFA2-42AB-80ED-91C47C6D6DCA}"/>
                </a:ext>
              </a:extLst>
            </p:cNvPr>
            <p:cNvSpPr/>
            <p:nvPr/>
          </p:nvSpPr>
          <p:spPr>
            <a:xfrm>
              <a:off x="5433654" y="4084064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A5EED79-68D3-46CF-A725-AFC6E0D39828}"/>
                </a:ext>
              </a:extLst>
            </p:cNvPr>
            <p:cNvSpPr/>
            <p:nvPr/>
          </p:nvSpPr>
          <p:spPr>
            <a:xfrm>
              <a:off x="4565123" y="4834536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B3B986-ACFE-402C-9299-780806A73B72}"/>
                </a:ext>
              </a:extLst>
            </p:cNvPr>
            <p:cNvSpPr/>
            <p:nvPr/>
          </p:nvSpPr>
          <p:spPr>
            <a:xfrm>
              <a:off x="3741941" y="4136872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786846-E3D2-419E-AFA7-37B697E5E183}"/>
                </a:ext>
              </a:extLst>
            </p:cNvPr>
            <p:cNvSpPr/>
            <p:nvPr/>
          </p:nvSpPr>
          <p:spPr>
            <a:xfrm>
              <a:off x="4637688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6F1B3C-A5F5-4557-B12D-E305DF4EF933}"/>
                </a:ext>
              </a:extLst>
            </p:cNvPr>
            <p:cNvSpPr/>
            <p:nvPr/>
          </p:nvSpPr>
          <p:spPr>
            <a:xfrm>
              <a:off x="5506794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0B84C82-6F08-4610-8038-0F7853DFF8A3}"/>
                </a:ext>
              </a:extLst>
            </p:cNvPr>
            <p:cNvSpPr/>
            <p:nvPr/>
          </p:nvSpPr>
          <p:spPr>
            <a:xfrm>
              <a:off x="4637688" y="4887344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0F11FC00-544F-4204-BFD5-0156347E4152}"/>
                </a:ext>
              </a:extLst>
            </p:cNvPr>
            <p:cNvSpPr/>
            <p:nvPr/>
          </p:nvSpPr>
          <p:spPr>
            <a:xfrm rot="12835067">
              <a:off x="3152108" y="2548528"/>
              <a:ext cx="455061" cy="7130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BAD38E-AD93-4C34-A0B3-5E7A11D09E34}"/>
                </a:ext>
              </a:extLst>
            </p:cNvPr>
            <p:cNvSpPr txBox="1"/>
            <p:nvPr/>
          </p:nvSpPr>
          <p:spPr>
            <a:xfrm>
              <a:off x="1687467" y="2422132"/>
              <a:ext cx="161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Vibration Level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9FB61D-75F9-42CA-AFB7-36DE55828B5B}"/>
                </a:ext>
              </a:extLst>
            </p:cNvPr>
            <p:cNvSpPr txBox="1"/>
            <p:nvPr/>
          </p:nvSpPr>
          <p:spPr>
            <a:xfrm>
              <a:off x="3438496" y="440537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Vibration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8B4A57-BC60-4F4A-9F31-5DB5ED47B0C4}"/>
                </a:ext>
              </a:extLst>
            </p:cNvPr>
            <p:cNvSpPr txBox="1"/>
            <p:nvPr/>
          </p:nvSpPr>
          <p:spPr>
            <a:xfrm>
              <a:off x="4322513" y="373385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Suction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9A1153-5536-44A2-B040-3AAACCDDBB0A}"/>
                </a:ext>
              </a:extLst>
            </p:cNvPr>
            <p:cNvSpPr txBox="1"/>
            <p:nvPr/>
          </p:nvSpPr>
          <p:spPr>
            <a:xfrm>
              <a:off x="5197079" y="4391841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Heating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1E59C7-E630-4EEE-B1CA-B020719D1722}"/>
                </a:ext>
              </a:extLst>
            </p:cNvPr>
            <p:cNvSpPr txBox="1"/>
            <p:nvPr/>
          </p:nvSpPr>
          <p:spPr>
            <a:xfrm>
              <a:off x="4450306" y="5136723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E7897F-C622-4586-BE32-255FC1A3D174}"/>
              </a:ext>
            </a:extLst>
          </p:cNvPr>
          <p:cNvSpPr txBox="1"/>
          <p:nvPr/>
        </p:nvSpPr>
        <p:spPr>
          <a:xfrm>
            <a:off x="837433" y="3749517"/>
            <a:ext cx="4440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Vibration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“Vibration”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levels with PWM controlled vibration</a:t>
            </a:r>
          </a:p>
          <a:p>
            <a:pPr lvl="1"/>
            <a:r>
              <a:rPr lang="en-US" dirty="0"/>
              <a:t>(100%,60%,30%)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LED lighted represented the level strength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1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4EE5B2FE-9E42-4C8D-83B1-F51DE0E2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75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37"/>
          <p:cNvSpPr>
            <a:spLocks noChangeArrowheads="1"/>
          </p:cNvSpPr>
          <p:nvPr/>
        </p:nvSpPr>
        <p:spPr bwMode="auto">
          <a:xfrm>
            <a:off x="3863566" y="6585814"/>
            <a:ext cx="2055688" cy="27218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35717" tIns="35717" rIns="35717" bIns="35717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HTI</a:t>
            </a:r>
            <a:r>
              <a:rPr kumimoji="0" lang="zh-TW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 Confidential Information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DB28C-C376-4115-9D4E-6C54F8DB7442}"/>
              </a:ext>
            </a:extLst>
          </p:cNvPr>
          <p:cNvGrpSpPr/>
          <p:nvPr/>
        </p:nvGrpSpPr>
        <p:grpSpPr>
          <a:xfrm>
            <a:off x="5620162" y="1911951"/>
            <a:ext cx="3210438" cy="3299290"/>
            <a:chOff x="3302598" y="2454971"/>
            <a:chExt cx="2951890" cy="30197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F4D05E-76C7-48C3-9B5C-D1BA15E6C723}"/>
                </a:ext>
              </a:extLst>
            </p:cNvPr>
            <p:cNvSpPr/>
            <p:nvPr/>
          </p:nvSpPr>
          <p:spPr>
            <a:xfrm>
              <a:off x="3302598" y="2454971"/>
              <a:ext cx="2916747" cy="2982124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E52DDC-F805-4848-AC89-DD4C6C07FCC0}"/>
                </a:ext>
              </a:extLst>
            </p:cNvPr>
            <p:cNvSpPr/>
            <p:nvPr/>
          </p:nvSpPr>
          <p:spPr>
            <a:xfrm>
              <a:off x="5578993" y="3111295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FC33D1-E634-42E7-A6B8-F541992307F7}"/>
                </a:ext>
              </a:extLst>
            </p:cNvPr>
            <p:cNvSpPr/>
            <p:nvPr/>
          </p:nvSpPr>
          <p:spPr>
            <a:xfrm>
              <a:off x="3539675" y="3526798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DA574F-41F0-4034-8B24-741224DB95F2}"/>
                </a:ext>
              </a:extLst>
            </p:cNvPr>
            <p:cNvSpPr/>
            <p:nvPr/>
          </p:nvSpPr>
          <p:spPr>
            <a:xfrm>
              <a:off x="3630129" y="3303970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A26FC6-CB8D-405E-865C-6AF7C61F541C}"/>
                </a:ext>
              </a:extLst>
            </p:cNvPr>
            <p:cNvSpPr/>
            <p:nvPr/>
          </p:nvSpPr>
          <p:spPr>
            <a:xfrm>
              <a:off x="3744589" y="3111296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62F537-A803-424C-A909-92DB132A7844}"/>
                </a:ext>
              </a:extLst>
            </p:cNvPr>
            <p:cNvSpPr/>
            <p:nvPr/>
          </p:nvSpPr>
          <p:spPr>
            <a:xfrm>
              <a:off x="3915383" y="2946537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901D45-B25C-401A-805A-4CEB3695AB65}"/>
                </a:ext>
              </a:extLst>
            </p:cNvPr>
            <p:cNvSpPr/>
            <p:nvPr/>
          </p:nvSpPr>
          <p:spPr>
            <a:xfrm>
              <a:off x="4097668" y="2793084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590EDD-A120-400F-93A6-F55BED70289C}"/>
                </a:ext>
              </a:extLst>
            </p:cNvPr>
            <p:cNvSpPr/>
            <p:nvPr/>
          </p:nvSpPr>
          <p:spPr>
            <a:xfrm>
              <a:off x="4323554" y="2699769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3C9844-64B5-4893-81D2-61177D98E7C9}"/>
                </a:ext>
              </a:extLst>
            </p:cNvPr>
            <p:cNvSpPr/>
            <p:nvPr/>
          </p:nvSpPr>
          <p:spPr>
            <a:xfrm>
              <a:off x="4556855" y="2642859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64257A-2591-4336-9F66-A32219691600}"/>
                </a:ext>
              </a:extLst>
            </p:cNvPr>
            <p:cNvSpPr/>
            <p:nvPr/>
          </p:nvSpPr>
          <p:spPr>
            <a:xfrm>
              <a:off x="4806922" y="2655457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D6C13-778D-4B9C-A314-FFEE478DBD80}"/>
                </a:ext>
              </a:extLst>
            </p:cNvPr>
            <p:cNvSpPr/>
            <p:nvPr/>
          </p:nvSpPr>
          <p:spPr>
            <a:xfrm>
              <a:off x="5032808" y="2709007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3B48BB-93D3-4126-B92B-9F0E6DD41FA1}"/>
                </a:ext>
              </a:extLst>
            </p:cNvPr>
            <p:cNvSpPr/>
            <p:nvPr/>
          </p:nvSpPr>
          <p:spPr>
            <a:xfrm>
              <a:off x="5242744" y="2802321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7638F-A226-427E-9B8C-638B5DE3F835}"/>
                </a:ext>
              </a:extLst>
            </p:cNvPr>
            <p:cNvSpPr/>
            <p:nvPr/>
          </p:nvSpPr>
          <p:spPr>
            <a:xfrm>
              <a:off x="5433654" y="293396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56CBD7-0614-454A-9DDE-AD41E3DD60AB}"/>
                </a:ext>
              </a:extLst>
            </p:cNvPr>
            <p:cNvSpPr/>
            <p:nvPr/>
          </p:nvSpPr>
          <p:spPr>
            <a:xfrm>
              <a:off x="3509135" y="3759809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D2C434-04E3-401C-B5AF-51A4FF817BD8}"/>
                </a:ext>
              </a:extLst>
            </p:cNvPr>
            <p:cNvSpPr/>
            <p:nvPr/>
          </p:nvSpPr>
          <p:spPr>
            <a:xfrm>
              <a:off x="5832592" y="3773966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C54F27-9DAF-40D5-8C25-52456E68F151}"/>
                </a:ext>
              </a:extLst>
            </p:cNvPr>
            <p:cNvSpPr/>
            <p:nvPr/>
          </p:nvSpPr>
          <p:spPr>
            <a:xfrm>
              <a:off x="5708071" y="3311031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43EDBD-3932-4CFA-A153-A3CE4CEE3377}"/>
                </a:ext>
              </a:extLst>
            </p:cNvPr>
            <p:cNvSpPr/>
            <p:nvPr/>
          </p:nvSpPr>
          <p:spPr>
            <a:xfrm>
              <a:off x="5789443" y="353969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DDEAFE-3B60-4FC9-8EC9-C467F0B5DFF4}"/>
                </a:ext>
              </a:extLst>
            </p:cNvPr>
            <p:cNvSpPr/>
            <p:nvPr/>
          </p:nvSpPr>
          <p:spPr>
            <a:xfrm>
              <a:off x="3668801" y="4084065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08B324E-F737-4E08-8229-8B342027F1D4}"/>
                </a:ext>
              </a:extLst>
            </p:cNvPr>
            <p:cNvSpPr/>
            <p:nvPr/>
          </p:nvSpPr>
          <p:spPr>
            <a:xfrm>
              <a:off x="4565123" y="4084064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8E43F4-AFA2-42AB-80ED-91C47C6D6DCA}"/>
                </a:ext>
              </a:extLst>
            </p:cNvPr>
            <p:cNvSpPr/>
            <p:nvPr/>
          </p:nvSpPr>
          <p:spPr>
            <a:xfrm>
              <a:off x="5433654" y="4084064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A5EED79-68D3-46CF-A725-AFC6E0D39828}"/>
                </a:ext>
              </a:extLst>
            </p:cNvPr>
            <p:cNvSpPr/>
            <p:nvPr/>
          </p:nvSpPr>
          <p:spPr>
            <a:xfrm>
              <a:off x="4565123" y="4834536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B3B986-ACFE-402C-9299-780806A73B72}"/>
                </a:ext>
              </a:extLst>
            </p:cNvPr>
            <p:cNvSpPr/>
            <p:nvPr/>
          </p:nvSpPr>
          <p:spPr>
            <a:xfrm>
              <a:off x="3741941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786846-E3D2-419E-AFA7-37B697E5E183}"/>
                </a:ext>
              </a:extLst>
            </p:cNvPr>
            <p:cNvSpPr/>
            <p:nvPr/>
          </p:nvSpPr>
          <p:spPr>
            <a:xfrm>
              <a:off x="4637688" y="4136872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6F1B3C-A5F5-4557-B12D-E305DF4EF933}"/>
                </a:ext>
              </a:extLst>
            </p:cNvPr>
            <p:cNvSpPr/>
            <p:nvPr/>
          </p:nvSpPr>
          <p:spPr>
            <a:xfrm>
              <a:off x="5506794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0B84C82-6F08-4610-8038-0F7853DFF8A3}"/>
                </a:ext>
              </a:extLst>
            </p:cNvPr>
            <p:cNvSpPr/>
            <p:nvPr/>
          </p:nvSpPr>
          <p:spPr>
            <a:xfrm>
              <a:off x="4637688" y="4887344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9FB61D-75F9-42CA-AFB7-36DE55828B5B}"/>
                </a:ext>
              </a:extLst>
            </p:cNvPr>
            <p:cNvSpPr txBox="1"/>
            <p:nvPr/>
          </p:nvSpPr>
          <p:spPr>
            <a:xfrm>
              <a:off x="3438496" y="440537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Vibration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8B4A57-BC60-4F4A-9F31-5DB5ED47B0C4}"/>
                </a:ext>
              </a:extLst>
            </p:cNvPr>
            <p:cNvSpPr txBox="1"/>
            <p:nvPr/>
          </p:nvSpPr>
          <p:spPr>
            <a:xfrm>
              <a:off x="4322513" y="373385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Suction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9A1153-5536-44A2-B040-3AAACCDDBB0A}"/>
                </a:ext>
              </a:extLst>
            </p:cNvPr>
            <p:cNvSpPr txBox="1"/>
            <p:nvPr/>
          </p:nvSpPr>
          <p:spPr>
            <a:xfrm>
              <a:off x="5197079" y="4391841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Heating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1E59C7-E630-4EEE-B1CA-B020719D1722}"/>
                </a:ext>
              </a:extLst>
            </p:cNvPr>
            <p:cNvSpPr txBox="1"/>
            <p:nvPr/>
          </p:nvSpPr>
          <p:spPr>
            <a:xfrm>
              <a:off x="4450306" y="5136723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E7897F-C622-4586-BE32-255FC1A3D174}"/>
              </a:ext>
            </a:extLst>
          </p:cNvPr>
          <p:cNvSpPr txBox="1"/>
          <p:nvPr/>
        </p:nvSpPr>
        <p:spPr>
          <a:xfrm>
            <a:off x="837433" y="3749517"/>
            <a:ext cx="4440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Suction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“Suction”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levels of suction pressure maintained by means of PWM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LED lighted defines the negative pressure (TBD)</a:t>
            </a:r>
          </a:p>
          <a:p>
            <a:r>
              <a:rPr lang="en-US" dirty="0"/>
              <a:t> 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01AC9559-1212-4B0B-A1CF-BBC6D52FCB59}"/>
              </a:ext>
            </a:extLst>
          </p:cNvPr>
          <p:cNvSpPr/>
          <p:nvPr/>
        </p:nvSpPr>
        <p:spPr>
          <a:xfrm rot="15093875">
            <a:off x="6355823" y="1335924"/>
            <a:ext cx="497179" cy="775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D86AB-1F54-4D43-AF39-C956FA2FD99A}"/>
              </a:ext>
            </a:extLst>
          </p:cNvPr>
          <p:cNvSpPr txBox="1"/>
          <p:nvPr/>
        </p:nvSpPr>
        <p:spPr>
          <a:xfrm>
            <a:off x="5527003" y="1124680"/>
            <a:ext cx="1753637" cy="4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Suction Level</a:t>
            </a:r>
          </a:p>
        </p:txBody>
      </p:sp>
    </p:spTree>
    <p:extLst>
      <p:ext uri="{BB962C8B-B14F-4D97-AF65-F5344CB8AC3E}">
        <p14:creationId xmlns:p14="http://schemas.microsoft.com/office/powerpoint/2010/main" val="193834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4EE5B2FE-9E42-4C8D-83B1-F51DE0E2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75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37"/>
          <p:cNvSpPr>
            <a:spLocks noChangeArrowheads="1"/>
          </p:cNvSpPr>
          <p:nvPr/>
        </p:nvSpPr>
        <p:spPr bwMode="auto">
          <a:xfrm>
            <a:off x="3863566" y="6585814"/>
            <a:ext cx="2055688" cy="27218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35717" tIns="35717" rIns="35717" bIns="35717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HTI</a:t>
            </a:r>
            <a:r>
              <a:rPr kumimoji="0" lang="zh-TW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 Confidential Information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DB28C-C376-4115-9D4E-6C54F8DB7442}"/>
              </a:ext>
            </a:extLst>
          </p:cNvPr>
          <p:cNvGrpSpPr/>
          <p:nvPr/>
        </p:nvGrpSpPr>
        <p:grpSpPr>
          <a:xfrm>
            <a:off x="5620162" y="1911951"/>
            <a:ext cx="3210438" cy="3299290"/>
            <a:chOff x="3302598" y="2454971"/>
            <a:chExt cx="2951890" cy="30197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F4D05E-76C7-48C3-9B5C-D1BA15E6C723}"/>
                </a:ext>
              </a:extLst>
            </p:cNvPr>
            <p:cNvSpPr/>
            <p:nvPr/>
          </p:nvSpPr>
          <p:spPr>
            <a:xfrm>
              <a:off x="3302598" y="2454971"/>
              <a:ext cx="2916747" cy="2982124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E52DDC-F805-4848-AC89-DD4C6C07FCC0}"/>
                </a:ext>
              </a:extLst>
            </p:cNvPr>
            <p:cNvSpPr/>
            <p:nvPr/>
          </p:nvSpPr>
          <p:spPr>
            <a:xfrm>
              <a:off x="5578993" y="3111295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FC33D1-E634-42E7-A6B8-F541992307F7}"/>
                </a:ext>
              </a:extLst>
            </p:cNvPr>
            <p:cNvSpPr/>
            <p:nvPr/>
          </p:nvSpPr>
          <p:spPr>
            <a:xfrm>
              <a:off x="3539675" y="3526798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DA574F-41F0-4034-8B24-741224DB95F2}"/>
                </a:ext>
              </a:extLst>
            </p:cNvPr>
            <p:cNvSpPr/>
            <p:nvPr/>
          </p:nvSpPr>
          <p:spPr>
            <a:xfrm>
              <a:off x="3630129" y="3303970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A26FC6-CB8D-405E-865C-6AF7C61F541C}"/>
                </a:ext>
              </a:extLst>
            </p:cNvPr>
            <p:cNvSpPr/>
            <p:nvPr/>
          </p:nvSpPr>
          <p:spPr>
            <a:xfrm>
              <a:off x="3744589" y="3111296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62F537-A803-424C-A909-92DB132A7844}"/>
                </a:ext>
              </a:extLst>
            </p:cNvPr>
            <p:cNvSpPr/>
            <p:nvPr/>
          </p:nvSpPr>
          <p:spPr>
            <a:xfrm>
              <a:off x="3915383" y="2946537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901D45-B25C-401A-805A-4CEB3695AB65}"/>
                </a:ext>
              </a:extLst>
            </p:cNvPr>
            <p:cNvSpPr/>
            <p:nvPr/>
          </p:nvSpPr>
          <p:spPr>
            <a:xfrm>
              <a:off x="4097668" y="2793084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590EDD-A120-400F-93A6-F55BED70289C}"/>
                </a:ext>
              </a:extLst>
            </p:cNvPr>
            <p:cNvSpPr/>
            <p:nvPr/>
          </p:nvSpPr>
          <p:spPr>
            <a:xfrm>
              <a:off x="4323554" y="269976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3C9844-64B5-4893-81D2-61177D98E7C9}"/>
                </a:ext>
              </a:extLst>
            </p:cNvPr>
            <p:cNvSpPr/>
            <p:nvPr/>
          </p:nvSpPr>
          <p:spPr>
            <a:xfrm>
              <a:off x="4556855" y="264285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64257A-2591-4336-9F66-A32219691600}"/>
                </a:ext>
              </a:extLst>
            </p:cNvPr>
            <p:cNvSpPr/>
            <p:nvPr/>
          </p:nvSpPr>
          <p:spPr>
            <a:xfrm>
              <a:off x="4806922" y="2655457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D6C13-778D-4B9C-A314-FFEE478DBD80}"/>
                </a:ext>
              </a:extLst>
            </p:cNvPr>
            <p:cNvSpPr/>
            <p:nvPr/>
          </p:nvSpPr>
          <p:spPr>
            <a:xfrm>
              <a:off x="5032808" y="2709007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3B48BB-93D3-4126-B92B-9F0E6DD41FA1}"/>
                </a:ext>
              </a:extLst>
            </p:cNvPr>
            <p:cNvSpPr/>
            <p:nvPr/>
          </p:nvSpPr>
          <p:spPr>
            <a:xfrm>
              <a:off x="5242744" y="2802321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7638F-A226-427E-9B8C-638B5DE3F835}"/>
                </a:ext>
              </a:extLst>
            </p:cNvPr>
            <p:cNvSpPr/>
            <p:nvPr/>
          </p:nvSpPr>
          <p:spPr>
            <a:xfrm>
              <a:off x="5433654" y="2933969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56CBD7-0614-454A-9DDE-AD41E3DD60AB}"/>
                </a:ext>
              </a:extLst>
            </p:cNvPr>
            <p:cNvSpPr/>
            <p:nvPr/>
          </p:nvSpPr>
          <p:spPr>
            <a:xfrm>
              <a:off x="3509135" y="3759809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D2C434-04E3-401C-B5AF-51A4FF817BD8}"/>
                </a:ext>
              </a:extLst>
            </p:cNvPr>
            <p:cNvSpPr/>
            <p:nvPr/>
          </p:nvSpPr>
          <p:spPr>
            <a:xfrm>
              <a:off x="5832592" y="3773966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C54F27-9DAF-40D5-8C25-52456E68F151}"/>
                </a:ext>
              </a:extLst>
            </p:cNvPr>
            <p:cNvSpPr/>
            <p:nvPr/>
          </p:nvSpPr>
          <p:spPr>
            <a:xfrm>
              <a:off x="5708071" y="3311031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43EDBD-3932-4CFA-A153-A3CE4CEE3377}"/>
                </a:ext>
              </a:extLst>
            </p:cNvPr>
            <p:cNvSpPr/>
            <p:nvPr/>
          </p:nvSpPr>
          <p:spPr>
            <a:xfrm>
              <a:off x="5789443" y="353969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DDEAFE-3B60-4FC9-8EC9-C467F0B5DFF4}"/>
                </a:ext>
              </a:extLst>
            </p:cNvPr>
            <p:cNvSpPr/>
            <p:nvPr/>
          </p:nvSpPr>
          <p:spPr>
            <a:xfrm>
              <a:off x="3668801" y="4084065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08B324E-F737-4E08-8229-8B342027F1D4}"/>
                </a:ext>
              </a:extLst>
            </p:cNvPr>
            <p:cNvSpPr/>
            <p:nvPr/>
          </p:nvSpPr>
          <p:spPr>
            <a:xfrm>
              <a:off x="4565123" y="4084064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8E43F4-AFA2-42AB-80ED-91C47C6D6DCA}"/>
                </a:ext>
              </a:extLst>
            </p:cNvPr>
            <p:cNvSpPr/>
            <p:nvPr/>
          </p:nvSpPr>
          <p:spPr>
            <a:xfrm>
              <a:off x="5433654" y="4084064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A5EED79-68D3-46CF-A725-AFC6E0D39828}"/>
                </a:ext>
              </a:extLst>
            </p:cNvPr>
            <p:cNvSpPr/>
            <p:nvPr/>
          </p:nvSpPr>
          <p:spPr>
            <a:xfrm>
              <a:off x="4565123" y="4834536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B3B986-ACFE-402C-9299-780806A73B72}"/>
                </a:ext>
              </a:extLst>
            </p:cNvPr>
            <p:cNvSpPr/>
            <p:nvPr/>
          </p:nvSpPr>
          <p:spPr>
            <a:xfrm>
              <a:off x="3741941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786846-E3D2-419E-AFA7-37B697E5E183}"/>
                </a:ext>
              </a:extLst>
            </p:cNvPr>
            <p:cNvSpPr/>
            <p:nvPr/>
          </p:nvSpPr>
          <p:spPr>
            <a:xfrm>
              <a:off x="4637688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6F1B3C-A5F5-4557-B12D-E305DF4EF933}"/>
                </a:ext>
              </a:extLst>
            </p:cNvPr>
            <p:cNvSpPr/>
            <p:nvPr/>
          </p:nvSpPr>
          <p:spPr>
            <a:xfrm>
              <a:off x="5506794" y="4136872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0B84C82-6F08-4610-8038-0F7853DFF8A3}"/>
                </a:ext>
              </a:extLst>
            </p:cNvPr>
            <p:cNvSpPr/>
            <p:nvPr/>
          </p:nvSpPr>
          <p:spPr>
            <a:xfrm>
              <a:off x="4637688" y="4887344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9FB61D-75F9-42CA-AFB7-36DE55828B5B}"/>
                </a:ext>
              </a:extLst>
            </p:cNvPr>
            <p:cNvSpPr txBox="1"/>
            <p:nvPr/>
          </p:nvSpPr>
          <p:spPr>
            <a:xfrm>
              <a:off x="3438496" y="440537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Vibration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8B4A57-BC60-4F4A-9F31-5DB5ED47B0C4}"/>
                </a:ext>
              </a:extLst>
            </p:cNvPr>
            <p:cNvSpPr txBox="1"/>
            <p:nvPr/>
          </p:nvSpPr>
          <p:spPr>
            <a:xfrm>
              <a:off x="4322513" y="373385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Suction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9A1153-5536-44A2-B040-3AAACCDDBB0A}"/>
                </a:ext>
              </a:extLst>
            </p:cNvPr>
            <p:cNvSpPr txBox="1"/>
            <p:nvPr/>
          </p:nvSpPr>
          <p:spPr>
            <a:xfrm>
              <a:off x="5197079" y="4391841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Heating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1E59C7-E630-4EEE-B1CA-B020719D1722}"/>
                </a:ext>
              </a:extLst>
            </p:cNvPr>
            <p:cNvSpPr txBox="1"/>
            <p:nvPr/>
          </p:nvSpPr>
          <p:spPr>
            <a:xfrm>
              <a:off x="4450306" y="5136723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E7897F-C622-4586-BE32-255FC1A3D174}"/>
              </a:ext>
            </a:extLst>
          </p:cNvPr>
          <p:cNvSpPr txBox="1"/>
          <p:nvPr/>
        </p:nvSpPr>
        <p:spPr>
          <a:xfrm>
            <a:off x="837433" y="3749517"/>
            <a:ext cx="4440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Heating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“Heating”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temperature  of  maintained by means of PWM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LED lighted represented the 3 selected temperature (assume 37,40,45)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66F1C-9F00-446D-9D8A-22CAE8D22610}"/>
              </a:ext>
            </a:extLst>
          </p:cNvPr>
          <p:cNvSpPr txBox="1"/>
          <p:nvPr/>
        </p:nvSpPr>
        <p:spPr>
          <a:xfrm>
            <a:off x="7730240" y="1313013"/>
            <a:ext cx="1753637" cy="4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Level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E945638-C6D8-4EE9-9DF9-9E9D8CB099D1}"/>
              </a:ext>
            </a:extLst>
          </p:cNvPr>
          <p:cNvSpPr/>
          <p:nvPr/>
        </p:nvSpPr>
        <p:spPr>
          <a:xfrm rot="18219628">
            <a:off x="7874098" y="1541568"/>
            <a:ext cx="497179" cy="775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4EE5B2FE-9E42-4C8D-83B1-F51DE0E2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75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37"/>
          <p:cNvSpPr>
            <a:spLocks noChangeArrowheads="1"/>
          </p:cNvSpPr>
          <p:nvPr/>
        </p:nvSpPr>
        <p:spPr bwMode="auto">
          <a:xfrm>
            <a:off x="3863566" y="6585814"/>
            <a:ext cx="2055688" cy="27218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35717" tIns="35717" rIns="35717" bIns="35717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HTI</a:t>
            </a:r>
            <a:r>
              <a:rPr kumimoji="0" lang="zh-TW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ea typeface="新細明體" charset="-120"/>
                <a:cs typeface="+mn-cs"/>
              </a:rPr>
              <a:t> Confidential Information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DB28C-C376-4115-9D4E-6C54F8DB7442}"/>
              </a:ext>
            </a:extLst>
          </p:cNvPr>
          <p:cNvGrpSpPr/>
          <p:nvPr/>
        </p:nvGrpSpPr>
        <p:grpSpPr>
          <a:xfrm>
            <a:off x="5620162" y="1880689"/>
            <a:ext cx="3210438" cy="3299290"/>
            <a:chOff x="3302598" y="2454971"/>
            <a:chExt cx="2951890" cy="30197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F4D05E-76C7-48C3-9B5C-D1BA15E6C723}"/>
                </a:ext>
              </a:extLst>
            </p:cNvPr>
            <p:cNvSpPr/>
            <p:nvPr/>
          </p:nvSpPr>
          <p:spPr>
            <a:xfrm>
              <a:off x="3302598" y="2454971"/>
              <a:ext cx="2916747" cy="2982124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E52DDC-F805-4848-AC89-DD4C6C07FCC0}"/>
                </a:ext>
              </a:extLst>
            </p:cNvPr>
            <p:cNvSpPr/>
            <p:nvPr/>
          </p:nvSpPr>
          <p:spPr>
            <a:xfrm>
              <a:off x="5578993" y="3111295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FC33D1-E634-42E7-A6B8-F541992307F7}"/>
                </a:ext>
              </a:extLst>
            </p:cNvPr>
            <p:cNvSpPr/>
            <p:nvPr/>
          </p:nvSpPr>
          <p:spPr>
            <a:xfrm>
              <a:off x="3539675" y="3526798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DA574F-41F0-4034-8B24-741224DB95F2}"/>
                </a:ext>
              </a:extLst>
            </p:cNvPr>
            <p:cNvSpPr/>
            <p:nvPr/>
          </p:nvSpPr>
          <p:spPr>
            <a:xfrm>
              <a:off x="3630129" y="3303970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A26FC6-CB8D-405E-865C-6AF7C61F541C}"/>
                </a:ext>
              </a:extLst>
            </p:cNvPr>
            <p:cNvSpPr/>
            <p:nvPr/>
          </p:nvSpPr>
          <p:spPr>
            <a:xfrm>
              <a:off x="3744589" y="3111296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62F537-A803-424C-A909-92DB132A7844}"/>
                </a:ext>
              </a:extLst>
            </p:cNvPr>
            <p:cNvSpPr/>
            <p:nvPr/>
          </p:nvSpPr>
          <p:spPr>
            <a:xfrm>
              <a:off x="3915383" y="2946537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901D45-B25C-401A-805A-4CEB3695AB65}"/>
                </a:ext>
              </a:extLst>
            </p:cNvPr>
            <p:cNvSpPr/>
            <p:nvPr/>
          </p:nvSpPr>
          <p:spPr>
            <a:xfrm>
              <a:off x="4097668" y="2793084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590EDD-A120-400F-93A6-F55BED70289C}"/>
                </a:ext>
              </a:extLst>
            </p:cNvPr>
            <p:cNvSpPr/>
            <p:nvPr/>
          </p:nvSpPr>
          <p:spPr>
            <a:xfrm>
              <a:off x="4323554" y="269976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3C9844-64B5-4893-81D2-61177D98E7C9}"/>
                </a:ext>
              </a:extLst>
            </p:cNvPr>
            <p:cNvSpPr/>
            <p:nvPr/>
          </p:nvSpPr>
          <p:spPr>
            <a:xfrm>
              <a:off x="4556855" y="264285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64257A-2591-4336-9F66-A32219691600}"/>
                </a:ext>
              </a:extLst>
            </p:cNvPr>
            <p:cNvSpPr/>
            <p:nvPr/>
          </p:nvSpPr>
          <p:spPr>
            <a:xfrm>
              <a:off x="4806922" y="2655457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D6C13-778D-4B9C-A314-FFEE478DBD80}"/>
                </a:ext>
              </a:extLst>
            </p:cNvPr>
            <p:cNvSpPr/>
            <p:nvPr/>
          </p:nvSpPr>
          <p:spPr>
            <a:xfrm>
              <a:off x="5032808" y="2709007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3B48BB-93D3-4126-B92B-9F0E6DD41FA1}"/>
                </a:ext>
              </a:extLst>
            </p:cNvPr>
            <p:cNvSpPr/>
            <p:nvPr/>
          </p:nvSpPr>
          <p:spPr>
            <a:xfrm>
              <a:off x="5242744" y="2802321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7638F-A226-427E-9B8C-638B5DE3F835}"/>
                </a:ext>
              </a:extLst>
            </p:cNvPr>
            <p:cNvSpPr/>
            <p:nvPr/>
          </p:nvSpPr>
          <p:spPr>
            <a:xfrm>
              <a:off x="5433654" y="2933969"/>
              <a:ext cx="180905" cy="186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56CBD7-0614-454A-9DDE-AD41E3DD60AB}"/>
                </a:ext>
              </a:extLst>
            </p:cNvPr>
            <p:cNvSpPr/>
            <p:nvPr/>
          </p:nvSpPr>
          <p:spPr>
            <a:xfrm>
              <a:off x="3509135" y="3759809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D2C434-04E3-401C-B5AF-51A4FF817BD8}"/>
                </a:ext>
              </a:extLst>
            </p:cNvPr>
            <p:cNvSpPr/>
            <p:nvPr/>
          </p:nvSpPr>
          <p:spPr>
            <a:xfrm>
              <a:off x="5832592" y="3773966"/>
              <a:ext cx="180905" cy="1866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C54F27-9DAF-40D5-8C25-52456E68F151}"/>
                </a:ext>
              </a:extLst>
            </p:cNvPr>
            <p:cNvSpPr/>
            <p:nvPr/>
          </p:nvSpPr>
          <p:spPr>
            <a:xfrm>
              <a:off x="5708071" y="3311031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43EDBD-3932-4CFA-A153-A3CE4CEE3377}"/>
                </a:ext>
              </a:extLst>
            </p:cNvPr>
            <p:cNvSpPr/>
            <p:nvPr/>
          </p:nvSpPr>
          <p:spPr>
            <a:xfrm>
              <a:off x="5789443" y="3539699"/>
              <a:ext cx="180905" cy="186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DDEAFE-3B60-4FC9-8EC9-C467F0B5DFF4}"/>
                </a:ext>
              </a:extLst>
            </p:cNvPr>
            <p:cNvSpPr/>
            <p:nvPr/>
          </p:nvSpPr>
          <p:spPr>
            <a:xfrm>
              <a:off x="3668801" y="4084065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08B324E-F737-4E08-8229-8B342027F1D4}"/>
                </a:ext>
              </a:extLst>
            </p:cNvPr>
            <p:cNvSpPr/>
            <p:nvPr/>
          </p:nvSpPr>
          <p:spPr>
            <a:xfrm>
              <a:off x="4565123" y="4084064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8E43F4-AFA2-42AB-80ED-91C47C6D6DCA}"/>
                </a:ext>
              </a:extLst>
            </p:cNvPr>
            <p:cNvSpPr/>
            <p:nvPr/>
          </p:nvSpPr>
          <p:spPr>
            <a:xfrm>
              <a:off x="5433654" y="4084064"/>
              <a:ext cx="427487" cy="377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A5EED79-68D3-46CF-A725-AFC6E0D39828}"/>
                </a:ext>
              </a:extLst>
            </p:cNvPr>
            <p:cNvSpPr/>
            <p:nvPr/>
          </p:nvSpPr>
          <p:spPr>
            <a:xfrm>
              <a:off x="4565123" y="4834536"/>
              <a:ext cx="427487" cy="3778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B3B986-ACFE-402C-9299-780806A73B72}"/>
                </a:ext>
              </a:extLst>
            </p:cNvPr>
            <p:cNvSpPr/>
            <p:nvPr/>
          </p:nvSpPr>
          <p:spPr>
            <a:xfrm>
              <a:off x="3741941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786846-E3D2-419E-AFA7-37B697E5E183}"/>
                </a:ext>
              </a:extLst>
            </p:cNvPr>
            <p:cNvSpPr/>
            <p:nvPr/>
          </p:nvSpPr>
          <p:spPr>
            <a:xfrm>
              <a:off x="4637688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6F1B3C-A5F5-4557-B12D-E305DF4EF933}"/>
                </a:ext>
              </a:extLst>
            </p:cNvPr>
            <p:cNvSpPr/>
            <p:nvPr/>
          </p:nvSpPr>
          <p:spPr>
            <a:xfrm>
              <a:off x="5506794" y="4136872"/>
              <a:ext cx="281206" cy="2721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0B84C82-6F08-4610-8038-0F7853DFF8A3}"/>
                </a:ext>
              </a:extLst>
            </p:cNvPr>
            <p:cNvSpPr/>
            <p:nvPr/>
          </p:nvSpPr>
          <p:spPr>
            <a:xfrm>
              <a:off x="4637688" y="4887344"/>
              <a:ext cx="281206" cy="272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9FB61D-75F9-42CA-AFB7-36DE55828B5B}"/>
                </a:ext>
              </a:extLst>
            </p:cNvPr>
            <p:cNvSpPr txBox="1"/>
            <p:nvPr/>
          </p:nvSpPr>
          <p:spPr>
            <a:xfrm>
              <a:off x="3438496" y="440537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Vibration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8B4A57-BC60-4F4A-9F31-5DB5ED47B0C4}"/>
                </a:ext>
              </a:extLst>
            </p:cNvPr>
            <p:cNvSpPr txBox="1"/>
            <p:nvPr/>
          </p:nvSpPr>
          <p:spPr>
            <a:xfrm>
              <a:off x="4322513" y="3733858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Suction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9A1153-5536-44A2-B040-3AAACCDDBB0A}"/>
                </a:ext>
              </a:extLst>
            </p:cNvPr>
            <p:cNvSpPr txBox="1"/>
            <p:nvPr/>
          </p:nvSpPr>
          <p:spPr>
            <a:xfrm>
              <a:off x="5197079" y="4391841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Heating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1E59C7-E630-4EEE-B1CA-B020719D1722}"/>
                </a:ext>
              </a:extLst>
            </p:cNvPr>
            <p:cNvSpPr txBox="1"/>
            <p:nvPr/>
          </p:nvSpPr>
          <p:spPr>
            <a:xfrm>
              <a:off x="4450306" y="5136723"/>
              <a:ext cx="1057409" cy="3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E7897F-C622-4586-BE32-255FC1A3D174}"/>
              </a:ext>
            </a:extLst>
          </p:cNvPr>
          <p:cNvSpPr txBox="1"/>
          <p:nvPr/>
        </p:nvSpPr>
        <p:spPr>
          <a:xfrm>
            <a:off x="837433" y="3749517"/>
            <a:ext cx="4440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“Timer”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treatment time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LED lighted represent 5min,10 min or 15 min treatment time</a:t>
            </a:r>
          </a:p>
          <a:p>
            <a:r>
              <a:rPr lang="en-US" dirty="0"/>
              <a:t> 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8B8763B-C033-4D9A-B375-E77B2AFD31D6}"/>
              </a:ext>
            </a:extLst>
          </p:cNvPr>
          <p:cNvSpPr/>
          <p:nvPr/>
        </p:nvSpPr>
        <p:spPr>
          <a:xfrm rot="19761704">
            <a:off x="8567134" y="2251906"/>
            <a:ext cx="494919" cy="7789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9718A0-0E5C-49B5-9F1F-40FF041B8FB7}"/>
              </a:ext>
            </a:extLst>
          </p:cNvPr>
          <p:cNvSpPr txBox="1"/>
          <p:nvPr/>
        </p:nvSpPr>
        <p:spPr>
          <a:xfrm>
            <a:off x="8402800" y="1937251"/>
            <a:ext cx="1753637" cy="4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7513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22283</TotalTime>
  <Words>190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 P&amp;L Meeting TMT Qtrly Presentation for Jul 2020 to Sep 2020 to BoD Meeting on 03 Nov 2020</dc:title>
  <dc:creator>DonaldTong</dc:creator>
  <cp:lastModifiedBy>KenWong</cp:lastModifiedBy>
  <cp:revision>204</cp:revision>
  <cp:lastPrinted>2020-11-06T04:32:50Z</cp:lastPrinted>
  <dcterms:created xsi:type="dcterms:W3CDTF">2020-11-03T08:17:54Z</dcterms:created>
  <dcterms:modified xsi:type="dcterms:W3CDTF">2021-09-02T05:05:48Z</dcterms:modified>
</cp:coreProperties>
</file>