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82" d="100"/>
          <a:sy n="82" d="100"/>
        </p:scale>
        <p:origin x="62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1DA160-C507-82B2-869D-EC9D9730615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I"/>
          </a:p>
        </p:txBody>
      </p:sp>
      <p:sp>
        <p:nvSpPr>
          <p:cNvPr id="3" name="Sous-titre 2">
            <a:extLst>
              <a:ext uri="{FF2B5EF4-FFF2-40B4-BE49-F238E27FC236}">
                <a16:creationId xmlns:a16="http://schemas.microsoft.com/office/drawing/2014/main" id="{E88EE03C-C536-4633-B001-54AA0DBD2D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I"/>
          </a:p>
        </p:txBody>
      </p:sp>
      <p:sp>
        <p:nvSpPr>
          <p:cNvPr id="4" name="Espace réservé de la date 3">
            <a:extLst>
              <a:ext uri="{FF2B5EF4-FFF2-40B4-BE49-F238E27FC236}">
                <a16:creationId xmlns:a16="http://schemas.microsoft.com/office/drawing/2014/main" id="{82A2C826-0E86-C0E5-F3B1-8C34854DABC4}"/>
              </a:ext>
            </a:extLst>
          </p:cNvPr>
          <p:cNvSpPr>
            <a:spLocks noGrp="1"/>
          </p:cNvSpPr>
          <p:nvPr>
            <p:ph type="dt" sz="half" idx="10"/>
          </p:nvPr>
        </p:nvSpPr>
        <p:spPr/>
        <p:txBody>
          <a:bodyPr/>
          <a:lstStyle/>
          <a:p>
            <a:fld id="{05D638DE-5813-4A3B-8E67-333077E09736}" type="datetimeFigureOut">
              <a:rPr lang="fr-CI" smtClean="0"/>
              <a:t>15/01/2025</a:t>
            </a:fld>
            <a:endParaRPr lang="fr-CI"/>
          </a:p>
        </p:txBody>
      </p:sp>
      <p:sp>
        <p:nvSpPr>
          <p:cNvPr id="5" name="Espace réservé du pied de page 4">
            <a:extLst>
              <a:ext uri="{FF2B5EF4-FFF2-40B4-BE49-F238E27FC236}">
                <a16:creationId xmlns:a16="http://schemas.microsoft.com/office/drawing/2014/main" id="{2441231B-E886-22CE-0E4A-ED96791D1B82}"/>
              </a:ext>
            </a:extLst>
          </p:cNvPr>
          <p:cNvSpPr>
            <a:spLocks noGrp="1"/>
          </p:cNvSpPr>
          <p:nvPr>
            <p:ph type="ftr" sz="quarter" idx="11"/>
          </p:nvPr>
        </p:nvSpPr>
        <p:spPr/>
        <p:txBody>
          <a:bodyPr/>
          <a:lstStyle/>
          <a:p>
            <a:endParaRPr lang="fr-CI"/>
          </a:p>
        </p:txBody>
      </p:sp>
      <p:sp>
        <p:nvSpPr>
          <p:cNvPr id="6" name="Espace réservé du numéro de diapositive 5">
            <a:extLst>
              <a:ext uri="{FF2B5EF4-FFF2-40B4-BE49-F238E27FC236}">
                <a16:creationId xmlns:a16="http://schemas.microsoft.com/office/drawing/2014/main" id="{659CCE27-74D3-5582-B454-43B733AF3875}"/>
              </a:ext>
            </a:extLst>
          </p:cNvPr>
          <p:cNvSpPr>
            <a:spLocks noGrp="1"/>
          </p:cNvSpPr>
          <p:nvPr>
            <p:ph type="sldNum" sz="quarter" idx="12"/>
          </p:nvPr>
        </p:nvSpPr>
        <p:spPr/>
        <p:txBody>
          <a:bodyPr/>
          <a:lstStyle/>
          <a:p>
            <a:fld id="{CBC0C6B5-0108-4570-AED4-4CB787A31931}" type="slidenum">
              <a:rPr lang="fr-CI" smtClean="0"/>
              <a:t>‹N°›</a:t>
            </a:fld>
            <a:endParaRPr lang="fr-CI"/>
          </a:p>
        </p:txBody>
      </p:sp>
    </p:spTree>
    <p:extLst>
      <p:ext uri="{BB962C8B-B14F-4D97-AF65-F5344CB8AC3E}">
        <p14:creationId xmlns:p14="http://schemas.microsoft.com/office/powerpoint/2010/main" val="52850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127329-8F1B-DDB4-044A-66D785B9F04B}"/>
              </a:ext>
            </a:extLst>
          </p:cNvPr>
          <p:cNvSpPr>
            <a:spLocks noGrp="1"/>
          </p:cNvSpPr>
          <p:nvPr>
            <p:ph type="title"/>
          </p:nvPr>
        </p:nvSpPr>
        <p:spPr/>
        <p:txBody>
          <a:bodyPr/>
          <a:lstStyle/>
          <a:p>
            <a:r>
              <a:rPr lang="fr-FR"/>
              <a:t>Modifiez le style du titre</a:t>
            </a:r>
            <a:endParaRPr lang="fr-CI"/>
          </a:p>
        </p:txBody>
      </p:sp>
      <p:sp>
        <p:nvSpPr>
          <p:cNvPr id="3" name="Espace réservé du texte vertical 2">
            <a:extLst>
              <a:ext uri="{FF2B5EF4-FFF2-40B4-BE49-F238E27FC236}">
                <a16:creationId xmlns:a16="http://schemas.microsoft.com/office/drawing/2014/main" id="{01DF4789-47AC-CA91-0880-B6E63818E9C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I"/>
          </a:p>
        </p:txBody>
      </p:sp>
      <p:sp>
        <p:nvSpPr>
          <p:cNvPr id="4" name="Espace réservé de la date 3">
            <a:extLst>
              <a:ext uri="{FF2B5EF4-FFF2-40B4-BE49-F238E27FC236}">
                <a16:creationId xmlns:a16="http://schemas.microsoft.com/office/drawing/2014/main" id="{843377FD-FC7D-93B6-607E-24C10BDE6764}"/>
              </a:ext>
            </a:extLst>
          </p:cNvPr>
          <p:cNvSpPr>
            <a:spLocks noGrp="1"/>
          </p:cNvSpPr>
          <p:nvPr>
            <p:ph type="dt" sz="half" idx="10"/>
          </p:nvPr>
        </p:nvSpPr>
        <p:spPr/>
        <p:txBody>
          <a:bodyPr/>
          <a:lstStyle/>
          <a:p>
            <a:fld id="{05D638DE-5813-4A3B-8E67-333077E09736}" type="datetimeFigureOut">
              <a:rPr lang="fr-CI" smtClean="0"/>
              <a:t>15/01/2025</a:t>
            </a:fld>
            <a:endParaRPr lang="fr-CI"/>
          </a:p>
        </p:txBody>
      </p:sp>
      <p:sp>
        <p:nvSpPr>
          <p:cNvPr id="5" name="Espace réservé du pied de page 4">
            <a:extLst>
              <a:ext uri="{FF2B5EF4-FFF2-40B4-BE49-F238E27FC236}">
                <a16:creationId xmlns:a16="http://schemas.microsoft.com/office/drawing/2014/main" id="{62EA669A-7A93-EE42-16C3-D276BB3B7D56}"/>
              </a:ext>
            </a:extLst>
          </p:cNvPr>
          <p:cNvSpPr>
            <a:spLocks noGrp="1"/>
          </p:cNvSpPr>
          <p:nvPr>
            <p:ph type="ftr" sz="quarter" idx="11"/>
          </p:nvPr>
        </p:nvSpPr>
        <p:spPr/>
        <p:txBody>
          <a:bodyPr/>
          <a:lstStyle/>
          <a:p>
            <a:endParaRPr lang="fr-CI"/>
          </a:p>
        </p:txBody>
      </p:sp>
      <p:sp>
        <p:nvSpPr>
          <p:cNvPr id="6" name="Espace réservé du numéro de diapositive 5">
            <a:extLst>
              <a:ext uri="{FF2B5EF4-FFF2-40B4-BE49-F238E27FC236}">
                <a16:creationId xmlns:a16="http://schemas.microsoft.com/office/drawing/2014/main" id="{F138C257-C230-D83D-A4D6-09A7D30B942F}"/>
              </a:ext>
            </a:extLst>
          </p:cNvPr>
          <p:cNvSpPr>
            <a:spLocks noGrp="1"/>
          </p:cNvSpPr>
          <p:nvPr>
            <p:ph type="sldNum" sz="quarter" idx="12"/>
          </p:nvPr>
        </p:nvSpPr>
        <p:spPr/>
        <p:txBody>
          <a:bodyPr/>
          <a:lstStyle/>
          <a:p>
            <a:fld id="{CBC0C6B5-0108-4570-AED4-4CB787A31931}" type="slidenum">
              <a:rPr lang="fr-CI" smtClean="0"/>
              <a:t>‹N°›</a:t>
            </a:fld>
            <a:endParaRPr lang="fr-CI"/>
          </a:p>
        </p:txBody>
      </p:sp>
    </p:spTree>
    <p:extLst>
      <p:ext uri="{BB962C8B-B14F-4D97-AF65-F5344CB8AC3E}">
        <p14:creationId xmlns:p14="http://schemas.microsoft.com/office/powerpoint/2010/main" val="389642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DF9DAAC-7A72-C75D-4178-B923229F55EC}"/>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I"/>
          </a:p>
        </p:txBody>
      </p:sp>
      <p:sp>
        <p:nvSpPr>
          <p:cNvPr id="3" name="Espace réservé du texte vertical 2">
            <a:extLst>
              <a:ext uri="{FF2B5EF4-FFF2-40B4-BE49-F238E27FC236}">
                <a16:creationId xmlns:a16="http://schemas.microsoft.com/office/drawing/2014/main" id="{42AB68A6-E7E2-4C37-D958-C37DFCE26D9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I"/>
          </a:p>
        </p:txBody>
      </p:sp>
      <p:sp>
        <p:nvSpPr>
          <p:cNvPr id="4" name="Espace réservé de la date 3">
            <a:extLst>
              <a:ext uri="{FF2B5EF4-FFF2-40B4-BE49-F238E27FC236}">
                <a16:creationId xmlns:a16="http://schemas.microsoft.com/office/drawing/2014/main" id="{1E4CDB1E-2BC3-7705-C2A5-2ED1EDC0D30A}"/>
              </a:ext>
            </a:extLst>
          </p:cNvPr>
          <p:cNvSpPr>
            <a:spLocks noGrp="1"/>
          </p:cNvSpPr>
          <p:nvPr>
            <p:ph type="dt" sz="half" idx="10"/>
          </p:nvPr>
        </p:nvSpPr>
        <p:spPr/>
        <p:txBody>
          <a:bodyPr/>
          <a:lstStyle/>
          <a:p>
            <a:fld id="{05D638DE-5813-4A3B-8E67-333077E09736}" type="datetimeFigureOut">
              <a:rPr lang="fr-CI" smtClean="0"/>
              <a:t>15/01/2025</a:t>
            </a:fld>
            <a:endParaRPr lang="fr-CI"/>
          </a:p>
        </p:txBody>
      </p:sp>
      <p:sp>
        <p:nvSpPr>
          <p:cNvPr id="5" name="Espace réservé du pied de page 4">
            <a:extLst>
              <a:ext uri="{FF2B5EF4-FFF2-40B4-BE49-F238E27FC236}">
                <a16:creationId xmlns:a16="http://schemas.microsoft.com/office/drawing/2014/main" id="{85395198-FDFD-7340-61C6-728F425B4DC4}"/>
              </a:ext>
            </a:extLst>
          </p:cNvPr>
          <p:cNvSpPr>
            <a:spLocks noGrp="1"/>
          </p:cNvSpPr>
          <p:nvPr>
            <p:ph type="ftr" sz="quarter" idx="11"/>
          </p:nvPr>
        </p:nvSpPr>
        <p:spPr/>
        <p:txBody>
          <a:bodyPr/>
          <a:lstStyle/>
          <a:p>
            <a:endParaRPr lang="fr-CI"/>
          </a:p>
        </p:txBody>
      </p:sp>
      <p:sp>
        <p:nvSpPr>
          <p:cNvPr id="6" name="Espace réservé du numéro de diapositive 5">
            <a:extLst>
              <a:ext uri="{FF2B5EF4-FFF2-40B4-BE49-F238E27FC236}">
                <a16:creationId xmlns:a16="http://schemas.microsoft.com/office/drawing/2014/main" id="{717202B0-17F2-46FF-C4E6-4CBAE7363E38}"/>
              </a:ext>
            </a:extLst>
          </p:cNvPr>
          <p:cNvSpPr>
            <a:spLocks noGrp="1"/>
          </p:cNvSpPr>
          <p:nvPr>
            <p:ph type="sldNum" sz="quarter" idx="12"/>
          </p:nvPr>
        </p:nvSpPr>
        <p:spPr/>
        <p:txBody>
          <a:bodyPr/>
          <a:lstStyle/>
          <a:p>
            <a:fld id="{CBC0C6B5-0108-4570-AED4-4CB787A31931}" type="slidenum">
              <a:rPr lang="fr-CI" smtClean="0"/>
              <a:t>‹N°›</a:t>
            </a:fld>
            <a:endParaRPr lang="fr-CI"/>
          </a:p>
        </p:txBody>
      </p:sp>
    </p:spTree>
    <p:extLst>
      <p:ext uri="{BB962C8B-B14F-4D97-AF65-F5344CB8AC3E}">
        <p14:creationId xmlns:p14="http://schemas.microsoft.com/office/powerpoint/2010/main" val="4127249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A0DB34-1FE2-7B41-64BE-7ADFCE50E204}"/>
              </a:ext>
            </a:extLst>
          </p:cNvPr>
          <p:cNvSpPr>
            <a:spLocks noGrp="1"/>
          </p:cNvSpPr>
          <p:nvPr>
            <p:ph type="title"/>
          </p:nvPr>
        </p:nvSpPr>
        <p:spPr/>
        <p:txBody>
          <a:bodyPr/>
          <a:lstStyle/>
          <a:p>
            <a:r>
              <a:rPr lang="fr-FR"/>
              <a:t>Modifiez le style du titre</a:t>
            </a:r>
            <a:endParaRPr lang="fr-CI"/>
          </a:p>
        </p:txBody>
      </p:sp>
      <p:sp>
        <p:nvSpPr>
          <p:cNvPr id="3" name="Espace réservé du contenu 2">
            <a:extLst>
              <a:ext uri="{FF2B5EF4-FFF2-40B4-BE49-F238E27FC236}">
                <a16:creationId xmlns:a16="http://schemas.microsoft.com/office/drawing/2014/main" id="{0338C179-DF3D-E750-77E9-C521964CF27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I"/>
          </a:p>
        </p:txBody>
      </p:sp>
      <p:sp>
        <p:nvSpPr>
          <p:cNvPr id="4" name="Espace réservé de la date 3">
            <a:extLst>
              <a:ext uri="{FF2B5EF4-FFF2-40B4-BE49-F238E27FC236}">
                <a16:creationId xmlns:a16="http://schemas.microsoft.com/office/drawing/2014/main" id="{428D0380-5E5A-A6A0-CAE5-66E7F8F4CD87}"/>
              </a:ext>
            </a:extLst>
          </p:cNvPr>
          <p:cNvSpPr>
            <a:spLocks noGrp="1"/>
          </p:cNvSpPr>
          <p:nvPr>
            <p:ph type="dt" sz="half" idx="10"/>
          </p:nvPr>
        </p:nvSpPr>
        <p:spPr/>
        <p:txBody>
          <a:bodyPr/>
          <a:lstStyle/>
          <a:p>
            <a:fld id="{05D638DE-5813-4A3B-8E67-333077E09736}" type="datetimeFigureOut">
              <a:rPr lang="fr-CI" smtClean="0"/>
              <a:t>15/01/2025</a:t>
            </a:fld>
            <a:endParaRPr lang="fr-CI"/>
          </a:p>
        </p:txBody>
      </p:sp>
      <p:sp>
        <p:nvSpPr>
          <p:cNvPr id="5" name="Espace réservé du pied de page 4">
            <a:extLst>
              <a:ext uri="{FF2B5EF4-FFF2-40B4-BE49-F238E27FC236}">
                <a16:creationId xmlns:a16="http://schemas.microsoft.com/office/drawing/2014/main" id="{772A1046-9EDA-3019-F55B-87233C5DEECA}"/>
              </a:ext>
            </a:extLst>
          </p:cNvPr>
          <p:cNvSpPr>
            <a:spLocks noGrp="1"/>
          </p:cNvSpPr>
          <p:nvPr>
            <p:ph type="ftr" sz="quarter" idx="11"/>
          </p:nvPr>
        </p:nvSpPr>
        <p:spPr/>
        <p:txBody>
          <a:bodyPr/>
          <a:lstStyle/>
          <a:p>
            <a:endParaRPr lang="fr-CI"/>
          </a:p>
        </p:txBody>
      </p:sp>
      <p:sp>
        <p:nvSpPr>
          <p:cNvPr id="6" name="Espace réservé du numéro de diapositive 5">
            <a:extLst>
              <a:ext uri="{FF2B5EF4-FFF2-40B4-BE49-F238E27FC236}">
                <a16:creationId xmlns:a16="http://schemas.microsoft.com/office/drawing/2014/main" id="{C730DD49-E7D2-D48E-F374-FB3678135593}"/>
              </a:ext>
            </a:extLst>
          </p:cNvPr>
          <p:cNvSpPr>
            <a:spLocks noGrp="1"/>
          </p:cNvSpPr>
          <p:nvPr>
            <p:ph type="sldNum" sz="quarter" idx="12"/>
          </p:nvPr>
        </p:nvSpPr>
        <p:spPr/>
        <p:txBody>
          <a:bodyPr/>
          <a:lstStyle/>
          <a:p>
            <a:fld id="{CBC0C6B5-0108-4570-AED4-4CB787A31931}" type="slidenum">
              <a:rPr lang="fr-CI" smtClean="0"/>
              <a:t>‹N°›</a:t>
            </a:fld>
            <a:endParaRPr lang="fr-CI"/>
          </a:p>
        </p:txBody>
      </p:sp>
    </p:spTree>
    <p:extLst>
      <p:ext uri="{BB962C8B-B14F-4D97-AF65-F5344CB8AC3E}">
        <p14:creationId xmlns:p14="http://schemas.microsoft.com/office/powerpoint/2010/main" val="3282376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2B1D08-F7A1-C731-B51E-27E0E5855290}"/>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I"/>
          </a:p>
        </p:txBody>
      </p:sp>
      <p:sp>
        <p:nvSpPr>
          <p:cNvPr id="3" name="Espace réservé du texte 2">
            <a:extLst>
              <a:ext uri="{FF2B5EF4-FFF2-40B4-BE49-F238E27FC236}">
                <a16:creationId xmlns:a16="http://schemas.microsoft.com/office/drawing/2014/main" id="{AD66452D-21D7-BF9E-C8F6-1A1236C322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CDCDEFC-3C87-C66D-6A3A-B167ACDE47FD}"/>
              </a:ext>
            </a:extLst>
          </p:cNvPr>
          <p:cNvSpPr>
            <a:spLocks noGrp="1"/>
          </p:cNvSpPr>
          <p:nvPr>
            <p:ph type="dt" sz="half" idx="10"/>
          </p:nvPr>
        </p:nvSpPr>
        <p:spPr/>
        <p:txBody>
          <a:bodyPr/>
          <a:lstStyle/>
          <a:p>
            <a:fld id="{05D638DE-5813-4A3B-8E67-333077E09736}" type="datetimeFigureOut">
              <a:rPr lang="fr-CI" smtClean="0"/>
              <a:t>15/01/2025</a:t>
            </a:fld>
            <a:endParaRPr lang="fr-CI"/>
          </a:p>
        </p:txBody>
      </p:sp>
      <p:sp>
        <p:nvSpPr>
          <p:cNvPr id="5" name="Espace réservé du pied de page 4">
            <a:extLst>
              <a:ext uri="{FF2B5EF4-FFF2-40B4-BE49-F238E27FC236}">
                <a16:creationId xmlns:a16="http://schemas.microsoft.com/office/drawing/2014/main" id="{D89CAEA8-0E42-F5FB-D629-95EF36E289C1}"/>
              </a:ext>
            </a:extLst>
          </p:cNvPr>
          <p:cNvSpPr>
            <a:spLocks noGrp="1"/>
          </p:cNvSpPr>
          <p:nvPr>
            <p:ph type="ftr" sz="quarter" idx="11"/>
          </p:nvPr>
        </p:nvSpPr>
        <p:spPr/>
        <p:txBody>
          <a:bodyPr/>
          <a:lstStyle/>
          <a:p>
            <a:endParaRPr lang="fr-CI"/>
          </a:p>
        </p:txBody>
      </p:sp>
      <p:sp>
        <p:nvSpPr>
          <p:cNvPr id="6" name="Espace réservé du numéro de diapositive 5">
            <a:extLst>
              <a:ext uri="{FF2B5EF4-FFF2-40B4-BE49-F238E27FC236}">
                <a16:creationId xmlns:a16="http://schemas.microsoft.com/office/drawing/2014/main" id="{A0A6B050-0FE9-8CD6-8366-32BF680976B8}"/>
              </a:ext>
            </a:extLst>
          </p:cNvPr>
          <p:cNvSpPr>
            <a:spLocks noGrp="1"/>
          </p:cNvSpPr>
          <p:nvPr>
            <p:ph type="sldNum" sz="quarter" idx="12"/>
          </p:nvPr>
        </p:nvSpPr>
        <p:spPr/>
        <p:txBody>
          <a:bodyPr/>
          <a:lstStyle/>
          <a:p>
            <a:fld id="{CBC0C6B5-0108-4570-AED4-4CB787A31931}" type="slidenum">
              <a:rPr lang="fr-CI" smtClean="0"/>
              <a:t>‹N°›</a:t>
            </a:fld>
            <a:endParaRPr lang="fr-CI"/>
          </a:p>
        </p:txBody>
      </p:sp>
    </p:spTree>
    <p:extLst>
      <p:ext uri="{BB962C8B-B14F-4D97-AF65-F5344CB8AC3E}">
        <p14:creationId xmlns:p14="http://schemas.microsoft.com/office/powerpoint/2010/main" val="3899558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0FA3A1-09ED-19FB-4576-26D2EBEB41FA}"/>
              </a:ext>
            </a:extLst>
          </p:cNvPr>
          <p:cNvSpPr>
            <a:spLocks noGrp="1"/>
          </p:cNvSpPr>
          <p:nvPr>
            <p:ph type="title"/>
          </p:nvPr>
        </p:nvSpPr>
        <p:spPr/>
        <p:txBody>
          <a:bodyPr/>
          <a:lstStyle/>
          <a:p>
            <a:r>
              <a:rPr lang="fr-FR"/>
              <a:t>Modifiez le style du titre</a:t>
            </a:r>
            <a:endParaRPr lang="fr-CI"/>
          </a:p>
        </p:txBody>
      </p:sp>
      <p:sp>
        <p:nvSpPr>
          <p:cNvPr id="3" name="Espace réservé du contenu 2">
            <a:extLst>
              <a:ext uri="{FF2B5EF4-FFF2-40B4-BE49-F238E27FC236}">
                <a16:creationId xmlns:a16="http://schemas.microsoft.com/office/drawing/2014/main" id="{CB0B4DC2-8A22-0923-A495-1A45337FFEC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I"/>
          </a:p>
        </p:txBody>
      </p:sp>
      <p:sp>
        <p:nvSpPr>
          <p:cNvPr id="4" name="Espace réservé du contenu 3">
            <a:extLst>
              <a:ext uri="{FF2B5EF4-FFF2-40B4-BE49-F238E27FC236}">
                <a16:creationId xmlns:a16="http://schemas.microsoft.com/office/drawing/2014/main" id="{0BCEA7E5-21B5-C867-0C41-8BDCA777AD7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I"/>
          </a:p>
        </p:txBody>
      </p:sp>
      <p:sp>
        <p:nvSpPr>
          <p:cNvPr id="5" name="Espace réservé de la date 4">
            <a:extLst>
              <a:ext uri="{FF2B5EF4-FFF2-40B4-BE49-F238E27FC236}">
                <a16:creationId xmlns:a16="http://schemas.microsoft.com/office/drawing/2014/main" id="{6DE2DB7C-B396-DB6A-4411-387E8346776E}"/>
              </a:ext>
            </a:extLst>
          </p:cNvPr>
          <p:cNvSpPr>
            <a:spLocks noGrp="1"/>
          </p:cNvSpPr>
          <p:nvPr>
            <p:ph type="dt" sz="half" idx="10"/>
          </p:nvPr>
        </p:nvSpPr>
        <p:spPr/>
        <p:txBody>
          <a:bodyPr/>
          <a:lstStyle/>
          <a:p>
            <a:fld id="{05D638DE-5813-4A3B-8E67-333077E09736}" type="datetimeFigureOut">
              <a:rPr lang="fr-CI" smtClean="0"/>
              <a:t>15/01/2025</a:t>
            </a:fld>
            <a:endParaRPr lang="fr-CI"/>
          </a:p>
        </p:txBody>
      </p:sp>
      <p:sp>
        <p:nvSpPr>
          <p:cNvPr id="6" name="Espace réservé du pied de page 5">
            <a:extLst>
              <a:ext uri="{FF2B5EF4-FFF2-40B4-BE49-F238E27FC236}">
                <a16:creationId xmlns:a16="http://schemas.microsoft.com/office/drawing/2014/main" id="{352A566D-45AC-D10E-F008-31195AA3A2C1}"/>
              </a:ext>
            </a:extLst>
          </p:cNvPr>
          <p:cNvSpPr>
            <a:spLocks noGrp="1"/>
          </p:cNvSpPr>
          <p:nvPr>
            <p:ph type="ftr" sz="quarter" idx="11"/>
          </p:nvPr>
        </p:nvSpPr>
        <p:spPr/>
        <p:txBody>
          <a:bodyPr/>
          <a:lstStyle/>
          <a:p>
            <a:endParaRPr lang="fr-CI"/>
          </a:p>
        </p:txBody>
      </p:sp>
      <p:sp>
        <p:nvSpPr>
          <p:cNvPr id="7" name="Espace réservé du numéro de diapositive 6">
            <a:extLst>
              <a:ext uri="{FF2B5EF4-FFF2-40B4-BE49-F238E27FC236}">
                <a16:creationId xmlns:a16="http://schemas.microsoft.com/office/drawing/2014/main" id="{126B4DCE-07DA-0B1C-A2B3-66A30384AC9C}"/>
              </a:ext>
            </a:extLst>
          </p:cNvPr>
          <p:cNvSpPr>
            <a:spLocks noGrp="1"/>
          </p:cNvSpPr>
          <p:nvPr>
            <p:ph type="sldNum" sz="quarter" idx="12"/>
          </p:nvPr>
        </p:nvSpPr>
        <p:spPr/>
        <p:txBody>
          <a:bodyPr/>
          <a:lstStyle/>
          <a:p>
            <a:fld id="{CBC0C6B5-0108-4570-AED4-4CB787A31931}" type="slidenum">
              <a:rPr lang="fr-CI" smtClean="0"/>
              <a:t>‹N°›</a:t>
            </a:fld>
            <a:endParaRPr lang="fr-CI"/>
          </a:p>
        </p:txBody>
      </p:sp>
    </p:spTree>
    <p:extLst>
      <p:ext uri="{BB962C8B-B14F-4D97-AF65-F5344CB8AC3E}">
        <p14:creationId xmlns:p14="http://schemas.microsoft.com/office/powerpoint/2010/main" val="3880873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0B60A6-E18D-6E0B-F301-380E8D62ED13}"/>
              </a:ext>
            </a:extLst>
          </p:cNvPr>
          <p:cNvSpPr>
            <a:spLocks noGrp="1"/>
          </p:cNvSpPr>
          <p:nvPr>
            <p:ph type="title"/>
          </p:nvPr>
        </p:nvSpPr>
        <p:spPr>
          <a:xfrm>
            <a:off x="839788" y="365125"/>
            <a:ext cx="10515600" cy="1325563"/>
          </a:xfrm>
        </p:spPr>
        <p:txBody>
          <a:bodyPr/>
          <a:lstStyle/>
          <a:p>
            <a:r>
              <a:rPr lang="fr-FR"/>
              <a:t>Modifiez le style du titre</a:t>
            </a:r>
            <a:endParaRPr lang="fr-CI"/>
          </a:p>
        </p:txBody>
      </p:sp>
      <p:sp>
        <p:nvSpPr>
          <p:cNvPr id="3" name="Espace réservé du texte 2">
            <a:extLst>
              <a:ext uri="{FF2B5EF4-FFF2-40B4-BE49-F238E27FC236}">
                <a16:creationId xmlns:a16="http://schemas.microsoft.com/office/drawing/2014/main" id="{57B5FBBA-868B-00F8-A149-7428A4ED18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E22223C-06D6-4CFA-0EAE-E065601EC4A9}"/>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I"/>
          </a:p>
        </p:txBody>
      </p:sp>
      <p:sp>
        <p:nvSpPr>
          <p:cNvPr id="5" name="Espace réservé du texte 4">
            <a:extLst>
              <a:ext uri="{FF2B5EF4-FFF2-40B4-BE49-F238E27FC236}">
                <a16:creationId xmlns:a16="http://schemas.microsoft.com/office/drawing/2014/main" id="{7B24B58E-80D2-69EA-3505-0D30BB5046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784CD107-CD0E-CE08-CE50-303B9655F01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I"/>
          </a:p>
        </p:txBody>
      </p:sp>
      <p:sp>
        <p:nvSpPr>
          <p:cNvPr id="7" name="Espace réservé de la date 6">
            <a:extLst>
              <a:ext uri="{FF2B5EF4-FFF2-40B4-BE49-F238E27FC236}">
                <a16:creationId xmlns:a16="http://schemas.microsoft.com/office/drawing/2014/main" id="{D1EA2C5F-C7FD-2737-4128-5FFA3926658D}"/>
              </a:ext>
            </a:extLst>
          </p:cNvPr>
          <p:cNvSpPr>
            <a:spLocks noGrp="1"/>
          </p:cNvSpPr>
          <p:nvPr>
            <p:ph type="dt" sz="half" idx="10"/>
          </p:nvPr>
        </p:nvSpPr>
        <p:spPr/>
        <p:txBody>
          <a:bodyPr/>
          <a:lstStyle/>
          <a:p>
            <a:fld id="{05D638DE-5813-4A3B-8E67-333077E09736}" type="datetimeFigureOut">
              <a:rPr lang="fr-CI" smtClean="0"/>
              <a:t>15/01/2025</a:t>
            </a:fld>
            <a:endParaRPr lang="fr-CI"/>
          </a:p>
        </p:txBody>
      </p:sp>
      <p:sp>
        <p:nvSpPr>
          <p:cNvPr id="8" name="Espace réservé du pied de page 7">
            <a:extLst>
              <a:ext uri="{FF2B5EF4-FFF2-40B4-BE49-F238E27FC236}">
                <a16:creationId xmlns:a16="http://schemas.microsoft.com/office/drawing/2014/main" id="{026FB02A-33E9-6ADD-A3FF-6B8463E6AB6B}"/>
              </a:ext>
            </a:extLst>
          </p:cNvPr>
          <p:cNvSpPr>
            <a:spLocks noGrp="1"/>
          </p:cNvSpPr>
          <p:nvPr>
            <p:ph type="ftr" sz="quarter" idx="11"/>
          </p:nvPr>
        </p:nvSpPr>
        <p:spPr/>
        <p:txBody>
          <a:bodyPr/>
          <a:lstStyle/>
          <a:p>
            <a:endParaRPr lang="fr-CI"/>
          </a:p>
        </p:txBody>
      </p:sp>
      <p:sp>
        <p:nvSpPr>
          <p:cNvPr id="9" name="Espace réservé du numéro de diapositive 8">
            <a:extLst>
              <a:ext uri="{FF2B5EF4-FFF2-40B4-BE49-F238E27FC236}">
                <a16:creationId xmlns:a16="http://schemas.microsoft.com/office/drawing/2014/main" id="{D39EC81F-F216-73CC-EC3D-82F5FFA52FCF}"/>
              </a:ext>
            </a:extLst>
          </p:cNvPr>
          <p:cNvSpPr>
            <a:spLocks noGrp="1"/>
          </p:cNvSpPr>
          <p:nvPr>
            <p:ph type="sldNum" sz="quarter" idx="12"/>
          </p:nvPr>
        </p:nvSpPr>
        <p:spPr/>
        <p:txBody>
          <a:bodyPr/>
          <a:lstStyle/>
          <a:p>
            <a:fld id="{CBC0C6B5-0108-4570-AED4-4CB787A31931}" type="slidenum">
              <a:rPr lang="fr-CI" smtClean="0"/>
              <a:t>‹N°›</a:t>
            </a:fld>
            <a:endParaRPr lang="fr-CI"/>
          </a:p>
        </p:txBody>
      </p:sp>
    </p:spTree>
    <p:extLst>
      <p:ext uri="{BB962C8B-B14F-4D97-AF65-F5344CB8AC3E}">
        <p14:creationId xmlns:p14="http://schemas.microsoft.com/office/powerpoint/2010/main" val="308363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7D4626-42F9-24A1-5D7E-D5CDEE5EE2C1}"/>
              </a:ext>
            </a:extLst>
          </p:cNvPr>
          <p:cNvSpPr>
            <a:spLocks noGrp="1"/>
          </p:cNvSpPr>
          <p:nvPr>
            <p:ph type="title"/>
          </p:nvPr>
        </p:nvSpPr>
        <p:spPr/>
        <p:txBody>
          <a:bodyPr/>
          <a:lstStyle/>
          <a:p>
            <a:r>
              <a:rPr lang="fr-FR"/>
              <a:t>Modifiez le style du titre</a:t>
            </a:r>
            <a:endParaRPr lang="fr-CI"/>
          </a:p>
        </p:txBody>
      </p:sp>
      <p:sp>
        <p:nvSpPr>
          <p:cNvPr id="3" name="Espace réservé de la date 2">
            <a:extLst>
              <a:ext uri="{FF2B5EF4-FFF2-40B4-BE49-F238E27FC236}">
                <a16:creationId xmlns:a16="http://schemas.microsoft.com/office/drawing/2014/main" id="{B62B463E-EDD4-2FCF-2B4B-13972F3CADB0}"/>
              </a:ext>
            </a:extLst>
          </p:cNvPr>
          <p:cNvSpPr>
            <a:spLocks noGrp="1"/>
          </p:cNvSpPr>
          <p:nvPr>
            <p:ph type="dt" sz="half" idx="10"/>
          </p:nvPr>
        </p:nvSpPr>
        <p:spPr/>
        <p:txBody>
          <a:bodyPr/>
          <a:lstStyle/>
          <a:p>
            <a:fld id="{05D638DE-5813-4A3B-8E67-333077E09736}" type="datetimeFigureOut">
              <a:rPr lang="fr-CI" smtClean="0"/>
              <a:t>15/01/2025</a:t>
            </a:fld>
            <a:endParaRPr lang="fr-CI"/>
          </a:p>
        </p:txBody>
      </p:sp>
      <p:sp>
        <p:nvSpPr>
          <p:cNvPr id="4" name="Espace réservé du pied de page 3">
            <a:extLst>
              <a:ext uri="{FF2B5EF4-FFF2-40B4-BE49-F238E27FC236}">
                <a16:creationId xmlns:a16="http://schemas.microsoft.com/office/drawing/2014/main" id="{4AE3FFDF-02FE-FF02-37DB-DDFAE33E0F21}"/>
              </a:ext>
            </a:extLst>
          </p:cNvPr>
          <p:cNvSpPr>
            <a:spLocks noGrp="1"/>
          </p:cNvSpPr>
          <p:nvPr>
            <p:ph type="ftr" sz="quarter" idx="11"/>
          </p:nvPr>
        </p:nvSpPr>
        <p:spPr/>
        <p:txBody>
          <a:bodyPr/>
          <a:lstStyle/>
          <a:p>
            <a:endParaRPr lang="fr-CI"/>
          </a:p>
        </p:txBody>
      </p:sp>
      <p:sp>
        <p:nvSpPr>
          <p:cNvPr id="5" name="Espace réservé du numéro de diapositive 4">
            <a:extLst>
              <a:ext uri="{FF2B5EF4-FFF2-40B4-BE49-F238E27FC236}">
                <a16:creationId xmlns:a16="http://schemas.microsoft.com/office/drawing/2014/main" id="{845AA0CE-2BD3-5142-FDE5-450C9B09F686}"/>
              </a:ext>
            </a:extLst>
          </p:cNvPr>
          <p:cNvSpPr>
            <a:spLocks noGrp="1"/>
          </p:cNvSpPr>
          <p:nvPr>
            <p:ph type="sldNum" sz="quarter" idx="12"/>
          </p:nvPr>
        </p:nvSpPr>
        <p:spPr/>
        <p:txBody>
          <a:bodyPr/>
          <a:lstStyle/>
          <a:p>
            <a:fld id="{CBC0C6B5-0108-4570-AED4-4CB787A31931}" type="slidenum">
              <a:rPr lang="fr-CI" smtClean="0"/>
              <a:t>‹N°›</a:t>
            </a:fld>
            <a:endParaRPr lang="fr-CI"/>
          </a:p>
        </p:txBody>
      </p:sp>
    </p:spTree>
    <p:extLst>
      <p:ext uri="{BB962C8B-B14F-4D97-AF65-F5344CB8AC3E}">
        <p14:creationId xmlns:p14="http://schemas.microsoft.com/office/powerpoint/2010/main" val="1568313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72F676A-E69C-5483-289A-539C24EDB866}"/>
              </a:ext>
            </a:extLst>
          </p:cNvPr>
          <p:cNvSpPr>
            <a:spLocks noGrp="1"/>
          </p:cNvSpPr>
          <p:nvPr>
            <p:ph type="dt" sz="half" idx="10"/>
          </p:nvPr>
        </p:nvSpPr>
        <p:spPr/>
        <p:txBody>
          <a:bodyPr/>
          <a:lstStyle/>
          <a:p>
            <a:fld id="{05D638DE-5813-4A3B-8E67-333077E09736}" type="datetimeFigureOut">
              <a:rPr lang="fr-CI" smtClean="0"/>
              <a:t>15/01/2025</a:t>
            </a:fld>
            <a:endParaRPr lang="fr-CI"/>
          </a:p>
        </p:txBody>
      </p:sp>
      <p:sp>
        <p:nvSpPr>
          <p:cNvPr id="3" name="Espace réservé du pied de page 2">
            <a:extLst>
              <a:ext uri="{FF2B5EF4-FFF2-40B4-BE49-F238E27FC236}">
                <a16:creationId xmlns:a16="http://schemas.microsoft.com/office/drawing/2014/main" id="{BFF63A41-F8F6-AF97-7746-9C595D6A7107}"/>
              </a:ext>
            </a:extLst>
          </p:cNvPr>
          <p:cNvSpPr>
            <a:spLocks noGrp="1"/>
          </p:cNvSpPr>
          <p:nvPr>
            <p:ph type="ftr" sz="quarter" idx="11"/>
          </p:nvPr>
        </p:nvSpPr>
        <p:spPr/>
        <p:txBody>
          <a:bodyPr/>
          <a:lstStyle/>
          <a:p>
            <a:endParaRPr lang="fr-CI"/>
          </a:p>
        </p:txBody>
      </p:sp>
      <p:sp>
        <p:nvSpPr>
          <p:cNvPr id="4" name="Espace réservé du numéro de diapositive 3">
            <a:extLst>
              <a:ext uri="{FF2B5EF4-FFF2-40B4-BE49-F238E27FC236}">
                <a16:creationId xmlns:a16="http://schemas.microsoft.com/office/drawing/2014/main" id="{2B47FBF5-5398-9A5C-80DA-77DCC28F5013}"/>
              </a:ext>
            </a:extLst>
          </p:cNvPr>
          <p:cNvSpPr>
            <a:spLocks noGrp="1"/>
          </p:cNvSpPr>
          <p:nvPr>
            <p:ph type="sldNum" sz="quarter" idx="12"/>
          </p:nvPr>
        </p:nvSpPr>
        <p:spPr/>
        <p:txBody>
          <a:bodyPr/>
          <a:lstStyle/>
          <a:p>
            <a:fld id="{CBC0C6B5-0108-4570-AED4-4CB787A31931}" type="slidenum">
              <a:rPr lang="fr-CI" smtClean="0"/>
              <a:t>‹N°›</a:t>
            </a:fld>
            <a:endParaRPr lang="fr-CI"/>
          </a:p>
        </p:txBody>
      </p:sp>
    </p:spTree>
    <p:extLst>
      <p:ext uri="{BB962C8B-B14F-4D97-AF65-F5344CB8AC3E}">
        <p14:creationId xmlns:p14="http://schemas.microsoft.com/office/powerpoint/2010/main" val="4294270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24EB05-4518-2683-3625-FCA5DD2B861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I"/>
          </a:p>
        </p:txBody>
      </p:sp>
      <p:sp>
        <p:nvSpPr>
          <p:cNvPr id="3" name="Espace réservé du contenu 2">
            <a:extLst>
              <a:ext uri="{FF2B5EF4-FFF2-40B4-BE49-F238E27FC236}">
                <a16:creationId xmlns:a16="http://schemas.microsoft.com/office/drawing/2014/main" id="{75C947A6-C645-DAA1-0C1C-43C8050971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I"/>
          </a:p>
        </p:txBody>
      </p:sp>
      <p:sp>
        <p:nvSpPr>
          <p:cNvPr id="4" name="Espace réservé du texte 3">
            <a:extLst>
              <a:ext uri="{FF2B5EF4-FFF2-40B4-BE49-F238E27FC236}">
                <a16:creationId xmlns:a16="http://schemas.microsoft.com/office/drawing/2014/main" id="{9AC192C1-0FCF-5A0A-ABDE-3A78BEB4D7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E18BCD8-D9C6-FC6B-3206-7A76E208D521}"/>
              </a:ext>
            </a:extLst>
          </p:cNvPr>
          <p:cNvSpPr>
            <a:spLocks noGrp="1"/>
          </p:cNvSpPr>
          <p:nvPr>
            <p:ph type="dt" sz="half" idx="10"/>
          </p:nvPr>
        </p:nvSpPr>
        <p:spPr/>
        <p:txBody>
          <a:bodyPr/>
          <a:lstStyle/>
          <a:p>
            <a:fld id="{05D638DE-5813-4A3B-8E67-333077E09736}" type="datetimeFigureOut">
              <a:rPr lang="fr-CI" smtClean="0"/>
              <a:t>15/01/2025</a:t>
            </a:fld>
            <a:endParaRPr lang="fr-CI"/>
          </a:p>
        </p:txBody>
      </p:sp>
      <p:sp>
        <p:nvSpPr>
          <p:cNvPr id="6" name="Espace réservé du pied de page 5">
            <a:extLst>
              <a:ext uri="{FF2B5EF4-FFF2-40B4-BE49-F238E27FC236}">
                <a16:creationId xmlns:a16="http://schemas.microsoft.com/office/drawing/2014/main" id="{695B2A02-CAD3-C8F3-A2B1-296201C57011}"/>
              </a:ext>
            </a:extLst>
          </p:cNvPr>
          <p:cNvSpPr>
            <a:spLocks noGrp="1"/>
          </p:cNvSpPr>
          <p:nvPr>
            <p:ph type="ftr" sz="quarter" idx="11"/>
          </p:nvPr>
        </p:nvSpPr>
        <p:spPr/>
        <p:txBody>
          <a:bodyPr/>
          <a:lstStyle/>
          <a:p>
            <a:endParaRPr lang="fr-CI"/>
          </a:p>
        </p:txBody>
      </p:sp>
      <p:sp>
        <p:nvSpPr>
          <p:cNvPr id="7" name="Espace réservé du numéro de diapositive 6">
            <a:extLst>
              <a:ext uri="{FF2B5EF4-FFF2-40B4-BE49-F238E27FC236}">
                <a16:creationId xmlns:a16="http://schemas.microsoft.com/office/drawing/2014/main" id="{458BA5EB-3187-A577-2BDD-A0C872CE3779}"/>
              </a:ext>
            </a:extLst>
          </p:cNvPr>
          <p:cNvSpPr>
            <a:spLocks noGrp="1"/>
          </p:cNvSpPr>
          <p:nvPr>
            <p:ph type="sldNum" sz="quarter" idx="12"/>
          </p:nvPr>
        </p:nvSpPr>
        <p:spPr/>
        <p:txBody>
          <a:bodyPr/>
          <a:lstStyle/>
          <a:p>
            <a:fld id="{CBC0C6B5-0108-4570-AED4-4CB787A31931}" type="slidenum">
              <a:rPr lang="fr-CI" smtClean="0"/>
              <a:t>‹N°›</a:t>
            </a:fld>
            <a:endParaRPr lang="fr-CI"/>
          </a:p>
        </p:txBody>
      </p:sp>
    </p:spTree>
    <p:extLst>
      <p:ext uri="{BB962C8B-B14F-4D97-AF65-F5344CB8AC3E}">
        <p14:creationId xmlns:p14="http://schemas.microsoft.com/office/powerpoint/2010/main" val="250596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8A6F72-182D-14C2-31B2-73AB7E8727C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I"/>
          </a:p>
        </p:txBody>
      </p:sp>
      <p:sp>
        <p:nvSpPr>
          <p:cNvPr id="3" name="Espace réservé pour une image  2">
            <a:extLst>
              <a:ext uri="{FF2B5EF4-FFF2-40B4-BE49-F238E27FC236}">
                <a16:creationId xmlns:a16="http://schemas.microsoft.com/office/drawing/2014/main" id="{0CA9AA99-7251-ED18-33EF-C6D6F6B4E6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I"/>
          </a:p>
        </p:txBody>
      </p:sp>
      <p:sp>
        <p:nvSpPr>
          <p:cNvPr id="4" name="Espace réservé du texte 3">
            <a:extLst>
              <a:ext uri="{FF2B5EF4-FFF2-40B4-BE49-F238E27FC236}">
                <a16:creationId xmlns:a16="http://schemas.microsoft.com/office/drawing/2014/main" id="{EA8CF0E9-69DB-CFDA-8735-DA4500EADB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3E371FF-B799-51AC-2CD5-CBD378574E86}"/>
              </a:ext>
            </a:extLst>
          </p:cNvPr>
          <p:cNvSpPr>
            <a:spLocks noGrp="1"/>
          </p:cNvSpPr>
          <p:nvPr>
            <p:ph type="dt" sz="half" idx="10"/>
          </p:nvPr>
        </p:nvSpPr>
        <p:spPr/>
        <p:txBody>
          <a:bodyPr/>
          <a:lstStyle/>
          <a:p>
            <a:fld id="{05D638DE-5813-4A3B-8E67-333077E09736}" type="datetimeFigureOut">
              <a:rPr lang="fr-CI" smtClean="0"/>
              <a:t>15/01/2025</a:t>
            </a:fld>
            <a:endParaRPr lang="fr-CI"/>
          </a:p>
        </p:txBody>
      </p:sp>
      <p:sp>
        <p:nvSpPr>
          <p:cNvPr id="6" name="Espace réservé du pied de page 5">
            <a:extLst>
              <a:ext uri="{FF2B5EF4-FFF2-40B4-BE49-F238E27FC236}">
                <a16:creationId xmlns:a16="http://schemas.microsoft.com/office/drawing/2014/main" id="{F2F724F9-9A32-DB45-E469-DD0516547D01}"/>
              </a:ext>
            </a:extLst>
          </p:cNvPr>
          <p:cNvSpPr>
            <a:spLocks noGrp="1"/>
          </p:cNvSpPr>
          <p:nvPr>
            <p:ph type="ftr" sz="quarter" idx="11"/>
          </p:nvPr>
        </p:nvSpPr>
        <p:spPr/>
        <p:txBody>
          <a:bodyPr/>
          <a:lstStyle/>
          <a:p>
            <a:endParaRPr lang="fr-CI"/>
          </a:p>
        </p:txBody>
      </p:sp>
      <p:sp>
        <p:nvSpPr>
          <p:cNvPr id="7" name="Espace réservé du numéro de diapositive 6">
            <a:extLst>
              <a:ext uri="{FF2B5EF4-FFF2-40B4-BE49-F238E27FC236}">
                <a16:creationId xmlns:a16="http://schemas.microsoft.com/office/drawing/2014/main" id="{1BC8CC78-0851-CE34-4B4C-06777CF1CA2D}"/>
              </a:ext>
            </a:extLst>
          </p:cNvPr>
          <p:cNvSpPr>
            <a:spLocks noGrp="1"/>
          </p:cNvSpPr>
          <p:nvPr>
            <p:ph type="sldNum" sz="quarter" idx="12"/>
          </p:nvPr>
        </p:nvSpPr>
        <p:spPr/>
        <p:txBody>
          <a:bodyPr/>
          <a:lstStyle/>
          <a:p>
            <a:fld id="{CBC0C6B5-0108-4570-AED4-4CB787A31931}" type="slidenum">
              <a:rPr lang="fr-CI" smtClean="0"/>
              <a:t>‹N°›</a:t>
            </a:fld>
            <a:endParaRPr lang="fr-CI"/>
          </a:p>
        </p:txBody>
      </p:sp>
    </p:spTree>
    <p:extLst>
      <p:ext uri="{BB962C8B-B14F-4D97-AF65-F5344CB8AC3E}">
        <p14:creationId xmlns:p14="http://schemas.microsoft.com/office/powerpoint/2010/main" val="588800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92C3888-D5E6-900F-310F-7E47AC4625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I"/>
          </a:p>
        </p:txBody>
      </p:sp>
      <p:sp>
        <p:nvSpPr>
          <p:cNvPr id="3" name="Espace réservé du texte 2">
            <a:extLst>
              <a:ext uri="{FF2B5EF4-FFF2-40B4-BE49-F238E27FC236}">
                <a16:creationId xmlns:a16="http://schemas.microsoft.com/office/drawing/2014/main" id="{2EB8B4C6-6839-9C3D-8F57-D2EF0A31E1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I"/>
          </a:p>
        </p:txBody>
      </p:sp>
      <p:sp>
        <p:nvSpPr>
          <p:cNvPr id="4" name="Espace réservé de la date 3">
            <a:extLst>
              <a:ext uri="{FF2B5EF4-FFF2-40B4-BE49-F238E27FC236}">
                <a16:creationId xmlns:a16="http://schemas.microsoft.com/office/drawing/2014/main" id="{71DE2F81-C392-A92D-EE20-7B49A2CCC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D638DE-5813-4A3B-8E67-333077E09736}" type="datetimeFigureOut">
              <a:rPr lang="fr-CI" smtClean="0"/>
              <a:t>15/01/2025</a:t>
            </a:fld>
            <a:endParaRPr lang="fr-CI"/>
          </a:p>
        </p:txBody>
      </p:sp>
      <p:sp>
        <p:nvSpPr>
          <p:cNvPr id="5" name="Espace réservé du pied de page 4">
            <a:extLst>
              <a:ext uri="{FF2B5EF4-FFF2-40B4-BE49-F238E27FC236}">
                <a16:creationId xmlns:a16="http://schemas.microsoft.com/office/drawing/2014/main" id="{25808023-912B-F5C9-4B47-33E82319D7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I"/>
          </a:p>
        </p:txBody>
      </p:sp>
      <p:sp>
        <p:nvSpPr>
          <p:cNvPr id="6" name="Espace réservé du numéro de diapositive 5">
            <a:extLst>
              <a:ext uri="{FF2B5EF4-FFF2-40B4-BE49-F238E27FC236}">
                <a16:creationId xmlns:a16="http://schemas.microsoft.com/office/drawing/2014/main" id="{CAE4892A-96ED-F982-197D-983022F0C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C0C6B5-0108-4570-AED4-4CB787A31931}" type="slidenum">
              <a:rPr lang="fr-CI" smtClean="0"/>
              <a:t>‹N°›</a:t>
            </a:fld>
            <a:endParaRPr lang="fr-CI"/>
          </a:p>
        </p:txBody>
      </p:sp>
    </p:spTree>
    <p:extLst>
      <p:ext uri="{BB962C8B-B14F-4D97-AF65-F5344CB8AC3E}">
        <p14:creationId xmlns:p14="http://schemas.microsoft.com/office/powerpoint/2010/main" val="5745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9B9D9B-41D8-6386-5673-447FBE9029C1}"/>
              </a:ext>
            </a:extLst>
          </p:cNvPr>
          <p:cNvSpPr>
            <a:spLocks noGrp="1"/>
          </p:cNvSpPr>
          <p:nvPr>
            <p:ph type="ctrTitle"/>
          </p:nvPr>
        </p:nvSpPr>
        <p:spPr>
          <a:xfrm>
            <a:off x="2149151" y="335902"/>
            <a:ext cx="6490996" cy="841407"/>
          </a:xfrm>
        </p:spPr>
        <p:txBody>
          <a:bodyPr>
            <a:normAutofit/>
          </a:bodyPr>
          <a:lstStyle/>
          <a:p>
            <a:r>
              <a:rPr lang="fr-CI" sz="3200" b="1" u="none" strike="noStrike" dirty="0">
                <a:solidFill>
                  <a:srgbClr val="333333"/>
                </a:solidFill>
                <a:effectLst/>
                <a:latin typeface="Times New Roman" panose="02020603050405020304" pitchFamily="18" charset="0"/>
                <a:cs typeface="Times New Roman" panose="02020603050405020304" pitchFamily="18" charset="0"/>
              </a:rPr>
              <a:t>Comment fonctionne le web ?</a:t>
            </a:r>
            <a:endParaRPr lang="fr-CI" sz="8800" b="1" dirty="0">
              <a:latin typeface="Times New Roman" panose="02020603050405020304" pitchFamily="18" charset="0"/>
              <a:cs typeface="Times New Roman" panose="02020603050405020304" pitchFamily="18" charset="0"/>
            </a:endParaRPr>
          </a:p>
        </p:txBody>
      </p:sp>
      <p:sp>
        <p:nvSpPr>
          <p:cNvPr id="3" name="Sous-titre 2">
            <a:extLst>
              <a:ext uri="{FF2B5EF4-FFF2-40B4-BE49-F238E27FC236}">
                <a16:creationId xmlns:a16="http://schemas.microsoft.com/office/drawing/2014/main" id="{BE698209-AF10-6E17-36DC-3B7080C6D20E}"/>
              </a:ext>
            </a:extLst>
          </p:cNvPr>
          <p:cNvSpPr>
            <a:spLocks noGrp="1"/>
          </p:cNvSpPr>
          <p:nvPr>
            <p:ph type="subTitle" idx="1"/>
          </p:nvPr>
        </p:nvSpPr>
        <p:spPr>
          <a:xfrm>
            <a:off x="298580" y="1437335"/>
            <a:ext cx="11467322" cy="4618231"/>
          </a:xfrm>
        </p:spPr>
        <p:txBody>
          <a:bodyPr>
            <a:noAutofit/>
          </a:bodyPr>
          <a:lstStyle/>
          <a:p>
            <a:pPr algn="l">
              <a:lnSpc>
                <a:spcPct val="150000"/>
              </a:lnSpc>
              <a:spcAft>
                <a:spcPts val="2400"/>
              </a:spcAft>
            </a:pPr>
            <a:r>
              <a:rPr lang="fr-FR" sz="2000" i="0" dirty="0">
                <a:solidFill>
                  <a:srgbClr val="0B0521"/>
                </a:solidFill>
                <a:effectLst/>
                <a:latin typeface="Times New Roman" panose="02020603050405020304" pitchFamily="18" charset="0"/>
                <a:cs typeface="Times New Roman" panose="02020603050405020304" pitchFamily="18" charset="0"/>
              </a:rPr>
              <a:t>World Wide Web (WWW) ou encore la toile, le Web désigne l’ensemble des documents interconnectés les uns aux autres. C’est l’une des nombreuses autres méthodes utilisées pour se connecter à Internet. </a:t>
            </a:r>
            <a:r>
              <a:rPr lang="fr-FR" sz="2000" i="0" u="none" strike="noStrike" dirty="0">
                <a:solidFill>
                  <a:srgbClr val="474747"/>
                </a:solidFill>
                <a:effectLst/>
                <a:latin typeface="Times New Roman" panose="02020603050405020304" pitchFamily="18" charset="0"/>
                <a:cs typeface="Times New Roman" panose="02020603050405020304" pitchFamily="18" charset="0"/>
              </a:rPr>
              <a:t>Tous les sites web sont identifiés par une adresse unique, qui indique aux navigateurs où ils se trouvent. Il fonctionne grâce à un ensemble d'outils, de protocoles et de technologies qui permettent de partager et d'accéder à des informations à travers Internet. </a:t>
            </a:r>
            <a:r>
              <a:rPr lang="fr-FR" sz="2000" b="0" i="0" dirty="0">
                <a:solidFill>
                  <a:srgbClr val="0B0521"/>
                </a:solidFill>
                <a:effectLst/>
                <a:latin typeface="Times New Roman" panose="02020603050405020304" pitchFamily="18" charset="0"/>
                <a:cs typeface="Times New Roman" panose="02020603050405020304" pitchFamily="18" charset="0"/>
              </a:rPr>
              <a:t>Les concepts distincts à la base du World Wide Web sont : Le HTML ( langage de programmation balistique)</a:t>
            </a:r>
            <a:r>
              <a:rPr lang="fr-FR" sz="2000" dirty="0">
                <a:solidFill>
                  <a:srgbClr val="0B0521"/>
                </a:solidFill>
                <a:latin typeface="Times New Roman" panose="02020603050405020304" pitchFamily="18" charset="0"/>
                <a:cs typeface="Times New Roman" panose="02020603050405020304" pitchFamily="18" charset="0"/>
              </a:rPr>
              <a:t>,</a:t>
            </a:r>
            <a:r>
              <a:rPr lang="fr-FR" sz="2000" b="0" i="0" dirty="0">
                <a:solidFill>
                  <a:srgbClr val="0B0521"/>
                </a:solidFill>
                <a:effectLst/>
                <a:latin typeface="Times New Roman" panose="02020603050405020304" pitchFamily="18" charset="0"/>
                <a:cs typeface="Times New Roman" panose="02020603050405020304" pitchFamily="18" charset="0"/>
              </a:rPr>
              <a:t>Le HTTP (</a:t>
            </a:r>
            <a:r>
              <a:rPr lang="fr-CI" sz="2000" i="0" dirty="0">
                <a:solidFill>
                  <a:srgbClr val="0B0521"/>
                </a:solidFill>
                <a:effectLst/>
                <a:latin typeface="Times New Roman" panose="02020603050405020304" pitchFamily="18" charset="0"/>
                <a:cs typeface="Times New Roman" panose="02020603050405020304" pitchFamily="18" charset="0"/>
              </a:rPr>
              <a:t>protocole de transfert hypertexte),</a:t>
            </a:r>
            <a:r>
              <a:rPr lang="fr-FR" sz="2000" b="0" i="0" dirty="0">
                <a:solidFill>
                  <a:srgbClr val="0B0521"/>
                </a:solidFill>
                <a:effectLst/>
                <a:latin typeface="Times New Roman" panose="02020603050405020304" pitchFamily="18" charset="0"/>
                <a:cs typeface="Times New Roman" panose="02020603050405020304" pitchFamily="18" charset="0"/>
              </a:rPr>
              <a:t>L’URL</a:t>
            </a:r>
            <a:r>
              <a:rPr lang="fr-FR" sz="2000" dirty="0">
                <a:solidFill>
                  <a:srgbClr val="0B0521"/>
                </a:solidFill>
                <a:latin typeface="Times New Roman" panose="02020603050405020304" pitchFamily="18" charset="0"/>
                <a:cs typeface="Times New Roman" panose="02020603050405020304" pitchFamily="18" charset="0"/>
              </a:rPr>
              <a:t> (</a:t>
            </a:r>
            <a:r>
              <a:rPr lang="fr-FR" sz="2000" i="0" dirty="0">
                <a:solidFill>
                  <a:srgbClr val="0B0521"/>
                </a:solidFill>
                <a:effectLst/>
                <a:latin typeface="Times New Roman" panose="02020603050405020304" pitchFamily="18" charset="0"/>
                <a:cs typeface="Times New Roman" panose="02020603050405020304" pitchFamily="18" charset="0"/>
              </a:rPr>
              <a:t>Ce concept est à la base du Web c’est le mécanisme utilisé par les navigateurs Web pour récupérer et fournir des ressources disponibles sur le Web. Il s’agit notamment de : Vidéos ,Pages Web, Images ,Documents ,Musiques…),</a:t>
            </a:r>
          </a:p>
          <a:p>
            <a:pPr algn="l">
              <a:lnSpc>
                <a:spcPct val="150000"/>
              </a:lnSpc>
              <a:spcAft>
                <a:spcPts val="2400"/>
              </a:spcAft>
            </a:pPr>
            <a:endParaRPr lang="fr-FR" sz="1600" b="0" i="0" dirty="0">
              <a:solidFill>
                <a:srgbClr val="0B0521"/>
              </a:solidFill>
              <a:effectLst/>
              <a:latin typeface="Muli"/>
            </a:endParaRPr>
          </a:p>
          <a:p>
            <a:pPr algn="l">
              <a:lnSpc>
                <a:spcPct val="150000"/>
              </a:lnSpc>
              <a:spcAft>
                <a:spcPts val="2400"/>
              </a:spcAft>
            </a:pPr>
            <a:endParaRPr lang="fr-FR" sz="2000" i="0" u="none" strike="noStrike" dirty="0">
              <a:solidFill>
                <a:srgbClr val="474747"/>
              </a:solidFill>
              <a:effectLst/>
              <a:latin typeface="Times New Roman" panose="02020603050405020304" pitchFamily="18" charset="0"/>
              <a:cs typeface="Times New Roman" panose="02020603050405020304" pitchFamily="18" charset="0"/>
            </a:endParaRPr>
          </a:p>
          <a:p>
            <a:pPr algn="l">
              <a:lnSpc>
                <a:spcPct val="150000"/>
              </a:lnSpc>
              <a:spcAft>
                <a:spcPts val="2400"/>
              </a:spcAft>
            </a:pPr>
            <a:endParaRPr lang="fr-CI"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818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A4E2DE-5EA3-96C3-3400-A9A793CAC8B8}"/>
              </a:ext>
            </a:extLst>
          </p:cNvPr>
          <p:cNvSpPr>
            <a:spLocks noGrp="1"/>
          </p:cNvSpPr>
          <p:nvPr>
            <p:ph type="title"/>
          </p:nvPr>
        </p:nvSpPr>
        <p:spPr>
          <a:xfrm>
            <a:off x="933061" y="242596"/>
            <a:ext cx="9834465" cy="998376"/>
          </a:xfrm>
        </p:spPr>
        <p:txBody>
          <a:bodyPr>
            <a:normAutofit/>
          </a:bodyPr>
          <a:lstStyle/>
          <a:p>
            <a:pPr algn="ctr"/>
            <a:r>
              <a:rPr lang="fr-FR" sz="2800" b="1" u="none" strike="noStrike" dirty="0">
                <a:solidFill>
                  <a:srgbClr val="333333"/>
                </a:solidFill>
                <a:effectLst/>
                <a:latin typeface="Times New Roman" panose="02020603050405020304" pitchFamily="18" charset="0"/>
                <a:cs typeface="Times New Roman" panose="02020603050405020304" pitchFamily="18" charset="0"/>
              </a:rPr>
              <a:t>De quoi avez-vous besoin pour être un développeur web ?</a:t>
            </a:r>
            <a:endParaRPr lang="fr-CI" b="1" dirty="0"/>
          </a:p>
        </p:txBody>
      </p:sp>
      <p:sp>
        <p:nvSpPr>
          <p:cNvPr id="3" name="Espace réservé du contenu 2">
            <a:extLst>
              <a:ext uri="{FF2B5EF4-FFF2-40B4-BE49-F238E27FC236}">
                <a16:creationId xmlns:a16="http://schemas.microsoft.com/office/drawing/2014/main" id="{EAAA58D0-244B-1210-8621-516971515C43}"/>
              </a:ext>
            </a:extLst>
          </p:cNvPr>
          <p:cNvSpPr>
            <a:spLocks noGrp="1"/>
          </p:cNvSpPr>
          <p:nvPr>
            <p:ph idx="1"/>
          </p:nvPr>
        </p:nvSpPr>
        <p:spPr>
          <a:xfrm>
            <a:off x="606490" y="1240972"/>
            <a:ext cx="11159411" cy="5122506"/>
          </a:xfrm>
        </p:spPr>
        <p:txBody>
          <a:bodyPr>
            <a:normAutofit fontScale="92500"/>
          </a:bodyPr>
          <a:lstStyle/>
          <a:p>
            <a:pPr>
              <a:lnSpc>
                <a:spcPct val="150000"/>
              </a:lnSpc>
              <a:spcBef>
                <a:spcPts val="1200"/>
              </a:spcBef>
              <a:spcAft>
                <a:spcPts val="2400"/>
              </a:spcAft>
            </a:pPr>
            <a:r>
              <a:rPr lang="fr-FR" sz="2200" b="0" i="0" dirty="0">
                <a:solidFill>
                  <a:srgbClr val="203B4C"/>
                </a:solidFill>
                <a:effectLst/>
                <a:latin typeface="Times New Roman" panose="02020603050405020304" pitchFamily="18" charset="0"/>
                <a:cs typeface="Times New Roman" panose="02020603050405020304" pitchFamily="18" charset="0"/>
              </a:rPr>
              <a:t>Le développeur web est en charge de la conception et du déploiement de sites et d'applications web, ainsi que de la maintenance de ses créations. Pour vous épanouir dans ce métier, vous devez posséder </a:t>
            </a:r>
            <a:r>
              <a:rPr lang="fr-FR" sz="2200" dirty="0">
                <a:solidFill>
                  <a:srgbClr val="203B4C"/>
                </a:solidFill>
                <a:latin typeface="Times New Roman" panose="02020603050405020304" pitchFamily="18" charset="0"/>
                <a:cs typeface="Times New Roman" panose="02020603050405020304" pitchFamily="18" charset="0"/>
              </a:rPr>
              <a:t>a </a:t>
            </a:r>
            <a:r>
              <a:rPr lang="fr-FR" sz="2200" b="0" i="0" dirty="0">
                <a:solidFill>
                  <a:srgbClr val="203B4C"/>
                </a:solidFill>
                <a:effectLst/>
                <a:latin typeface="Times New Roman" panose="02020603050405020304" pitchFamily="18" charset="0"/>
                <a:cs typeface="Times New Roman" panose="02020603050405020304" pitchFamily="18" charset="0"/>
              </a:rPr>
              <a:t>un certain nombre d'aptitudes personnelles, comme une curiosité naturelle, une appétence pour le web et une forte capacitée d'adaptation. Le développeur web doit sans cesse passer d'un projet à l'autre, et savoir s'adapter aux exigences de chaque client. De plus, sa curiosité naturelle le poussera à se tenir informé des évolutions du secteur, un détail qui le rendra encore plus indispensable auprès des agences web.</a:t>
            </a:r>
            <a:r>
              <a:rPr lang="fr-FR" sz="2400" b="0" i="0" u="none" strike="noStrike" dirty="0">
                <a:solidFill>
                  <a:srgbClr val="474747"/>
                </a:solidFill>
                <a:effectLst/>
                <a:latin typeface="Times New Roman" panose="02020603050405020304" pitchFamily="18" charset="0"/>
                <a:cs typeface="Times New Roman" panose="02020603050405020304" pitchFamily="18" charset="0"/>
              </a:rPr>
              <a:t> </a:t>
            </a:r>
          </a:p>
          <a:p>
            <a:pPr>
              <a:lnSpc>
                <a:spcPct val="150000"/>
              </a:lnSpc>
              <a:spcBef>
                <a:spcPts val="1200"/>
              </a:spcBef>
              <a:spcAft>
                <a:spcPts val="2400"/>
              </a:spcAft>
            </a:pPr>
            <a:r>
              <a:rPr lang="fr-FR" sz="2400" b="0" i="0" u="none" strike="noStrike" dirty="0">
                <a:solidFill>
                  <a:srgbClr val="474747"/>
                </a:solidFill>
                <a:effectLst/>
                <a:latin typeface="Times New Roman" panose="02020603050405020304" pitchFamily="18" charset="0"/>
                <a:cs typeface="Times New Roman" panose="02020603050405020304" pitchFamily="18" charset="0"/>
              </a:rPr>
              <a:t>Pour devenir un développeur web efficace et compétent, il faut maîtriser un ensemble de compétences techniques et interpersonnelles. comme : HTML/CSS; JavaScript; SQL; …</a:t>
            </a:r>
          </a:p>
          <a:p>
            <a:pPr rtl="0">
              <a:lnSpc>
                <a:spcPct val="150000"/>
              </a:lnSpc>
              <a:spcBef>
                <a:spcPts val="1200"/>
              </a:spcBef>
              <a:spcAft>
                <a:spcPts val="2400"/>
              </a:spcAft>
            </a:pPr>
            <a:endParaRPr lang="fr-FR" sz="2200" b="0" dirty="0">
              <a:effectLst/>
              <a:latin typeface="Times New Roman" panose="02020603050405020304" pitchFamily="18" charset="0"/>
              <a:cs typeface="Times New Roman" panose="02020603050405020304" pitchFamily="18" charset="0"/>
            </a:endParaRPr>
          </a:p>
          <a:p>
            <a:pPr marL="0" indent="0">
              <a:buNone/>
            </a:pPr>
            <a:endParaRPr lang="fr-CI" dirty="0"/>
          </a:p>
        </p:txBody>
      </p:sp>
    </p:spTree>
    <p:extLst>
      <p:ext uri="{BB962C8B-B14F-4D97-AF65-F5344CB8AC3E}">
        <p14:creationId xmlns:p14="http://schemas.microsoft.com/office/powerpoint/2010/main" val="3218254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C2C291-31B8-67CA-043F-C7C0C1151367}"/>
              </a:ext>
            </a:extLst>
          </p:cNvPr>
          <p:cNvSpPr>
            <a:spLocks noGrp="1"/>
          </p:cNvSpPr>
          <p:nvPr>
            <p:ph type="title"/>
          </p:nvPr>
        </p:nvSpPr>
        <p:spPr/>
        <p:txBody>
          <a:bodyPr/>
          <a:lstStyle/>
          <a:p>
            <a:pPr algn="ctr"/>
            <a:r>
              <a:rPr lang="fr-FR" sz="2800" b="1" u="none" strike="noStrike" dirty="0">
                <a:solidFill>
                  <a:srgbClr val="333333"/>
                </a:solidFill>
                <a:effectLst/>
                <a:latin typeface="Times New Roman" panose="02020603050405020304" pitchFamily="18" charset="0"/>
                <a:cs typeface="Times New Roman" panose="02020603050405020304" pitchFamily="18" charset="0"/>
              </a:rPr>
              <a:t>Pourquoi avez-vous choisi d'apprendre le développement web </a:t>
            </a:r>
            <a:r>
              <a:rPr lang="fr-FR" sz="1800" b="0" i="1" u="none" strike="noStrike" dirty="0">
                <a:solidFill>
                  <a:srgbClr val="333333"/>
                </a:solidFill>
                <a:effectLst/>
                <a:latin typeface="Arial" panose="020B0604020202020204" pitchFamily="34" charset="0"/>
              </a:rPr>
              <a:t>?</a:t>
            </a:r>
            <a:br>
              <a:rPr lang="fr-FR" sz="1800" b="0" i="0" u="none" strike="noStrike" dirty="0">
                <a:solidFill>
                  <a:srgbClr val="333333"/>
                </a:solidFill>
                <a:effectLst/>
                <a:latin typeface="Arial" panose="020B0604020202020204" pitchFamily="34" charset="0"/>
              </a:rPr>
            </a:br>
            <a:endParaRPr lang="fr-CI" dirty="0"/>
          </a:p>
        </p:txBody>
      </p:sp>
      <p:sp>
        <p:nvSpPr>
          <p:cNvPr id="3" name="Espace réservé du contenu 2">
            <a:extLst>
              <a:ext uri="{FF2B5EF4-FFF2-40B4-BE49-F238E27FC236}">
                <a16:creationId xmlns:a16="http://schemas.microsoft.com/office/drawing/2014/main" id="{EFA5949B-5AD8-83AC-5390-27DAC202ABDE}"/>
              </a:ext>
            </a:extLst>
          </p:cNvPr>
          <p:cNvSpPr>
            <a:spLocks noGrp="1"/>
          </p:cNvSpPr>
          <p:nvPr>
            <p:ph idx="1"/>
          </p:nvPr>
        </p:nvSpPr>
        <p:spPr/>
        <p:txBody>
          <a:bodyPr/>
          <a:lstStyle/>
          <a:p>
            <a:pPr rtl="0">
              <a:lnSpc>
                <a:spcPct val="150000"/>
              </a:lnSpc>
              <a:spcBef>
                <a:spcPts val="1200"/>
              </a:spcBef>
              <a:spcAft>
                <a:spcPts val="2400"/>
              </a:spcAft>
            </a:pPr>
            <a:r>
              <a:rPr lang="fr-FR" sz="2000" b="0" i="0" u="none" strike="noStrike" dirty="0">
                <a:solidFill>
                  <a:srgbClr val="474747"/>
                </a:solidFill>
                <a:effectLst/>
                <a:latin typeface="Times New Roman" panose="02020603050405020304" pitchFamily="18" charset="0"/>
                <a:cs typeface="Times New Roman" panose="02020603050405020304" pitchFamily="18" charset="0"/>
              </a:rPr>
              <a:t>Raisons pour lesquelles j’ai choisie le développement web car, Il y a une forte demande pour les développeurs web dans de nombreuses industries. Cela offre de nombreuses opportunités d'emploi et de croissance professionnelle. Le développement web permet aussi aux individus de créer des sites web et des applications uniques et innovantes. C'est un excellent moyen d'exercer sa créativité tout en résolvant des problèmes concrets afin d'être indépendant sur plusieurs plans.</a:t>
            </a:r>
            <a:endParaRPr lang="fr-FR" sz="2000" b="0" dirty="0">
              <a:effectLst/>
              <a:latin typeface="Times New Roman" panose="02020603050405020304" pitchFamily="18" charset="0"/>
              <a:cs typeface="Times New Roman" panose="02020603050405020304" pitchFamily="18" charset="0"/>
            </a:endParaRPr>
          </a:p>
          <a:p>
            <a:pPr marL="0" indent="0">
              <a:buNone/>
            </a:pPr>
            <a:br>
              <a:rPr lang="fr-FR" dirty="0"/>
            </a:br>
            <a:endParaRPr lang="fr-CI" dirty="0"/>
          </a:p>
        </p:txBody>
      </p:sp>
    </p:spTree>
    <p:extLst>
      <p:ext uri="{BB962C8B-B14F-4D97-AF65-F5344CB8AC3E}">
        <p14:creationId xmlns:p14="http://schemas.microsoft.com/office/powerpoint/2010/main" val="378278921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397</Words>
  <Application>Microsoft Office PowerPoint</Application>
  <PresentationFormat>Grand écran</PresentationFormat>
  <Paragraphs>9</Paragraphs>
  <Slides>3</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vt:i4>
      </vt:variant>
    </vt:vector>
  </HeadingPairs>
  <TitlesOfParts>
    <vt:vector size="9" baseType="lpstr">
      <vt:lpstr>Arial</vt:lpstr>
      <vt:lpstr>Calibri</vt:lpstr>
      <vt:lpstr>Calibri Light</vt:lpstr>
      <vt:lpstr>Muli</vt:lpstr>
      <vt:lpstr>Times New Roman</vt:lpstr>
      <vt:lpstr>Thème Office</vt:lpstr>
      <vt:lpstr>Comment fonctionne le web ?</vt:lpstr>
      <vt:lpstr>De quoi avez-vous besoin pour être un développeur web ?</vt:lpstr>
      <vt:lpstr>Pourquoi avez-vous choisi d'apprendre le développement web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Administrateur</dc:creator>
  <cp:lastModifiedBy>Administrateur</cp:lastModifiedBy>
  <cp:revision>1</cp:revision>
  <dcterms:created xsi:type="dcterms:W3CDTF">2025-01-15T11:50:12Z</dcterms:created>
  <dcterms:modified xsi:type="dcterms:W3CDTF">2025-01-15T11:51:41Z</dcterms:modified>
</cp:coreProperties>
</file>