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00"/>
    <a:srgbClr val="FF9900"/>
    <a:srgbClr val="FF0033"/>
    <a:srgbClr val="000080"/>
    <a:srgbClr val="000000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89010-DB9F-340A-1C18-B8352FA5F2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73C3E-3F0E-5296-BAAE-51B047168A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0FE22-6540-A750-9C48-66BFA97C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75F2D-ACBB-B833-72BF-0F9EC1CCD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625B-29F4-D9BE-B126-2558048F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130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A489-F079-BE90-BBFB-32B84757F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80C7DE-57FB-E449-A57E-378738EAA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DF0AB-8AD8-0DFB-3B92-B7975686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6F44B-9958-8BDD-EB14-1FCC320B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96B02C-1244-C4C1-3128-16CA04C03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8549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3C2645-C5A5-24F8-DAE2-1932B9261F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066425-A73F-D73D-73FF-59176C054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6C98E-D024-3C12-F3F1-838DE51A1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DB82-F37F-7FAD-ECE9-961C01941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345B9-5D1F-8D2A-2C6A-C12054C82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429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345E1-32A9-B283-88C1-16D0EA4CA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43959-FDB7-9CDE-508B-AEDBA2C07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4ADE1-D084-37C4-9316-1DA9FB291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10530-38BB-D80F-DB36-299108CD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D8D49-4C66-A45A-18B8-9E84C59BB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262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D5563-6D92-F46F-A6BF-482706A41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2B403-EAC2-3EE5-6511-74AAEFEE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47AE2-6340-AE45-6A75-D5C1E6FDE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44A934-F455-2945-7D57-88B73BB2D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A5960C-4726-1736-036E-22F8D1CD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346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156E7-029F-191D-7B62-A2DF228B4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92E0A-A2A7-E534-BE91-5E43AC1632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A29E5A-4870-6C16-00E7-3A988C0960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32CC87-6169-18FE-7D35-3E2BB026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F95733-C081-CF97-5653-1E2206A12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2EB70-EF77-243F-6689-C52AFE0FC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223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7ADBD-E89C-DBCE-5186-BE6A6753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310FF-F3E9-DE11-BEEB-9E96182EA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0049F-3728-25FE-E234-4047B6522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30955D-5722-C556-B4C3-61741B7A3C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679490-7A6D-CE7A-B6CE-7017A788A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F70A6E-4AFF-639D-C89B-4A4D304B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6057FD-984A-C6F7-F435-F1312C8B3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F786B1-7CFC-5D2F-2955-63FAAC4D4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7266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4CAD0-5D86-EA10-E83E-198A35B6C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AFFD68-DCF7-746E-B376-703F849B2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62B754-9840-2103-AF6B-620428D71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D5C39A-90B5-8BFD-96E9-46DDA2DA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833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DB74EE-4ABE-A2C8-76A6-954DD9F0C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CEC95F-D8C5-CB1A-C6F0-9C0BC249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D6ABE-F661-02F2-6B66-0312F16F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86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22D9-B4CA-C272-4782-B82264EF3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DFE18-956A-4FC4-7730-BA58A670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87B02-2B6C-D1E1-FD93-D6B353990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7E1F64-3214-D87E-1DD2-A33AFB4BC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F2283-12A7-887D-6788-D0C9CD446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87CA7-7BDB-C418-68A2-BB126459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510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21671-BBAE-FFDD-EE84-8B20BA8D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0DC45C-303E-117B-178E-5A9D523471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A8B96-68E9-6374-B25F-1E61A55E5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45B9C-616B-A1DD-A5D3-EF2B09269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52125C-95B6-8BDE-17EA-81437C4F1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66F7-CD26-E5ED-8C6E-E303C304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4371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7C1630-62A7-1141-6D56-DA2E3592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786DE-AAC5-9A5D-60F7-EA1354923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BA6B0-71E5-C80A-16C7-1AECCCC23A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F7DFA-01AF-48AC-85E3-790E10977B11}" type="datetimeFigureOut">
              <a:rPr lang="pt-BR" smtClean="0"/>
              <a:t>20/01/2024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72F88-3BDD-5EBA-BE74-F70167BA06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59D6E-A9B6-B5E5-CA11-F80F7DF312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DC9E8F-EA12-4229-A983-CD5F79AD1AA2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43045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E1A7D3-83AE-EEEA-F264-839507B82EFE}"/>
              </a:ext>
            </a:extLst>
          </p:cNvPr>
          <p:cNvSpPr/>
          <p:nvPr/>
        </p:nvSpPr>
        <p:spPr>
          <a:xfrm>
            <a:off x="363513" y="2394576"/>
            <a:ext cx="1933732" cy="1993692"/>
          </a:xfrm>
          <a:prstGeom prst="rect">
            <a:avLst/>
          </a:prstGeom>
          <a:solidFill>
            <a:srgbClr val="0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400" b="1" dirty="0">
                <a:solidFill>
                  <a:schemeClr val="bg1"/>
                </a:solidFill>
              </a:rPr>
              <a:t>3487</a:t>
            </a:r>
            <a:endParaRPr lang="pt-BR" b="1" dirty="0">
              <a:solidFill>
                <a:schemeClr val="bg1"/>
              </a:solidFill>
            </a:endParaRPr>
          </a:p>
          <a:p>
            <a:pPr algn="ctr"/>
            <a:r>
              <a:rPr lang="pt-BR" dirty="0">
                <a:solidFill>
                  <a:schemeClr val="bg1"/>
                </a:solidFill>
              </a:rPr>
              <a:t>Campanhas em Catarse e Apoia.se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(2011-2023)</a:t>
            </a:r>
          </a:p>
        </p:txBody>
      </p:sp>
      <p:sp>
        <p:nvSpPr>
          <p:cNvPr id="5" name="Hexagon 4">
            <a:extLst>
              <a:ext uri="{FF2B5EF4-FFF2-40B4-BE49-F238E27FC236}">
                <a16:creationId xmlns:a16="http://schemas.microsoft.com/office/drawing/2014/main" id="{D350187C-2B1B-9985-E291-19F0BBF535EB}"/>
              </a:ext>
            </a:extLst>
          </p:cNvPr>
          <p:cNvSpPr/>
          <p:nvPr/>
        </p:nvSpPr>
        <p:spPr>
          <a:xfrm>
            <a:off x="2956809" y="1425938"/>
            <a:ext cx="2166078" cy="1409076"/>
          </a:xfrm>
          <a:prstGeom prst="hexagon">
            <a:avLst/>
          </a:prstGeom>
          <a:solidFill>
            <a:srgbClr val="993300"/>
          </a:solidFill>
          <a:ln>
            <a:solidFill>
              <a:srgbClr val="993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600" b="1" dirty="0">
                <a:solidFill>
                  <a:schemeClr val="bg1"/>
                </a:solidFill>
              </a:rPr>
              <a:t>2803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campanhas pontuais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EDCE482B-B44E-CBB2-D41B-1D63EEEEBCD4}"/>
              </a:ext>
            </a:extLst>
          </p:cNvPr>
          <p:cNvCxnSpPr>
            <a:cxnSpLocks/>
            <a:stCxn id="2" idx="3"/>
            <a:endCxn id="5" idx="3"/>
          </p:cNvCxnSpPr>
          <p:nvPr/>
        </p:nvCxnSpPr>
        <p:spPr>
          <a:xfrm flipV="1">
            <a:off x="2297245" y="2130476"/>
            <a:ext cx="659564" cy="126094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0C624FBC-6747-9B77-4D2D-23C7B219E3F4}"/>
              </a:ext>
            </a:extLst>
          </p:cNvPr>
          <p:cNvCxnSpPr>
            <a:cxnSpLocks/>
            <a:stCxn id="2" idx="3"/>
            <a:endCxn id="34" idx="2"/>
          </p:cNvCxnSpPr>
          <p:nvPr/>
        </p:nvCxnSpPr>
        <p:spPr>
          <a:xfrm>
            <a:off x="2297245" y="3391422"/>
            <a:ext cx="3473965" cy="222635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4F9705E-E297-5749-5BD0-4210EBFC2CCC}"/>
              </a:ext>
            </a:extLst>
          </p:cNvPr>
          <p:cNvSpPr/>
          <p:nvPr/>
        </p:nvSpPr>
        <p:spPr>
          <a:xfrm>
            <a:off x="5759968" y="601583"/>
            <a:ext cx="2413417" cy="1214203"/>
          </a:xfrm>
          <a:prstGeom prst="ellipse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tx1"/>
                </a:solidFill>
              </a:rPr>
              <a:t>1335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tudo ou nada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02B897-3D7B-775D-D58C-C950558E6BF6}"/>
              </a:ext>
            </a:extLst>
          </p:cNvPr>
          <p:cNvSpPr/>
          <p:nvPr/>
        </p:nvSpPr>
        <p:spPr>
          <a:xfrm>
            <a:off x="5759969" y="2861351"/>
            <a:ext cx="2413417" cy="1214203"/>
          </a:xfrm>
          <a:prstGeom prst="ellipse">
            <a:avLst/>
          </a:prstGeom>
          <a:solidFill>
            <a:srgbClr val="FF0033"/>
          </a:solidFill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1468</a:t>
            </a:r>
          </a:p>
          <a:p>
            <a:pPr algn="ctr"/>
            <a:r>
              <a:rPr lang="pt-BR" dirty="0" err="1">
                <a:solidFill>
                  <a:schemeClr val="bg1"/>
                </a:solidFill>
              </a:rPr>
              <a:t>flex</a:t>
            </a:r>
            <a:endParaRPr lang="pt-BR" dirty="0">
              <a:solidFill>
                <a:schemeClr val="bg1"/>
              </a:solidFill>
            </a:endParaRPr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900F6B80-CD06-11AE-0DFF-3891E06BC0BD}"/>
              </a:ext>
            </a:extLst>
          </p:cNvPr>
          <p:cNvCxnSpPr>
            <a:stCxn id="5" idx="0"/>
            <a:endCxn id="17" idx="2"/>
          </p:cNvCxnSpPr>
          <p:nvPr/>
        </p:nvCxnSpPr>
        <p:spPr>
          <a:xfrm flipV="1">
            <a:off x="5122887" y="1208685"/>
            <a:ext cx="637081" cy="921791"/>
          </a:xfrm>
          <a:prstGeom prst="curvedConnector3">
            <a:avLst/>
          </a:prstGeom>
          <a:ln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0683622A-AF78-D0E7-7695-7ADC3A1F8A38}"/>
              </a:ext>
            </a:extLst>
          </p:cNvPr>
          <p:cNvCxnSpPr>
            <a:stCxn id="5" idx="0"/>
            <a:endCxn id="18" idx="2"/>
          </p:cNvCxnSpPr>
          <p:nvPr/>
        </p:nvCxnSpPr>
        <p:spPr>
          <a:xfrm>
            <a:off x="5122887" y="2130476"/>
            <a:ext cx="637082" cy="1337977"/>
          </a:xfrm>
          <a:prstGeom prst="curvedConnector3">
            <a:avLst/>
          </a:prstGeom>
          <a:ln>
            <a:solidFill>
              <a:srgbClr val="9933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36BCBBFA-A5C1-D741-B985-1F3EC35F9C76}"/>
              </a:ext>
            </a:extLst>
          </p:cNvPr>
          <p:cNvSpPr/>
          <p:nvPr/>
        </p:nvSpPr>
        <p:spPr>
          <a:xfrm>
            <a:off x="5771210" y="5010671"/>
            <a:ext cx="2413417" cy="1214203"/>
          </a:xfrm>
          <a:prstGeom prst="ellipse">
            <a:avLst/>
          </a:prstGeom>
          <a:solidFill>
            <a:srgbClr val="000080"/>
          </a:solidFill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684</a:t>
            </a:r>
          </a:p>
          <a:p>
            <a:pPr algn="ctr"/>
            <a:r>
              <a:rPr lang="pt-BR" dirty="0">
                <a:solidFill>
                  <a:schemeClr val="bg1"/>
                </a:solidFill>
              </a:rPr>
              <a:t>recorrentes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311148-1B44-5665-67BE-627F3BFDEFA7}"/>
              </a:ext>
            </a:extLst>
          </p:cNvPr>
          <p:cNvSpPr/>
          <p:nvPr/>
        </p:nvSpPr>
        <p:spPr>
          <a:xfrm>
            <a:off x="8832950" y="234220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62,17%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164FC5E-14DD-F09B-225F-2CB93A2AB3D7}"/>
              </a:ext>
            </a:extLst>
          </p:cNvPr>
          <p:cNvSpPr/>
          <p:nvPr/>
        </p:nvSpPr>
        <p:spPr>
          <a:xfrm>
            <a:off x="8832950" y="863599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R$ 24.063.279,83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total arrecadado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B58004A-6280-AE97-D360-1BB0037103A4}"/>
              </a:ext>
            </a:extLst>
          </p:cNvPr>
          <p:cNvSpPr/>
          <p:nvPr/>
        </p:nvSpPr>
        <p:spPr>
          <a:xfrm>
            <a:off x="8832950" y="1489542"/>
            <a:ext cx="3242876" cy="629379"/>
          </a:xfrm>
          <a:prstGeom prst="rect">
            <a:avLst/>
          </a:prstGeom>
          <a:noFill/>
          <a:ln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R$ 28.991,90/campanha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arrecadação média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7621F45-D2A4-A998-2F0C-2ADE42047B38}"/>
              </a:ext>
            </a:extLst>
          </p:cNvPr>
          <p:cNvSpPr/>
          <p:nvPr/>
        </p:nvSpPr>
        <p:spPr>
          <a:xfrm>
            <a:off x="8832950" y="2447354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94,21%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DE6B447-2E74-EA0D-8FC4-AEB5FBF8999E}"/>
              </a:ext>
            </a:extLst>
          </p:cNvPr>
          <p:cNvSpPr/>
          <p:nvPr/>
        </p:nvSpPr>
        <p:spPr>
          <a:xfrm>
            <a:off x="8832950" y="3076733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R$ 18.362.131,94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total arrecadado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4C3ACBD-5F33-4528-1A7A-121D93F4D87A}"/>
              </a:ext>
            </a:extLst>
          </p:cNvPr>
          <p:cNvSpPr/>
          <p:nvPr/>
        </p:nvSpPr>
        <p:spPr>
          <a:xfrm>
            <a:off x="8832950" y="3706112"/>
            <a:ext cx="3242876" cy="629379"/>
          </a:xfrm>
          <a:prstGeom prst="rect">
            <a:avLst/>
          </a:prstGeom>
          <a:noFill/>
          <a:ln>
            <a:solidFill>
              <a:srgbClr val="FF00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800" b="1" dirty="0">
                <a:solidFill>
                  <a:schemeClr val="tx1"/>
                </a:solidFill>
              </a:rPr>
              <a:t>R$ 13.277,03/campanha</a:t>
            </a:r>
          </a:p>
          <a:p>
            <a:pPr algn="ctr"/>
            <a:r>
              <a:rPr lang="pt-BR" sz="1800" dirty="0">
                <a:solidFill>
                  <a:schemeClr val="tx1"/>
                </a:solidFill>
              </a:rPr>
              <a:t>arrecadação média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171955-8D16-0E77-8A72-B38B94980DA3}"/>
              </a:ext>
            </a:extLst>
          </p:cNvPr>
          <p:cNvSpPr/>
          <p:nvPr/>
        </p:nvSpPr>
        <p:spPr>
          <a:xfrm>
            <a:off x="8832950" y="4643308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22,22%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taxa de sucesso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83FF06-D53C-341C-FD5F-336DCD93E273}"/>
              </a:ext>
            </a:extLst>
          </p:cNvPr>
          <p:cNvSpPr/>
          <p:nvPr/>
        </p:nvSpPr>
        <p:spPr>
          <a:xfrm>
            <a:off x="8832950" y="5272687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R$ 43.186,96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arrecadado mensal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48601-F397-693E-56A9-39FAC7006A88}"/>
              </a:ext>
            </a:extLst>
          </p:cNvPr>
          <p:cNvSpPr/>
          <p:nvPr/>
        </p:nvSpPr>
        <p:spPr>
          <a:xfrm>
            <a:off x="8832950" y="5902066"/>
            <a:ext cx="3242876" cy="629379"/>
          </a:xfrm>
          <a:prstGeom prst="rect">
            <a:avLst/>
          </a:prstGeom>
          <a:noFill/>
          <a:ln>
            <a:solidFill>
              <a:srgbClr val="0000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R$ 284,12</a:t>
            </a:r>
            <a:r>
              <a:rPr lang="pt-BR" sz="1800" b="1" dirty="0">
                <a:solidFill>
                  <a:schemeClr val="tx1"/>
                </a:solidFill>
              </a:rPr>
              <a:t>/campanha</a:t>
            </a:r>
            <a:endParaRPr lang="pt-BR" b="1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arrecadação média mensal</a:t>
            </a:r>
          </a:p>
        </p:txBody>
      </p:sp>
      <p:cxnSp>
        <p:nvCxnSpPr>
          <p:cNvPr id="50" name="Connector: Curved 49">
            <a:extLst>
              <a:ext uri="{FF2B5EF4-FFF2-40B4-BE49-F238E27FC236}">
                <a16:creationId xmlns:a16="http://schemas.microsoft.com/office/drawing/2014/main" id="{FE11E2AD-D1BD-ECB0-2D64-6B245BDE4F14}"/>
              </a:ext>
            </a:extLst>
          </p:cNvPr>
          <p:cNvCxnSpPr>
            <a:stCxn id="17" idx="6"/>
          </p:cNvCxnSpPr>
          <p:nvPr/>
        </p:nvCxnSpPr>
        <p:spPr>
          <a:xfrm flipV="1">
            <a:off x="8173385" y="601583"/>
            <a:ext cx="659565" cy="607102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Curved 50">
            <a:extLst>
              <a:ext uri="{FF2B5EF4-FFF2-40B4-BE49-F238E27FC236}">
                <a16:creationId xmlns:a16="http://schemas.microsoft.com/office/drawing/2014/main" id="{42CBE523-EB0E-69BF-547F-9CDDC5351B12}"/>
              </a:ext>
            </a:extLst>
          </p:cNvPr>
          <p:cNvCxnSpPr>
            <a:cxnSpLocks/>
            <a:stCxn id="17" idx="6"/>
            <a:endCxn id="37" idx="1"/>
          </p:cNvCxnSpPr>
          <p:nvPr/>
        </p:nvCxnSpPr>
        <p:spPr>
          <a:xfrm flipV="1">
            <a:off x="8173385" y="1178289"/>
            <a:ext cx="659565" cy="30396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Curved 51">
            <a:extLst>
              <a:ext uri="{FF2B5EF4-FFF2-40B4-BE49-F238E27FC236}">
                <a16:creationId xmlns:a16="http://schemas.microsoft.com/office/drawing/2014/main" id="{470A432F-F00C-71D4-9739-F86303BBDBD5}"/>
              </a:ext>
            </a:extLst>
          </p:cNvPr>
          <p:cNvCxnSpPr>
            <a:cxnSpLocks/>
            <a:stCxn id="17" idx="6"/>
            <a:endCxn id="38" idx="1"/>
          </p:cNvCxnSpPr>
          <p:nvPr/>
        </p:nvCxnSpPr>
        <p:spPr>
          <a:xfrm>
            <a:off x="8173385" y="1208685"/>
            <a:ext cx="659565" cy="595547"/>
          </a:xfrm>
          <a:prstGeom prst="curvedConnector3">
            <a:avLst/>
          </a:prstGeom>
          <a:ln>
            <a:solidFill>
              <a:srgbClr val="FF99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Curved 52">
            <a:extLst>
              <a:ext uri="{FF2B5EF4-FFF2-40B4-BE49-F238E27FC236}">
                <a16:creationId xmlns:a16="http://schemas.microsoft.com/office/drawing/2014/main" id="{29872E05-BEAF-AC3E-3D82-C1421FC66DD2}"/>
              </a:ext>
            </a:extLst>
          </p:cNvPr>
          <p:cNvCxnSpPr>
            <a:cxnSpLocks/>
            <a:stCxn id="18" idx="6"/>
            <a:endCxn id="40" idx="1"/>
          </p:cNvCxnSpPr>
          <p:nvPr/>
        </p:nvCxnSpPr>
        <p:spPr>
          <a:xfrm flipV="1">
            <a:off x="8173386" y="2762044"/>
            <a:ext cx="659564" cy="706409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Curved 53">
            <a:extLst>
              <a:ext uri="{FF2B5EF4-FFF2-40B4-BE49-F238E27FC236}">
                <a16:creationId xmlns:a16="http://schemas.microsoft.com/office/drawing/2014/main" id="{B3F72364-F96A-8148-C9B0-59DFABB08EF6}"/>
              </a:ext>
            </a:extLst>
          </p:cNvPr>
          <p:cNvCxnSpPr>
            <a:cxnSpLocks/>
            <a:stCxn id="18" idx="6"/>
            <a:endCxn id="41" idx="1"/>
          </p:cNvCxnSpPr>
          <p:nvPr/>
        </p:nvCxnSpPr>
        <p:spPr>
          <a:xfrm flipV="1">
            <a:off x="8173386" y="3391423"/>
            <a:ext cx="659564" cy="77030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Curved 66">
            <a:extLst>
              <a:ext uri="{FF2B5EF4-FFF2-40B4-BE49-F238E27FC236}">
                <a16:creationId xmlns:a16="http://schemas.microsoft.com/office/drawing/2014/main" id="{4F78BF10-B5A7-3DCA-D4D1-D8358D1943E5}"/>
              </a:ext>
            </a:extLst>
          </p:cNvPr>
          <p:cNvCxnSpPr>
            <a:cxnSpLocks/>
            <a:stCxn id="18" idx="6"/>
            <a:endCxn id="42" idx="1"/>
          </p:cNvCxnSpPr>
          <p:nvPr/>
        </p:nvCxnSpPr>
        <p:spPr>
          <a:xfrm>
            <a:off x="8173386" y="3468453"/>
            <a:ext cx="659564" cy="552349"/>
          </a:xfrm>
          <a:prstGeom prst="curvedConnector3">
            <a:avLst>
              <a:gd name="adj1" fmla="val 50000"/>
            </a:avLst>
          </a:prstGeom>
          <a:ln>
            <a:solidFill>
              <a:srgbClr val="FF003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Curved 69">
            <a:extLst>
              <a:ext uri="{FF2B5EF4-FFF2-40B4-BE49-F238E27FC236}">
                <a16:creationId xmlns:a16="http://schemas.microsoft.com/office/drawing/2014/main" id="{30380AEE-A88B-A143-8020-D84AE21BD7B3}"/>
              </a:ext>
            </a:extLst>
          </p:cNvPr>
          <p:cNvCxnSpPr>
            <a:cxnSpLocks/>
            <a:stCxn id="34" idx="6"/>
            <a:endCxn id="43" idx="1"/>
          </p:cNvCxnSpPr>
          <p:nvPr/>
        </p:nvCxnSpPr>
        <p:spPr>
          <a:xfrm flipV="1">
            <a:off x="8184627" y="4957998"/>
            <a:ext cx="648323" cy="659775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368A5386-4532-3F33-BD13-1F2B1FEDA497}"/>
              </a:ext>
            </a:extLst>
          </p:cNvPr>
          <p:cNvCxnSpPr>
            <a:cxnSpLocks/>
            <a:stCxn id="34" idx="6"/>
            <a:endCxn id="44" idx="1"/>
          </p:cNvCxnSpPr>
          <p:nvPr/>
        </p:nvCxnSpPr>
        <p:spPr>
          <a:xfrm flipV="1">
            <a:off x="8184627" y="5587377"/>
            <a:ext cx="648323" cy="30396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Curved 75">
            <a:extLst>
              <a:ext uri="{FF2B5EF4-FFF2-40B4-BE49-F238E27FC236}">
                <a16:creationId xmlns:a16="http://schemas.microsoft.com/office/drawing/2014/main" id="{BB52730B-E020-22DC-6165-F048DCFB6E7C}"/>
              </a:ext>
            </a:extLst>
          </p:cNvPr>
          <p:cNvCxnSpPr>
            <a:cxnSpLocks/>
            <a:stCxn id="34" idx="6"/>
            <a:endCxn id="45" idx="1"/>
          </p:cNvCxnSpPr>
          <p:nvPr/>
        </p:nvCxnSpPr>
        <p:spPr>
          <a:xfrm>
            <a:off x="8184627" y="5617773"/>
            <a:ext cx="648323" cy="598983"/>
          </a:xfrm>
          <a:prstGeom prst="curvedConnector3">
            <a:avLst>
              <a:gd name="adj1" fmla="val 50000"/>
            </a:avLst>
          </a:prstGeom>
          <a:ln>
            <a:solidFill>
              <a:srgbClr val="00008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28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74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Erick Silva</dc:creator>
  <cp:lastModifiedBy>Erick Silva</cp:lastModifiedBy>
  <cp:revision>6</cp:revision>
  <dcterms:created xsi:type="dcterms:W3CDTF">2024-01-20T10:13:55Z</dcterms:created>
  <dcterms:modified xsi:type="dcterms:W3CDTF">2024-01-20T11:29:19Z</dcterms:modified>
</cp:coreProperties>
</file>