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2" r:id="rId9"/>
    <p:sldId id="264" r:id="rId10"/>
    <p:sldId id="263" r:id="rId11"/>
    <p:sldId id="261" r:id="rId12"/>
    <p:sldId id="269" r:id="rId13"/>
    <p:sldId id="268" r:id="rId14"/>
    <p:sldId id="272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274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53B797-585A-4BB9-B8AF-8FFC5C6E8981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54EBEC-48E5-4271-A613-03001CFD2C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ampserver.com/en/#download-wrap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ramework.zend.com/downloads/la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TEAM5OARS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in </a:t>
            </a:r>
            <a:r>
              <a:rPr lang="en-US" dirty="0" err="1" smtClean="0"/>
              <a:t>Netbeans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933333" cy="2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3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sure to set sources into the WAMP folder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55054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run configuration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4862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</a:t>
            </a:r>
            <a:r>
              <a:rPr lang="en-US" dirty="0" err="1" smtClean="0"/>
              <a:t>Zend</a:t>
            </a:r>
            <a:r>
              <a:rPr lang="en-US" dirty="0" smtClean="0"/>
              <a:t> is selected and Finish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9531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3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4" y="1219200"/>
            <a:ext cx="8380645" cy="47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662" r="85468" b="38208"/>
          <a:stretch/>
        </p:blipFill>
        <p:spPr>
          <a:xfrm>
            <a:off x="2819400" y="472821"/>
            <a:ext cx="3505200" cy="5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066800"/>
            <a:ext cx="8568267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7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WAMP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/>
          <a:lstStyle/>
          <a:p>
            <a:r>
              <a:rPr lang="en-US" dirty="0" smtClean="0"/>
              <a:t>Download WAMP from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www.wampserver.com/en</a:t>
            </a:r>
            <a:r>
              <a:rPr lang="en-US" u="sng" dirty="0">
                <a:hlinkClick r:id="rId2"/>
              </a:rPr>
              <a:t>/#</a:t>
            </a:r>
            <a:r>
              <a:rPr lang="en-US" u="sng" dirty="0" smtClean="0">
                <a:hlinkClick r:id="rId2"/>
              </a:rPr>
              <a:t>download-wrapper</a:t>
            </a:r>
            <a:r>
              <a:rPr lang="en-US" u="sng" dirty="0" smtClean="0"/>
              <a:t> </a:t>
            </a:r>
            <a:r>
              <a:rPr lang="en-US" dirty="0" smtClean="0"/>
              <a:t>and run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8196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0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server online to localhost:88</a:t>
            </a:r>
          </a:p>
          <a:p>
            <a:r>
              <a:rPr lang="en-US" dirty="0" smtClean="0"/>
              <a:t>Open the MySQL console and run the script.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22059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320" y="1935163"/>
            <a:ext cx="5815359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Zend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Zend</a:t>
            </a:r>
            <a:r>
              <a:rPr lang="en-US" dirty="0"/>
              <a:t> Framework 1.12.17 </a:t>
            </a:r>
            <a:r>
              <a:rPr lang="en-US" dirty="0" smtClean="0"/>
              <a:t>Minimal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framework.zend.com/downloads/latest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04" y="2895600"/>
            <a:ext cx="47625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 it into the WAMP folder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46" y="2514600"/>
            <a:ext cx="59531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76" name="Straight Arrow Connector 8"/>
          <p:cNvCxnSpPr>
            <a:cxnSpLocks noChangeShapeType="1"/>
          </p:cNvCxnSpPr>
          <p:nvPr/>
        </p:nvCxnSpPr>
        <p:spPr bwMode="auto">
          <a:xfrm flipH="1">
            <a:off x="2963863" y="3707027"/>
            <a:ext cx="312737" cy="63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15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38600" cy="4389120"/>
          </a:xfrm>
        </p:spPr>
        <p:txBody>
          <a:bodyPr/>
          <a:lstStyle/>
          <a:p>
            <a:r>
              <a:rPr lang="en-US" dirty="0" smtClean="0"/>
              <a:t>Find the php.ini file in </a:t>
            </a:r>
            <a:r>
              <a:rPr lang="en-US" dirty="0"/>
              <a:t>C:\</a:t>
            </a:r>
            <a:r>
              <a:rPr lang="en-US" dirty="0" smtClean="0"/>
              <a:t>wamp\bin\php\php5.5.12\pnp.ini or equivalent</a:t>
            </a:r>
          </a:p>
          <a:p>
            <a:r>
              <a:rPr lang="en-US" dirty="0" smtClean="0"/>
              <a:t>Add </a:t>
            </a:r>
            <a:r>
              <a:rPr lang="en-US" dirty="0" err="1"/>
              <a:t>Z</a:t>
            </a:r>
            <a:r>
              <a:rPr lang="en-US" dirty="0" err="1" smtClean="0"/>
              <a:t>end</a:t>
            </a:r>
            <a:r>
              <a:rPr lang="en-US" dirty="0" smtClean="0"/>
              <a:t> to your appropriate include path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5999"/>
            <a:ext cx="42291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91000" cy="4389120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Zend</a:t>
            </a:r>
            <a:r>
              <a:rPr lang="en-US" dirty="0" smtClean="0"/>
              <a:t> to the system path.</a:t>
            </a:r>
          </a:p>
          <a:p>
            <a:r>
              <a:rPr lang="en-US" dirty="0" smtClean="0"/>
              <a:t>Go to computer properties &gt; Advanced System Setting &gt; Environment Variable &gt; Path</a:t>
            </a:r>
          </a:p>
          <a:p>
            <a:r>
              <a:rPr lang="en-US" dirty="0"/>
              <a:t>Add “C:\</a:t>
            </a:r>
            <a:r>
              <a:rPr lang="en-US" dirty="0" err="1"/>
              <a:t>wamp</a:t>
            </a:r>
            <a:r>
              <a:rPr lang="en-US" dirty="0"/>
              <a:t>\bin\</a:t>
            </a:r>
            <a:r>
              <a:rPr lang="en-US" dirty="0" err="1"/>
              <a:t>php</a:t>
            </a:r>
            <a:r>
              <a:rPr lang="en-US" dirty="0"/>
              <a:t>\php5.5.12” to the path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528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81400" cy="438912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Zend</a:t>
            </a:r>
            <a:r>
              <a:rPr lang="en-US" dirty="0" smtClean="0"/>
              <a:t> into </a:t>
            </a:r>
            <a:r>
              <a:rPr lang="en-US" dirty="0" err="1" smtClean="0"/>
              <a:t>Netbeans</a:t>
            </a:r>
            <a:endParaRPr lang="en-US" dirty="0"/>
          </a:p>
          <a:p>
            <a:r>
              <a:rPr lang="en-US" dirty="0" smtClean="0"/>
              <a:t>Go to Tools &gt; Options &gt; PHP &gt; </a:t>
            </a:r>
            <a:r>
              <a:rPr lang="en-US" dirty="0" err="1" smtClean="0"/>
              <a:t>Zend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Zend</a:t>
            </a:r>
            <a:r>
              <a:rPr lang="en-US" dirty="0" smtClean="0"/>
              <a:t> script and run it.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4767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4267200"/>
            <a:ext cx="5943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31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161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Constantia</vt:lpstr>
      <vt:lpstr>Wingdings 2</vt:lpstr>
      <vt:lpstr>Flow</vt:lpstr>
      <vt:lpstr>TEAM5OARS Demo</vt:lpstr>
      <vt:lpstr>Installing WAMP</vt:lpstr>
      <vt:lpstr>Set up Database</vt:lpstr>
      <vt:lpstr>Cont.</vt:lpstr>
      <vt:lpstr>Installing Zend</vt:lpstr>
      <vt:lpstr>Cont.</vt:lpstr>
      <vt:lpstr>Cont.</vt:lpstr>
      <vt:lpstr>Cont.</vt:lpstr>
      <vt:lpstr>Cont.</vt:lpstr>
      <vt:lpstr>Create Project in Netbeans</vt:lpstr>
      <vt:lpstr>Cont.</vt:lpstr>
      <vt:lpstr>Cont.</vt:lpstr>
      <vt:lpstr>Cont.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TEAM5OARS Demo</dc:title>
  <dc:creator>Nixon</dc:creator>
  <cp:lastModifiedBy>Visak V</cp:lastModifiedBy>
  <cp:revision>9</cp:revision>
  <dcterms:created xsi:type="dcterms:W3CDTF">2016-02-22T17:06:08Z</dcterms:created>
  <dcterms:modified xsi:type="dcterms:W3CDTF">2016-02-22T19:55:40Z</dcterms:modified>
</cp:coreProperties>
</file>