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1012-2B2E-4725-AE5A-73831487421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7691-7A09-4DF8-B05E-262BF665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17"/>
          <p:cNvGrpSpPr>
            <a:grpSpLocks/>
          </p:cNvGrpSpPr>
          <p:nvPr/>
        </p:nvGrpSpPr>
        <p:grpSpPr bwMode="auto">
          <a:xfrm>
            <a:off x="5443313" y="949893"/>
            <a:ext cx="4802187" cy="1230313"/>
            <a:chOff x="3753" y="1859"/>
            <a:chExt cx="7562" cy="1938"/>
          </a:xfrm>
        </p:grpSpPr>
        <p:grpSp>
          <p:nvGrpSpPr>
            <p:cNvPr id="53" name="Group 242"/>
            <p:cNvGrpSpPr>
              <a:grpSpLocks/>
            </p:cNvGrpSpPr>
            <p:nvPr/>
          </p:nvGrpSpPr>
          <p:grpSpPr bwMode="auto">
            <a:xfrm>
              <a:off x="6016" y="3285"/>
              <a:ext cx="2099" cy="420"/>
              <a:chOff x="7936" y="11025"/>
              <a:chExt cx="2099" cy="420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7938" y="11060"/>
                <a:ext cx="1395" cy="38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7936" y="11025"/>
                <a:ext cx="20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Patient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4" name="Group 239"/>
            <p:cNvGrpSpPr>
              <a:grpSpLocks/>
            </p:cNvGrpSpPr>
            <p:nvPr/>
          </p:nvGrpSpPr>
          <p:grpSpPr bwMode="auto">
            <a:xfrm>
              <a:off x="3753" y="3319"/>
              <a:ext cx="3607" cy="478"/>
              <a:chOff x="1493" y="11899"/>
              <a:chExt cx="3607" cy="478"/>
            </a:xfrm>
          </p:grpSpPr>
          <p:sp>
            <p:nvSpPr>
              <p:cNvPr id="76" name="Oval 25"/>
              <p:cNvSpPr>
                <a:spLocks noChangeArrowheads="1"/>
              </p:cNvSpPr>
              <p:nvPr/>
            </p:nvSpPr>
            <p:spPr bwMode="auto">
              <a:xfrm>
                <a:off x="1493" y="11940"/>
                <a:ext cx="1887" cy="38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26"/>
              <p:cNvSpPr txBox="1">
                <a:spLocks noChangeArrowheads="1"/>
              </p:cNvSpPr>
              <p:nvPr/>
            </p:nvSpPr>
            <p:spPr bwMode="auto">
              <a:xfrm>
                <a:off x="1575" y="11899"/>
                <a:ext cx="3525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patient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5" name="Group 236"/>
            <p:cNvGrpSpPr>
              <a:grpSpLocks/>
            </p:cNvGrpSpPr>
            <p:nvPr/>
          </p:nvGrpSpPr>
          <p:grpSpPr bwMode="auto">
            <a:xfrm>
              <a:off x="4033" y="2669"/>
              <a:ext cx="3862" cy="478"/>
              <a:chOff x="1733" y="12709"/>
              <a:chExt cx="3862" cy="478"/>
            </a:xfrm>
          </p:grpSpPr>
          <p:sp>
            <p:nvSpPr>
              <p:cNvPr id="74" name="Oval 25"/>
              <p:cNvSpPr>
                <a:spLocks noChangeArrowheads="1"/>
              </p:cNvSpPr>
              <p:nvPr/>
            </p:nvSpPr>
            <p:spPr bwMode="auto">
              <a:xfrm>
                <a:off x="1733" y="12710"/>
                <a:ext cx="1887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1755" y="12709"/>
                <a:ext cx="3840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original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6" name="Group 233"/>
            <p:cNvGrpSpPr>
              <a:grpSpLocks/>
            </p:cNvGrpSpPr>
            <p:nvPr/>
          </p:nvGrpSpPr>
          <p:grpSpPr bwMode="auto">
            <a:xfrm>
              <a:off x="5828" y="1859"/>
              <a:ext cx="3227" cy="478"/>
              <a:chOff x="1468" y="6859"/>
              <a:chExt cx="3227" cy="478"/>
            </a:xfrm>
          </p:grpSpPr>
          <p:sp>
            <p:nvSpPr>
              <p:cNvPr id="72" name="Oval 25"/>
              <p:cNvSpPr>
                <a:spLocks noChangeArrowheads="1"/>
              </p:cNvSpPr>
              <p:nvPr/>
            </p:nvSpPr>
            <p:spPr bwMode="auto">
              <a:xfrm>
                <a:off x="1468" y="6960"/>
                <a:ext cx="1507" cy="3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1590" y="6859"/>
                <a:ext cx="3105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age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7" name="Group 230"/>
            <p:cNvGrpSpPr>
              <a:grpSpLocks/>
            </p:cNvGrpSpPr>
            <p:nvPr/>
          </p:nvGrpSpPr>
          <p:grpSpPr bwMode="auto">
            <a:xfrm>
              <a:off x="7083" y="2160"/>
              <a:ext cx="3312" cy="497"/>
              <a:chOff x="1623" y="7680"/>
              <a:chExt cx="3312" cy="497"/>
            </a:xfrm>
          </p:grpSpPr>
          <p:sp>
            <p:nvSpPr>
              <p:cNvPr id="70" name="Oval 25"/>
              <p:cNvSpPr>
                <a:spLocks noChangeArrowheads="1"/>
              </p:cNvSpPr>
              <p:nvPr/>
            </p:nvSpPr>
            <p:spPr bwMode="auto">
              <a:xfrm>
                <a:off x="1623" y="7680"/>
                <a:ext cx="1727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1665" y="7699"/>
                <a:ext cx="3270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entryDate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" name="Group 227"/>
            <p:cNvGrpSpPr>
              <a:grpSpLocks/>
            </p:cNvGrpSpPr>
            <p:nvPr/>
          </p:nvGrpSpPr>
          <p:grpSpPr bwMode="auto">
            <a:xfrm>
              <a:off x="4498" y="2087"/>
              <a:ext cx="3297" cy="478"/>
              <a:chOff x="1418" y="5987"/>
              <a:chExt cx="3297" cy="478"/>
            </a:xfrm>
          </p:grpSpPr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1418" y="6045"/>
                <a:ext cx="1507" cy="3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1610" y="5987"/>
                <a:ext cx="3105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sex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9" name="Group 224"/>
            <p:cNvGrpSpPr>
              <a:grpSpLocks/>
            </p:cNvGrpSpPr>
            <p:nvPr/>
          </p:nvGrpSpPr>
          <p:grpSpPr bwMode="auto">
            <a:xfrm>
              <a:off x="7355" y="2742"/>
              <a:ext cx="3960" cy="478"/>
              <a:chOff x="2895" y="3842"/>
              <a:chExt cx="3960" cy="478"/>
            </a:xfrm>
          </p:grpSpPr>
          <p:sp>
            <p:nvSpPr>
              <p:cNvPr id="66" name="Oval 25"/>
              <p:cNvSpPr>
                <a:spLocks noChangeArrowheads="1"/>
              </p:cNvSpPr>
              <p:nvPr/>
            </p:nvSpPr>
            <p:spPr bwMode="auto">
              <a:xfrm>
                <a:off x="2908" y="3875"/>
                <a:ext cx="2247" cy="42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Text Box 26"/>
              <p:cNvSpPr txBox="1">
                <a:spLocks noChangeArrowheads="1"/>
              </p:cNvSpPr>
              <p:nvPr/>
            </p:nvSpPr>
            <p:spPr bwMode="auto">
              <a:xfrm>
                <a:off x="2895" y="3842"/>
                <a:ext cx="3960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6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dateOfSurgery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" name="Line 223"/>
            <p:cNvSpPr>
              <a:spLocks noChangeShapeType="1"/>
            </p:cNvSpPr>
            <p:nvPr/>
          </p:nvSpPr>
          <p:spPr bwMode="auto">
            <a:xfrm flipV="1">
              <a:off x="5680" y="3520"/>
              <a:ext cx="300" cy="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2"/>
            <p:cNvSpPr>
              <a:spLocks noChangeShapeType="1"/>
            </p:cNvSpPr>
            <p:nvPr/>
          </p:nvSpPr>
          <p:spPr bwMode="auto">
            <a:xfrm>
              <a:off x="5920" y="2420"/>
              <a:ext cx="540" cy="8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1"/>
            <p:cNvSpPr>
              <a:spLocks noChangeShapeType="1"/>
            </p:cNvSpPr>
            <p:nvPr/>
          </p:nvSpPr>
          <p:spPr bwMode="auto">
            <a:xfrm>
              <a:off x="6500" y="2260"/>
              <a:ext cx="100" cy="10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20"/>
            <p:cNvSpPr>
              <a:spLocks noChangeShapeType="1"/>
            </p:cNvSpPr>
            <p:nvPr/>
          </p:nvSpPr>
          <p:spPr bwMode="auto">
            <a:xfrm flipH="1">
              <a:off x="6920" y="2460"/>
              <a:ext cx="160" cy="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19"/>
            <p:cNvSpPr>
              <a:spLocks noChangeShapeType="1"/>
            </p:cNvSpPr>
            <p:nvPr/>
          </p:nvSpPr>
          <p:spPr bwMode="auto">
            <a:xfrm flipH="1">
              <a:off x="7160" y="2980"/>
              <a:ext cx="22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8"/>
            <p:cNvSpPr>
              <a:spLocks noChangeShapeType="1"/>
            </p:cNvSpPr>
            <p:nvPr/>
          </p:nvSpPr>
          <p:spPr bwMode="auto">
            <a:xfrm>
              <a:off x="5880" y="2964"/>
              <a:ext cx="380" cy="3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5418603" y="4274246"/>
            <a:ext cx="5448300" cy="1122045"/>
            <a:chOff x="5418603" y="4274246"/>
            <a:chExt cx="5448300" cy="1122045"/>
          </a:xfrm>
        </p:grpSpPr>
        <p:grpSp>
          <p:nvGrpSpPr>
            <p:cNvPr id="132" name="Group 99"/>
            <p:cNvGrpSpPr>
              <a:grpSpLocks/>
            </p:cNvGrpSpPr>
            <p:nvPr/>
          </p:nvGrpSpPr>
          <p:grpSpPr bwMode="auto">
            <a:xfrm>
              <a:off x="8076078" y="4274246"/>
              <a:ext cx="2790825" cy="381000"/>
              <a:chOff x="3775" y="9280"/>
              <a:chExt cx="4395" cy="600"/>
            </a:xfrm>
          </p:grpSpPr>
          <p:sp>
            <p:nvSpPr>
              <p:cNvPr id="144" name="Oval 25"/>
              <p:cNvSpPr>
                <a:spLocks noChangeArrowheads="1"/>
              </p:cNvSpPr>
              <p:nvPr/>
            </p:nvSpPr>
            <p:spPr bwMode="auto">
              <a:xfrm>
                <a:off x="3855" y="9280"/>
                <a:ext cx="1660" cy="6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Text Box 26"/>
              <p:cNvSpPr txBox="1">
                <a:spLocks noChangeArrowheads="1"/>
              </p:cNvSpPr>
              <p:nvPr/>
            </p:nvSpPr>
            <p:spPr bwMode="auto">
              <a:xfrm>
                <a:off x="3775" y="9369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studyDate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5418603" y="4419026"/>
              <a:ext cx="5227955" cy="977265"/>
              <a:chOff x="5418603" y="4419026"/>
              <a:chExt cx="5227955" cy="977265"/>
            </a:xfrm>
          </p:grpSpPr>
          <p:grpSp>
            <p:nvGrpSpPr>
              <p:cNvPr id="129" name="Group 108"/>
              <p:cNvGrpSpPr>
                <a:grpSpLocks/>
              </p:cNvGrpSpPr>
              <p:nvPr/>
            </p:nvGrpSpPr>
            <p:grpSpPr bwMode="auto">
              <a:xfrm>
                <a:off x="7135008" y="4727001"/>
                <a:ext cx="1646555" cy="256540"/>
                <a:chOff x="6833" y="6060"/>
                <a:chExt cx="2593" cy="404"/>
              </a:xfrm>
            </p:grpSpPr>
            <p:sp>
              <p:nvSpPr>
                <p:cNvPr id="150" name="Rectangle 23"/>
                <p:cNvSpPr>
                  <a:spLocks noChangeArrowheads="1"/>
                </p:cNvSpPr>
                <p:nvPr/>
              </p:nvSpPr>
              <p:spPr bwMode="auto">
                <a:xfrm>
                  <a:off x="6833" y="6100"/>
                  <a:ext cx="1267" cy="340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833" y="6060"/>
                  <a:ext cx="2593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E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6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Study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0" name="Group 105"/>
              <p:cNvGrpSpPr>
                <a:grpSpLocks/>
              </p:cNvGrpSpPr>
              <p:nvPr/>
            </p:nvGrpSpPr>
            <p:grpSpPr bwMode="auto">
              <a:xfrm>
                <a:off x="5777378" y="4819076"/>
                <a:ext cx="2870200" cy="295275"/>
                <a:chOff x="1835" y="7645"/>
                <a:chExt cx="4520" cy="465"/>
              </a:xfrm>
            </p:grpSpPr>
            <p:sp>
              <p:nvSpPr>
                <p:cNvPr id="1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60" y="7650"/>
                  <a:ext cx="439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1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study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ID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Oval 25"/>
                <p:cNvSpPr>
                  <a:spLocks noChangeArrowheads="1"/>
                </p:cNvSpPr>
                <p:nvPr/>
              </p:nvSpPr>
              <p:spPr bwMode="auto">
                <a:xfrm>
                  <a:off x="1835" y="7645"/>
                  <a:ext cx="1815" cy="46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1" name="Group 102"/>
              <p:cNvGrpSpPr>
                <a:grpSpLocks/>
              </p:cNvGrpSpPr>
              <p:nvPr/>
            </p:nvGrpSpPr>
            <p:grpSpPr bwMode="auto">
              <a:xfrm>
                <a:off x="5418603" y="4419026"/>
                <a:ext cx="2870200" cy="307975"/>
                <a:chOff x="1950" y="8495"/>
                <a:chExt cx="4520" cy="485"/>
              </a:xfrm>
            </p:grpSpPr>
            <p:sp>
              <p:nvSpPr>
                <p:cNvPr id="1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075" y="8520"/>
                  <a:ext cx="439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2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originalStudy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ID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7" name="Oval 25"/>
                <p:cNvSpPr>
                  <a:spLocks noChangeArrowheads="1"/>
                </p:cNvSpPr>
                <p:nvPr/>
              </p:nvSpPr>
              <p:spPr bwMode="auto">
                <a:xfrm>
                  <a:off x="1950" y="8495"/>
                  <a:ext cx="2635" cy="48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" name="Group 96"/>
              <p:cNvGrpSpPr>
                <a:grpSpLocks/>
              </p:cNvGrpSpPr>
              <p:nvPr/>
            </p:nvGrpSpPr>
            <p:grpSpPr bwMode="auto">
              <a:xfrm>
                <a:off x="7533588" y="5053391"/>
                <a:ext cx="2790825" cy="342900"/>
                <a:chOff x="2295" y="10210"/>
                <a:chExt cx="4395" cy="540"/>
              </a:xfrm>
            </p:grpSpPr>
            <p:sp>
              <p:nvSpPr>
                <p:cNvPr id="1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95" y="10294"/>
                  <a:ext cx="439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3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studyDescription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Oval 25"/>
                <p:cNvSpPr>
                  <a:spLocks noChangeArrowheads="1"/>
                </p:cNvSpPr>
                <p:nvPr/>
              </p:nvSpPr>
              <p:spPr bwMode="auto">
                <a:xfrm>
                  <a:off x="2305" y="10210"/>
                  <a:ext cx="2680" cy="540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" name="Group 93"/>
              <p:cNvGrpSpPr>
                <a:grpSpLocks/>
              </p:cNvGrpSpPr>
              <p:nvPr/>
            </p:nvGrpSpPr>
            <p:grpSpPr bwMode="auto">
              <a:xfrm>
                <a:off x="8231653" y="4688901"/>
                <a:ext cx="2414905" cy="266700"/>
                <a:chOff x="4240" y="10280"/>
                <a:chExt cx="3803" cy="420"/>
              </a:xfrm>
            </p:grpSpPr>
            <p:sp>
              <p:nvSpPr>
                <p:cNvPr id="14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8" y="10292"/>
                  <a:ext cx="376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7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CT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1" name="Oval 25"/>
                <p:cNvSpPr>
                  <a:spLocks noChangeArrowheads="1"/>
                </p:cNvSpPr>
                <p:nvPr/>
              </p:nvSpPr>
              <p:spPr bwMode="auto">
                <a:xfrm>
                  <a:off x="4240" y="10280"/>
                  <a:ext cx="1010" cy="420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5" name="Line 92"/>
              <p:cNvSpPr>
                <a:spLocks noChangeShapeType="1"/>
              </p:cNvSpPr>
              <p:nvPr/>
            </p:nvSpPr>
            <p:spPr bwMode="auto">
              <a:xfrm flipV="1">
                <a:off x="6923553" y="4854001"/>
                <a:ext cx="190500" cy="1143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1"/>
              <p:cNvSpPr>
                <a:spLocks noChangeShapeType="1"/>
              </p:cNvSpPr>
              <p:nvPr/>
            </p:nvSpPr>
            <p:spPr bwMode="auto">
              <a:xfrm>
                <a:off x="7114053" y="4587300"/>
                <a:ext cx="137224" cy="1650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0"/>
              <p:cNvSpPr>
                <a:spLocks noChangeShapeType="1"/>
              </p:cNvSpPr>
              <p:nvPr/>
            </p:nvSpPr>
            <p:spPr bwMode="auto">
              <a:xfrm flipH="1" flipV="1">
                <a:off x="7672851" y="4955601"/>
                <a:ext cx="133351" cy="1259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89"/>
              <p:cNvSpPr>
                <a:spLocks noChangeShapeType="1"/>
              </p:cNvSpPr>
              <p:nvPr/>
            </p:nvSpPr>
            <p:spPr bwMode="auto">
              <a:xfrm flipH="1">
                <a:off x="7698253" y="4422201"/>
                <a:ext cx="431800" cy="3175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88"/>
              <p:cNvSpPr>
                <a:spLocks noChangeShapeType="1"/>
              </p:cNvSpPr>
              <p:nvPr/>
            </p:nvSpPr>
            <p:spPr bwMode="auto">
              <a:xfrm flipV="1">
                <a:off x="7964953" y="4854001"/>
                <a:ext cx="317500" cy="254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3342760" y="1395665"/>
            <a:ext cx="2098685" cy="601663"/>
            <a:chOff x="2882" y="5305"/>
            <a:chExt cx="3304" cy="948"/>
          </a:xfrm>
        </p:grpSpPr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2994" y="5574"/>
              <a:ext cx="3142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lang="en-US" altLang="en-US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belongsToInstitution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Diamond 21"/>
            <p:cNvSpPr>
              <a:spLocks noChangeArrowheads="1"/>
            </p:cNvSpPr>
            <p:nvPr/>
          </p:nvSpPr>
          <p:spPr bwMode="auto">
            <a:xfrm>
              <a:off x="2882" y="5305"/>
              <a:ext cx="3304" cy="94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65"/>
          <p:cNvGrpSpPr>
            <a:grpSpLocks/>
          </p:cNvGrpSpPr>
          <p:nvPr/>
        </p:nvGrpSpPr>
        <p:grpSpPr bwMode="auto">
          <a:xfrm>
            <a:off x="2738075" y="2070006"/>
            <a:ext cx="2079625" cy="449262"/>
            <a:chOff x="2622" y="8785"/>
            <a:chExt cx="3274" cy="708"/>
          </a:xfrm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2754" y="8931"/>
              <a:ext cx="314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R2: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hasPatients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Diamond 21"/>
            <p:cNvSpPr>
              <a:spLocks noChangeArrowheads="1"/>
            </p:cNvSpPr>
            <p:nvPr/>
          </p:nvSpPr>
          <p:spPr bwMode="auto">
            <a:xfrm>
              <a:off x="2622" y="8785"/>
              <a:ext cx="2303" cy="70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178"/>
          <p:cNvGrpSpPr>
            <a:grpSpLocks/>
          </p:cNvGrpSpPr>
          <p:nvPr/>
        </p:nvGrpSpPr>
        <p:grpSpPr bwMode="auto">
          <a:xfrm>
            <a:off x="6005470" y="2493434"/>
            <a:ext cx="2052638" cy="500062"/>
            <a:chOff x="7077" y="8765"/>
            <a:chExt cx="3232" cy="788"/>
          </a:xfrm>
        </p:grpSpPr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7167" y="8934"/>
              <a:ext cx="3142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lang="en-US" altLang="en-US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hasEndograft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Diamond 21"/>
            <p:cNvSpPr>
              <a:spLocks noChangeArrowheads="1"/>
            </p:cNvSpPr>
            <p:nvPr/>
          </p:nvSpPr>
          <p:spPr bwMode="auto">
            <a:xfrm>
              <a:off x="7077" y="8765"/>
              <a:ext cx="2317" cy="78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75"/>
          <p:cNvGrpSpPr>
            <a:grpSpLocks/>
          </p:cNvGrpSpPr>
          <p:nvPr/>
        </p:nvGrpSpPr>
        <p:grpSpPr bwMode="auto">
          <a:xfrm>
            <a:off x="1464396" y="2886450"/>
            <a:ext cx="2079625" cy="398463"/>
            <a:chOff x="8765" y="3847"/>
            <a:chExt cx="3274" cy="628"/>
          </a:xfrm>
        </p:grpSpPr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8897" y="3956"/>
              <a:ext cx="314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lang="en-US" altLang="en-US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isOfBrand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Diamond 21"/>
            <p:cNvSpPr>
              <a:spLocks noChangeArrowheads="1"/>
            </p:cNvSpPr>
            <p:nvPr/>
          </p:nvSpPr>
          <p:spPr bwMode="auto">
            <a:xfrm>
              <a:off x="8765" y="3847"/>
              <a:ext cx="2037" cy="62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72"/>
          <p:cNvGrpSpPr>
            <a:grpSpLocks/>
          </p:cNvGrpSpPr>
          <p:nvPr/>
        </p:nvGrpSpPr>
        <p:grpSpPr bwMode="auto">
          <a:xfrm>
            <a:off x="7616045" y="2562198"/>
            <a:ext cx="2044700" cy="461963"/>
            <a:chOff x="8004" y="4771"/>
            <a:chExt cx="3221" cy="728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8083" y="4936"/>
              <a:ext cx="314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lang="en-US" altLang="en-US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6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hasStudies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Diamond 21"/>
            <p:cNvSpPr>
              <a:spLocks noChangeArrowheads="1"/>
            </p:cNvSpPr>
            <p:nvPr/>
          </p:nvSpPr>
          <p:spPr bwMode="auto">
            <a:xfrm>
              <a:off x="8004" y="4771"/>
              <a:ext cx="1937" cy="72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6490697" y="5190762"/>
            <a:ext cx="2082800" cy="461963"/>
            <a:chOff x="7414" y="9725"/>
            <a:chExt cx="3279" cy="728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551" y="9898"/>
              <a:ext cx="314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lang="en-US" altLang="en-US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7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hasSeries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Diamond 21"/>
            <p:cNvSpPr>
              <a:spLocks noChangeArrowheads="1"/>
            </p:cNvSpPr>
            <p:nvPr/>
          </p:nvSpPr>
          <p:spPr bwMode="auto">
            <a:xfrm>
              <a:off x="7414" y="9725"/>
              <a:ext cx="1937" cy="72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1590201" y="5855216"/>
            <a:ext cx="2066925" cy="500062"/>
            <a:chOff x="7259" y="6312"/>
            <a:chExt cx="3255" cy="788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7372" y="6480"/>
              <a:ext cx="3142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lang="en-US" altLang="en-US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8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hasImages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Diamond 21"/>
            <p:cNvSpPr>
              <a:spLocks noChangeArrowheads="1"/>
            </p:cNvSpPr>
            <p:nvPr/>
          </p:nvSpPr>
          <p:spPr bwMode="auto">
            <a:xfrm>
              <a:off x="7259" y="6312"/>
              <a:ext cx="2077" cy="788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63"/>
          <p:cNvGrpSpPr>
            <a:grpSpLocks/>
          </p:cNvGrpSpPr>
          <p:nvPr/>
        </p:nvGrpSpPr>
        <p:grpSpPr bwMode="auto">
          <a:xfrm>
            <a:off x="425251" y="2708582"/>
            <a:ext cx="2447925" cy="276909"/>
            <a:chOff x="8390" y="4720"/>
            <a:chExt cx="3855" cy="435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8487" y="4765"/>
              <a:ext cx="1358" cy="325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8390" y="4720"/>
              <a:ext cx="385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10: </a:t>
              </a: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Audit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262"/>
          <p:cNvGrpSpPr>
            <a:grpSpLocks/>
          </p:cNvGrpSpPr>
          <p:nvPr/>
        </p:nvGrpSpPr>
        <p:grpSpPr bwMode="auto">
          <a:xfrm>
            <a:off x="1264588" y="1517154"/>
            <a:ext cx="2058988" cy="541938"/>
            <a:chOff x="-496" y="7462"/>
            <a:chExt cx="3243" cy="854"/>
          </a:xfrm>
        </p:grpSpPr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-259" y="7684"/>
              <a:ext cx="300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R1: </a:t>
              </a:r>
              <a:r>
                <a:rPr kumimoji="0" lang="en-US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addTestimonial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Diamond 21"/>
            <p:cNvSpPr>
              <a:spLocks noChangeArrowheads="1"/>
            </p:cNvSpPr>
            <p:nvPr/>
          </p:nvSpPr>
          <p:spPr bwMode="auto">
            <a:xfrm>
              <a:off x="-496" y="7462"/>
              <a:ext cx="2879" cy="854"/>
            </a:xfrm>
            <a:prstGeom prst="diamond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246"/>
          <p:cNvGrpSpPr>
            <a:grpSpLocks/>
          </p:cNvGrpSpPr>
          <p:nvPr/>
        </p:nvGrpSpPr>
        <p:grpSpPr bwMode="auto">
          <a:xfrm>
            <a:off x="4127755" y="48537"/>
            <a:ext cx="4080739" cy="936625"/>
            <a:chOff x="4417" y="7973"/>
            <a:chExt cx="6426" cy="1475"/>
          </a:xfrm>
        </p:grpSpPr>
        <p:grpSp>
          <p:nvGrpSpPr>
            <p:cNvPr id="35" name="Group 259"/>
            <p:cNvGrpSpPr>
              <a:grpSpLocks/>
            </p:cNvGrpSpPr>
            <p:nvPr/>
          </p:nvGrpSpPr>
          <p:grpSpPr bwMode="auto">
            <a:xfrm>
              <a:off x="4510" y="9005"/>
              <a:ext cx="2099" cy="440"/>
              <a:chOff x="4490" y="9005"/>
              <a:chExt cx="2099" cy="440"/>
            </a:xfrm>
          </p:grpSpPr>
          <p:sp>
            <p:nvSpPr>
              <p:cNvPr id="48" name="Rectangle 23"/>
              <p:cNvSpPr>
                <a:spLocks noChangeArrowheads="1"/>
              </p:cNvSpPr>
              <p:nvPr/>
            </p:nvSpPr>
            <p:spPr bwMode="auto">
              <a:xfrm>
                <a:off x="4512" y="9006"/>
                <a:ext cx="1683" cy="439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24"/>
              <p:cNvSpPr txBox="1">
                <a:spLocks noChangeArrowheads="1"/>
              </p:cNvSpPr>
              <p:nvPr/>
            </p:nvSpPr>
            <p:spPr bwMode="auto">
              <a:xfrm>
                <a:off x="4490" y="9005"/>
                <a:ext cx="20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Institution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256"/>
            <p:cNvGrpSpPr>
              <a:grpSpLocks/>
            </p:cNvGrpSpPr>
            <p:nvPr/>
          </p:nvGrpSpPr>
          <p:grpSpPr bwMode="auto">
            <a:xfrm>
              <a:off x="4417" y="7973"/>
              <a:ext cx="3920" cy="443"/>
              <a:chOff x="9977" y="9633"/>
              <a:chExt cx="3920" cy="443"/>
            </a:xfrm>
          </p:grpSpPr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10042" y="9672"/>
                <a:ext cx="38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:r>
                  <a:rPr kumimoji="0" lang="en-US" altLang="en-US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institution</a:t>
                </a:r>
                <a:r>
                  <a:rPr kumimoji="0" lang="en-US" altLang="en-US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25"/>
              <p:cNvSpPr>
                <a:spLocks noChangeArrowheads="1"/>
              </p:cNvSpPr>
              <p:nvPr/>
            </p:nvSpPr>
            <p:spPr bwMode="auto">
              <a:xfrm>
                <a:off x="9977" y="9633"/>
                <a:ext cx="2287" cy="44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253"/>
            <p:cNvGrpSpPr>
              <a:grpSpLocks/>
            </p:cNvGrpSpPr>
            <p:nvPr/>
          </p:nvGrpSpPr>
          <p:grpSpPr bwMode="auto">
            <a:xfrm>
              <a:off x="6348" y="8246"/>
              <a:ext cx="4350" cy="500"/>
              <a:chOff x="10128" y="10806"/>
              <a:chExt cx="4350" cy="500"/>
            </a:xfrm>
          </p:grpSpPr>
          <p:sp>
            <p:nvSpPr>
              <p:cNvPr id="44" name="Text Box 26"/>
              <p:cNvSpPr txBox="1">
                <a:spLocks noChangeArrowheads="1"/>
              </p:cNvSpPr>
              <p:nvPr/>
            </p:nvSpPr>
            <p:spPr bwMode="auto">
              <a:xfrm>
                <a:off x="10128" y="10816"/>
                <a:ext cx="435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:r>
                  <a:rPr kumimoji="0" lang="en-US" altLang="en-US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institutionName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Oval 25"/>
              <p:cNvSpPr>
                <a:spLocks noChangeArrowheads="1"/>
              </p:cNvSpPr>
              <p:nvPr/>
            </p:nvSpPr>
            <p:spPr bwMode="auto">
              <a:xfrm>
                <a:off x="10190" y="10806"/>
                <a:ext cx="2475" cy="5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250"/>
            <p:cNvGrpSpPr>
              <a:grpSpLocks/>
            </p:cNvGrpSpPr>
            <p:nvPr/>
          </p:nvGrpSpPr>
          <p:grpSpPr bwMode="auto">
            <a:xfrm>
              <a:off x="6388" y="8928"/>
              <a:ext cx="4455" cy="520"/>
              <a:chOff x="7573" y="11733"/>
              <a:chExt cx="4455" cy="520"/>
            </a:xfrm>
          </p:grpSpPr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7573" y="11755"/>
                <a:ext cx="44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:r>
                  <a:rPr kumimoji="0" lang="en-US" altLang="en-US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institutionLocation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Oval 25"/>
              <p:cNvSpPr>
                <a:spLocks noChangeArrowheads="1"/>
              </p:cNvSpPr>
              <p:nvPr/>
            </p:nvSpPr>
            <p:spPr bwMode="auto">
              <a:xfrm>
                <a:off x="7600" y="11733"/>
                <a:ext cx="2887" cy="52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49"/>
            <p:cNvSpPr>
              <a:spLocks noChangeShapeType="1"/>
            </p:cNvSpPr>
            <p:nvPr/>
          </p:nvSpPr>
          <p:spPr bwMode="auto">
            <a:xfrm flipH="1">
              <a:off x="5278" y="8455"/>
              <a:ext cx="22" cy="5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48"/>
            <p:cNvSpPr>
              <a:spLocks noChangeShapeType="1"/>
            </p:cNvSpPr>
            <p:nvPr/>
          </p:nvSpPr>
          <p:spPr bwMode="auto">
            <a:xfrm flipH="1">
              <a:off x="6148" y="8583"/>
              <a:ext cx="307" cy="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47"/>
            <p:cNvSpPr>
              <a:spLocks noChangeShapeType="1"/>
            </p:cNvSpPr>
            <p:nvPr/>
          </p:nvSpPr>
          <p:spPr bwMode="auto">
            <a:xfrm flipH="1">
              <a:off x="6270" y="9114"/>
              <a:ext cx="210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Straight Connector 2"/>
          <p:cNvSpPr>
            <a:spLocks noChangeShapeType="1"/>
          </p:cNvSpPr>
          <p:nvPr/>
        </p:nvSpPr>
        <p:spPr bwMode="auto">
          <a:xfrm flipH="1" flipV="1">
            <a:off x="2568150" y="1025198"/>
            <a:ext cx="774610" cy="65256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45"/>
          <p:cNvSpPr>
            <a:spLocks noChangeShapeType="1"/>
          </p:cNvSpPr>
          <p:nvPr/>
        </p:nvSpPr>
        <p:spPr bwMode="auto">
          <a:xfrm flipH="1">
            <a:off x="4186813" y="2154397"/>
            <a:ext cx="2670738" cy="1477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3" name="Group 352"/>
          <p:cNvGrpSpPr/>
          <p:nvPr/>
        </p:nvGrpSpPr>
        <p:grpSpPr>
          <a:xfrm>
            <a:off x="-34510" y="3348207"/>
            <a:ext cx="3818622" cy="945967"/>
            <a:chOff x="-43251" y="3102706"/>
            <a:chExt cx="3818622" cy="945967"/>
          </a:xfrm>
        </p:grpSpPr>
        <p:grpSp>
          <p:nvGrpSpPr>
            <p:cNvPr id="81" name="Group 156"/>
            <p:cNvGrpSpPr>
              <a:grpSpLocks/>
            </p:cNvGrpSpPr>
            <p:nvPr/>
          </p:nvGrpSpPr>
          <p:grpSpPr bwMode="auto">
            <a:xfrm>
              <a:off x="996003" y="3102706"/>
              <a:ext cx="1325880" cy="241100"/>
              <a:chOff x="1128" y="4635"/>
              <a:chExt cx="2088" cy="380"/>
            </a:xfrm>
          </p:grpSpPr>
          <p:sp>
            <p:nvSpPr>
              <p:cNvPr id="90" name="Rectangle 23"/>
              <p:cNvSpPr>
                <a:spLocks noChangeArrowheads="1"/>
              </p:cNvSpPr>
              <p:nvPr/>
            </p:nvSpPr>
            <p:spPr bwMode="auto">
              <a:xfrm>
                <a:off x="1128" y="4635"/>
                <a:ext cx="1297" cy="380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4"/>
              <p:cNvSpPr txBox="1">
                <a:spLocks noChangeArrowheads="1"/>
              </p:cNvSpPr>
              <p:nvPr/>
            </p:nvSpPr>
            <p:spPr bwMode="auto">
              <a:xfrm>
                <a:off x="1157" y="4635"/>
                <a:ext cx="2059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Brand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" name="Group 153"/>
            <p:cNvGrpSpPr>
              <a:grpSpLocks/>
            </p:cNvGrpSpPr>
            <p:nvPr/>
          </p:nvGrpSpPr>
          <p:grpSpPr bwMode="auto">
            <a:xfrm>
              <a:off x="-43251" y="3386087"/>
              <a:ext cx="2479675" cy="291858"/>
              <a:chOff x="6605" y="5409"/>
              <a:chExt cx="3905" cy="460"/>
            </a:xfrm>
          </p:grpSpPr>
          <p:sp>
            <p:nvSpPr>
              <p:cNvPr id="88" name="Text Box 26"/>
              <p:cNvSpPr txBox="1">
                <a:spLocks noChangeArrowheads="1"/>
              </p:cNvSpPr>
              <p:nvPr/>
            </p:nvSpPr>
            <p:spPr bwMode="auto">
              <a:xfrm>
                <a:off x="6655" y="5424"/>
                <a:ext cx="38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brand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Oval 25"/>
              <p:cNvSpPr>
                <a:spLocks noChangeArrowheads="1"/>
              </p:cNvSpPr>
              <p:nvPr/>
            </p:nvSpPr>
            <p:spPr bwMode="auto">
              <a:xfrm>
                <a:off x="6605" y="5409"/>
                <a:ext cx="1860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150"/>
            <p:cNvGrpSpPr>
              <a:grpSpLocks/>
            </p:cNvGrpSpPr>
            <p:nvPr/>
          </p:nvGrpSpPr>
          <p:grpSpPr bwMode="auto">
            <a:xfrm>
              <a:off x="1013121" y="3731436"/>
              <a:ext cx="2762250" cy="317237"/>
              <a:chOff x="6655" y="6089"/>
              <a:chExt cx="4350" cy="500"/>
            </a:xfrm>
          </p:grpSpPr>
          <p:sp>
            <p:nvSpPr>
              <p:cNvPr id="86" name="Text Box 26"/>
              <p:cNvSpPr txBox="1">
                <a:spLocks noChangeArrowheads="1"/>
              </p:cNvSpPr>
              <p:nvPr/>
            </p:nvSpPr>
            <p:spPr bwMode="auto">
              <a:xfrm>
                <a:off x="6655" y="6107"/>
                <a:ext cx="435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brandName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Oval 25"/>
              <p:cNvSpPr>
                <a:spLocks noChangeArrowheads="1"/>
              </p:cNvSpPr>
              <p:nvPr/>
            </p:nvSpPr>
            <p:spPr bwMode="auto">
              <a:xfrm>
                <a:off x="6725" y="6089"/>
                <a:ext cx="1960" cy="5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49"/>
            <p:cNvSpPr>
              <a:spLocks noChangeShapeType="1"/>
            </p:cNvSpPr>
            <p:nvPr/>
          </p:nvSpPr>
          <p:spPr bwMode="auto">
            <a:xfrm flipV="1">
              <a:off x="708353" y="3240491"/>
              <a:ext cx="284075" cy="1271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48"/>
            <p:cNvSpPr>
              <a:spLocks noChangeShapeType="1"/>
            </p:cNvSpPr>
            <p:nvPr/>
          </p:nvSpPr>
          <p:spPr bwMode="auto">
            <a:xfrm flipH="1" flipV="1">
              <a:off x="1486631" y="3319661"/>
              <a:ext cx="130727" cy="4079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27"/>
          <p:cNvGrpSpPr>
            <a:grpSpLocks/>
          </p:cNvGrpSpPr>
          <p:nvPr/>
        </p:nvGrpSpPr>
        <p:grpSpPr bwMode="auto">
          <a:xfrm>
            <a:off x="19741" y="4408405"/>
            <a:ext cx="5770563" cy="1193800"/>
            <a:chOff x="2245" y="1470"/>
            <a:chExt cx="9087" cy="1881"/>
          </a:xfrm>
        </p:grpSpPr>
        <p:grpSp>
          <p:nvGrpSpPr>
            <p:cNvPr id="185" name="Group 52"/>
            <p:cNvGrpSpPr>
              <a:grpSpLocks/>
            </p:cNvGrpSpPr>
            <p:nvPr/>
          </p:nvGrpSpPr>
          <p:grpSpPr bwMode="auto">
            <a:xfrm>
              <a:off x="6812" y="2312"/>
              <a:ext cx="4520" cy="428"/>
              <a:chOff x="1812" y="10632"/>
              <a:chExt cx="4520" cy="428"/>
            </a:xfrm>
          </p:grpSpPr>
          <p:sp>
            <p:nvSpPr>
              <p:cNvPr id="210" name="Oval 25"/>
              <p:cNvSpPr>
                <a:spLocks noChangeArrowheads="1"/>
              </p:cNvSpPr>
              <p:nvPr/>
            </p:nvSpPr>
            <p:spPr bwMode="auto">
              <a:xfrm>
                <a:off x="1812" y="10640"/>
                <a:ext cx="2535" cy="42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Text Box 26"/>
              <p:cNvSpPr txBox="1">
                <a:spLocks noChangeArrowheads="1"/>
              </p:cNvSpPr>
              <p:nvPr/>
            </p:nvSpPr>
            <p:spPr bwMode="auto">
              <a:xfrm>
                <a:off x="1937" y="10632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sliceThickness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6" name="Group 49"/>
            <p:cNvGrpSpPr>
              <a:grpSpLocks/>
            </p:cNvGrpSpPr>
            <p:nvPr/>
          </p:nvGrpSpPr>
          <p:grpSpPr bwMode="auto">
            <a:xfrm>
              <a:off x="6760" y="2867"/>
              <a:ext cx="4495" cy="473"/>
              <a:chOff x="7000" y="10807"/>
              <a:chExt cx="4495" cy="473"/>
            </a:xfrm>
          </p:grpSpPr>
          <p:sp>
            <p:nvSpPr>
              <p:cNvPr id="208" name="Oval 25"/>
              <p:cNvSpPr>
                <a:spLocks noChangeArrowheads="1"/>
              </p:cNvSpPr>
              <p:nvPr/>
            </p:nvSpPr>
            <p:spPr bwMode="auto">
              <a:xfrm>
                <a:off x="7000" y="10820"/>
                <a:ext cx="1790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Text Box 26"/>
              <p:cNvSpPr txBox="1">
                <a:spLocks noChangeArrowheads="1"/>
              </p:cNvSpPr>
              <p:nvPr/>
            </p:nvSpPr>
            <p:spPr bwMode="auto">
              <a:xfrm>
                <a:off x="7100" y="10807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6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pixelSize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7" name="Group 46"/>
            <p:cNvGrpSpPr>
              <a:grpSpLocks/>
            </p:cNvGrpSpPr>
            <p:nvPr/>
          </p:nvGrpSpPr>
          <p:grpSpPr bwMode="auto">
            <a:xfrm>
              <a:off x="4802" y="2514"/>
              <a:ext cx="2604" cy="404"/>
              <a:chOff x="6861" y="5274"/>
              <a:chExt cx="2604" cy="404"/>
            </a:xfrm>
          </p:grpSpPr>
          <p:sp>
            <p:nvSpPr>
              <p:cNvPr id="206" name="Rectangle 23"/>
              <p:cNvSpPr>
                <a:spLocks noChangeArrowheads="1"/>
              </p:cNvSpPr>
              <p:nvPr/>
            </p:nvSpPr>
            <p:spPr bwMode="auto">
              <a:xfrm>
                <a:off x="6861" y="5294"/>
                <a:ext cx="1454" cy="360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Text Box 24"/>
              <p:cNvSpPr txBox="1">
                <a:spLocks noChangeArrowheads="1"/>
              </p:cNvSpPr>
              <p:nvPr/>
            </p:nvSpPr>
            <p:spPr bwMode="auto">
              <a:xfrm>
                <a:off x="6872" y="5274"/>
                <a:ext cx="259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8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Images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8" name="Group 43"/>
            <p:cNvGrpSpPr>
              <a:grpSpLocks/>
            </p:cNvGrpSpPr>
            <p:nvPr/>
          </p:nvGrpSpPr>
          <p:grpSpPr bwMode="auto">
            <a:xfrm>
              <a:off x="2901" y="2906"/>
              <a:ext cx="4395" cy="445"/>
              <a:chOff x="1901" y="5826"/>
              <a:chExt cx="4395" cy="445"/>
            </a:xfrm>
          </p:grpSpPr>
          <p:sp>
            <p:nvSpPr>
              <p:cNvPr id="204" name="Text Box 26"/>
              <p:cNvSpPr txBox="1">
                <a:spLocks noChangeArrowheads="1"/>
              </p:cNvSpPr>
              <p:nvPr/>
            </p:nvSpPr>
            <p:spPr bwMode="auto">
              <a:xfrm>
                <a:off x="1901" y="5838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image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Oval 25"/>
              <p:cNvSpPr>
                <a:spLocks noChangeArrowheads="1"/>
              </p:cNvSpPr>
              <p:nvPr/>
            </p:nvSpPr>
            <p:spPr bwMode="auto">
              <a:xfrm>
                <a:off x="1941" y="5826"/>
                <a:ext cx="1595" cy="445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9" name="Group 40"/>
            <p:cNvGrpSpPr>
              <a:grpSpLocks/>
            </p:cNvGrpSpPr>
            <p:nvPr/>
          </p:nvGrpSpPr>
          <p:grpSpPr bwMode="auto">
            <a:xfrm>
              <a:off x="2245" y="2160"/>
              <a:ext cx="4395" cy="540"/>
              <a:chOff x="3985" y="6800"/>
              <a:chExt cx="4395" cy="540"/>
            </a:xfrm>
          </p:grpSpPr>
          <p:sp>
            <p:nvSpPr>
              <p:cNvPr id="202" name="Text Box 26"/>
              <p:cNvSpPr txBox="1">
                <a:spLocks noChangeArrowheads="1"/>
              </p:cNvSpPr>
              <p:nvPr/>
            </p:nvSpPr>
            <p:spPr bwMode="auto">
              <a:xfrm>
                <a:off x="3985" y="6856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imageOrder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Oval 25"/>
              <p:cNvSpPr>
                <a:spLocks noChangeArrowheads="1"/>
              </p:cNvSpPr>
              <p:nvPr/>
            </p:nvSpPr>
            <p:spPr bwMode="auto">
              <a:xfrm>
                <a:off x="3992" y="6800"/>
                <a:ext cx="1928" cy="54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0" name="Group 37"/>
            <p:cNvGrpSpPr>
              <a:grpSpLocks/>
            </p:cNvGrpSpPr>
            <p:nvPr/>
          </p:nvGrpSpPr>
          <p:grpSpPr bwMode="auto">
            <a:xfrm>
              <a:off x="3453" y="1470"/>
              <a:ext cx="4395" cy="500"/>
              <a:chOff x="3773" y="7630"/>
              <a:chExt cx="4395" cy="500"/>
            </a:xfrm>
          </p:grpSpPr>
          <p:sp>
            <p:nvSpPr>
              <p:cNvPr id="200" name="Text Box 26"/>
              <p:cNvSpPr txBox="1">
                <a:spLocks noChangeArrowheads="1"/>
              </p:cNvSpPr>
              <p:nvPr/>
            </p:nvSpPr>
            <p:spPr bwMode="auto">
              <a:xfrm>
                <a:off x="3773" y="7712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imageFileName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Oval 25"/>
              <p:cNvSpPr>
                <a:spLocks noChangeArrowheads="1"/>
              </p:cNvSpPr>
              <p:nvPr/>
            </p:nvSpPr>
            <p:spPr bwMode="auto">
              <a:xfrm>
                <a:off x="3835" y="7630"/>
                <a:ext cx="2288" cy="5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1" name="Group 34"/>
            <p:cNvGrpSpPr>
              <a:grpSpLocks/>
            </p:cNvGrpSpPr>
            <p:nvPr/>
          </p:nvGrpSpPr>
          <p:grpSpPr bwMode="auto">
            <a:xfrm>
              <a:off x="5827" y="1680"/>
              <a:ext cx="4407" cy="540"/>
              <a:chOff x="3867" y="8501"/>
              <a:chExt cx="4407" cy="540"/>
            </a:xfrm>
          </p:grpSpPr>
          <p:sp>
            <p:nvSpPr>
              <p:cNvPr id="198" name="Text Box 26"/>
              <p:cNvSpPr txBox="1">
                <a:spLocks noChangeArrowheads="1"/>
              </p:cNvSpPr>
              <p:nvPr/>
            </p:nvSpPr>
            <p:spPr bwMode="auto">
              <a:xfrm>
                <a:off x="3879" y="8568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imageTitle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Oval 25"/>
              <p:cNvSpPr>
                <a:spLocks noChangeArrowheads="1"/>
              </p:cNvSpPr>
              <p:nvPr/>
            </p:nvSpPr>
            <p:spPr bwMode="auto">
              <a:xfrm>
                <a:off x="3867" y="8501"/>
                <a:ext cx="1928" cy="54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2" name="Line 33"/>
            <p:cNvSpPr>
              <a:spLocks noChangeShapeType="1"/>
            </p:cNvSpPr>
            <p:nvPr/>
          </p:nvSpPr>
          <p:spPr bwMode="auto">
            <a:xfrm>
              <a:off x="5080" y="1980"/>
              <a:ext cx="320" cy="5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32"/>
            <p:cNvSpPr>
              <a:spLocks noChangeShapeType="1"/>
            </p:cNvSpPr>
            <p:nvPr/>
          </p:nvSpPr>
          <p:spPr bwMode="auto">
            <a:xfrm flipH="1">
              <a:off x="5760" y="1980"/>
              <a:ext cx="100" cy="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31"/>
            <p:cNvSpPr>
              <a:spLocks noChangeShapeType="1"/>
            </p:cNvSpPr>
            <p:nvPr/>
          </p:nvSpPr>
          <p:spPr bwMode="auto">
            <a:xfrm flipH="1">
              <a:off x="6260" y="2500"/>
              <a:ext cx="560" cy="2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120" y="2380"/>
              <a:ext cx="680" cy="3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29"/>
            <p:cNvSpPr>
              <a:spLocks noChangeShapeType="1"/>
            </p:cNvSpPr>
            <p:nvPr/>
          </p:nvSpPr>
          <p:spPr bwMode="auto">
            <a:xfrm flipV="1">
              <a:off x="4480" y="2940"/>
              <a:ext cx="560" cy="1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28"/>
            <p:cNvSpPr>
              <a:spLocks noChangeShapeType="1"/>
            </p:cNvSpPr>
            <p:nvPr/>
          </p:nvSpPr>
          <p:spPr bwMode="auto">
            <a:xfrm flipH="1" flipV="1">
              <a:off x="6300" y="2820"/>
              <a:ext cx="500" cy="2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-23908" y="1013716"/>
            <a:ext cx="4938032" cy="1336695"/>
            <a:chOff x="-23908" y="1013716"/>
            <a:chExt cx="4938032" cy="1336695"/>
          </a:xfrm>
        </p:grpSpPr>
        <p:grpSp>
          <p:nvGrpSpPr>
            <p:cNvPr id="213" name="Group 24"/>
            <p:cNvGrpSpPr>
              <a:grpSpLocks/>
            </p:cNvGrpSpPr>
            <p:nvPr/>
          </p:nvGrpSpPr>
          <p:grpSpPr bwMode="auto">
            <a:xfrm>
              <a:off x="-23908" y="1516192"/>
              <a:ext cx="2447925" cy="258971"/>
              <a:chOff x="8400" y="7850"/>
              <a:chExt cx="3855" cy="408"/>
            </a:xfrm>
          </p:grpSpPr>
          <p:sp>
            <p:nvSpPr>
              <p:cNvPr id="226" name="Rectangle 23"/>
              <p:cNvSpPr>
                <a:spLocks noChangeArrowheads="1"/>
              </p:cNvSpPr>
              <p:nvPr/>
            </p:nvSpPr>
            <p:spPr bwMode="auto">
              <a:xfrm>
                <a:off x="8487" y="7850"/>
                <a:ext cx="1790" cy="38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Text Box 24"/>
              <p:cNvSpPr txBox="1">
                <a:spLocks noChangeArrowheads="1"/>
              </p:cNvSpPr>
              <p:nvPr/>
            </p:nvSpPr>
            <p:spPr bwMode="auto">
              <a:xfrm>
                <a:off x="8400" y="7854"/>
                <a:ext cx="38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9: 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Testimonial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4" name="Group 21"/>
            <p:cNvGrpSpPr>
              <a:grpSpLocks/>
            </p:cNvGrpSpPr>
            <p:nvPr/>
          </p:nvGrpSpPr>
          <p:grpSpPr bwMode="auto">
            <a:xfrm>
              <a:off x="45240" y="2026698"/>
              <a:ext cx="3549650" cy="323713"/>
              <a:chOff x="2452" y="14952"/>
              <a:chExt cx="5590" cy="510"/>
            </a:xfrm>
          </p:grpSpPr>
          <p:sp>
            <p:nvSpPr>
              <p:cNvPr id="224" name="Text Box 26"/>
              <p:cNvSpPr txBox="1">
                <a:spLocks noChangeArrowheads="1"/>
              </p:cNvSpPr>
              <p:nvPr/>
            </p:nvSpPr>
            <p:spPr bwMode="auto">
              <a:xfrm>
                <a:off x="2452" y="14967"/>
                <a:ext cx="559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:r>
                  <a:rPr kumimoji="0" lang="en-US" altLang="en-US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testimonial_ID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Oval 25"/>
              <p:cNvSpPr>
                <a:spLocks noChangeArrowheads="1"/>
              </p:cNvSpPr>
              <p:nvPr/>
            </p:nvSpPr>
            <p:spPr bwMode="auto">
              <a:xfrm>
                <a:off x="2505" y="14952"/>
                <a:ext cx="2237" cy="51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" name="Group 18"/>
            <p:cNvGrpSpPr>
              <a:grpSpLocks/>
            </p:cNvGrpSpPr>
            <p:nvPr/>
          </p:nvGrpSpPr>
          <p:grpSpPr bwMode="auto">
            <a:xfrm>
              <a:off x="1316849" y="1159070"/>
              <a:ext cx="3597275" cy="292612"/>
              <a:chOff x="5715" y="13519"/>
              <a:chExt cx="5665" cy="461"/>
            </a:xfrm>
          </p:grpSpPr>
          <p:sp>
            <p:nvSpPr>
              <p:cNvPr id="222" name="Text Box 26"/>
              <p:cNvSpPr txBox="1">
                <a:spLocks noChangeArrowheads="1"/>
              </p:cNvSpPr>
              <p:nvPr/>
            </p:nvSpPr>
            <p:spPr bwMode="auto">
              <a:xfrm>
                <a:off x="5790" y="13519"/>
                <a:ext cx="559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date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Oval 25"/>
              <p:cNvSpPr>
                <a:spLocks noChangeArrowheads="1"/>
              </p:cNvSpPr>
              <p:nvPr/>
            </p:nvSpPr>
            <p:spPr bwMode="auto">
              <a:xfrm>
                <a:off x="5715" y="13535"/>
                <a:ext cx="1297" cy="41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6" name="Group 15"/>
            <p:cNvGrpSpPr>
              <a:grpSpLocks/>
            </p:cNvGrpSpPr>
            <p:nvPr/>
          </p:nvGrpSpPr>
          <p:grpSpPr bwMode="auto">
            <a:xfrm>
              <a:off x="380224" y="1013716"/>
              <a:ext cx="3549650" cy="298324"/>
              <a:chOff x="660" y="14410"/>
              <a:chExt cx="5590" cy="470"/>
            </a:xfrm>
          </p:grpSpPr>
          <p:sp>
            <p:nvSpPr>
              <p:cNvPr id="220" name="Oval 25"/>
              <p:cNvSpPr>
                <a:spLocks noChangeArrowheads="1"/>
              </p:cNvSpPr>
              <p:nvPr/>
            </p:nvSpPr>
            <p:spPr bwMode="auto">
              <a:xfrm>
                <a:off x="691" y="14410"/>
                <a:ext cx="1437" cy="4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Text Box 26"/>
              <p:cNvSpPr txBox="1">
                <a:spLocks noChangeArrowheads="1"/>
              </p:cNvSpPr>
              <p:nvPr/>
            </p:nvSpPr>
            <p:spPr bwMode="auto">
              <a:xfrm>
                <a:off x="660" y="14419"/>
                <a:ext cx="559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content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7" name="Line 14"/>
            <p:cNvSpPr>
              <a:spLocks noChangeShapeType="1"/>
            </p:cNvSpPr>
            <p:nvPr/>
          </p:nvSpPr>
          <p:spPr bwMode="auto">
            <a:xfrm flipH="1">
              <a:off x="977124" y="1362819"/>
              <a:ext cx="355600" cy="1396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3"/>
            <p:cNvSpPr>
              <a:spLocks noChangeShapeType="1"/>
            </p:cNvSpPr>
            <p:nvPr/>
          </p:nvSpPr>
          <p:spPr bwMode="auto">
            <a:xfrm flipH="1" flipV="1">
              <a:off x="398003" y="1760160"/>
              <a:ext cx="63721" cy="2760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2"/>
            <p:cNvSpPr>
              <a:spLocks noChangeShapeType="1"/>
            </p:cNvSpPr>
            <p:nvPr/>
          </p:nvSpPr>
          <p:spPr bwMode="auto">
            <a:xfrm flipH="1">
              <a:off x="621524" y="1327274"/>
              <a:ext cx="139700" cy="152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8" name="Line 216"/>
          <p:cNvSpPr>
            <a:spLocks noChangeShapeType="1"/>
          </p:cNvSpPr>
          <p:nvPr/>
        </p:nvSpPr>
        <p:spPr bwMode="auto">
          <a:xfrm flipH="1">
            <a:off x="4353566" y="985162"/>
            <a:ext cx="35221" cy="41528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Line 215"/>
          <p:cNvSpPr>
            <a:spLocks noChangeShapeType="1"/>
          </p:cNvSpPr>
          <p:nvPr/>
        </p:nvSpPr>
        <p:spPr bwMode="auto">
          <a:xfrm flipV="1">
            <a:off x="6761025" y="2142489"/>
            <a:ext cx="489745" cy="3532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Line 10"/>
          <p:cNvSpPr>
            <a:spLocks noChangeShapeType="1"/>
          </p:cNvSpPr>
          <p:nvPr/>
        </p:nvSpPr>
        <p:spPr bwMode="auto">
          <a:xfrm flipH="1">
            <a:off x="2200599" y="1012504"/>
            <a:ext cx="9020" cy="52438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Line 9"/>
          <p:cNvSpPr>
            <a:spLocks noChangeShapeType="1"/>
          </p:cNvSpPr>
          <p:nvPr/>
        </p:nvSpPr>
        <p:spPr bwMode="auto">
          <a:xfrm>
            <a:off x="1076818" y="1769240"/>
            <a:ext cx="275717" cy="312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Line 8"/>
          <p:cNvSpPr>
            <a:spLocks noChangeShapeType="1"/>
          </p:cNvSpPr>
          <p:nvPr/>
        </p:nvSpPr>
        <p:spPr bwMode="auto">
          <a:xfrm flipV="1">
            <a:off x="4853283" y="2745087"/>
            <a:ext cx="1179658" cy="4765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Line 7"/>
          <p:cNvSpPr>
            <a:spLocks noChangeShapeType="1"/>
          </p:cNvSpPr>
          <p:nvPr/>
        </p:nvSpPr>
        <p:spPr bwMode="auto">
          <a:xfrm flipH="1" flipV="1">
            <a:off x="2886922" y="6100894"/>
            <a:ext cx="2454984" cy="23067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Line 214"/>
          <p:cNvSpPr>
            <a:spLocks noChangeShapeType="1"/>
          </p:cNvSpPr>
          <p:nvPr/>
        </p:nvSpPr>
        <p:spPr bwMode="auto">
          <a:xfrm>
            <a:off x="2436424" y="1038972"/>
            <a:ext cx="1054479" cy="103708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ine 6"/>
          <p:cNvSpPr>
            <a:spLocks noChangeShapeType="1"/>
          </p:cNvSpPr>
          <p:nvPr/>
        </p:nvSpPr>
        <p:spPr bwMode="auto">
          <a:xfrm flipH="1">
            <a:off x="6109697" y="5421744"/>
            <a:ext cx="405224" cy="650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Line 212"/>
          <p:cNvSpPr>
            <a:spLocks noChangeShapeType="1"/>
          </p:cNvSpPr>
          <p:nvPr/>
        </p:nvSpPr>
        <p:spPr bwMode="auto">
          <a:xfrm>
            <a:off x="7676527" y="2133228"/>
            <a:ext cx="531968" cy="4315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Line 5"/>
          <p:cNvSpPr>
            <a:spLocks noChangeShapeType="1"/>
          </p:cNvSpPr>
          <p:nvPr/>
        </p:nvSpPr>
        <p:spPr bwMode="auto">
          <a:xfrm flipH="1" flipV="1">
            <a:off x="2747973" y="3069821"/>
            <a:ext cx="987818" cy="29447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Line 4"/>
          <p:cNvSpPr>
            <a:spLocks noChangeShapeType="1"/>
          </p:cNvSpPr>
          <p:nvPr/>
        </p:nvSpPr>
        <p:spPr bwMode="auto">
          <a:xfrm flipV="1">
            <a:off x="7091827" y="4960107"/>
            <a:ext cx="314325" cy="26473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Line 3"/>
          <p:cNvSpPr>
            <a:spLocks noChangeShapeType="1"/>
          </p:cNvSpPr>
          <p:nvPr/>
        </p:nvSpPr>
        <p:spPr bwMode="auto">
          <a:xfrm flipV="1">
            <a:off x="7584674" y="3036245"/>
            <a:ext cx="675981" cy="168186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Line 2"/>
          <p:cNvSpPr>
            <a:spLocks noChangeShapeType="1"/>
          </p:cNvSpPr>
          <p:nvPr/>
        </p:nvSpPr>
        <p:spPr bwMode="auto">
          <a:xfrm flipH="1" flipV="1">
            <a:off x="2160443" y="5312164"/>
            <a:ext cx="83292" cy="54305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Line 1"/>
          <p:cNvSpPr>
            <a:spLocks noChangeShapeType="1"/>
          </p:cNvSpPr>
          <p:nvPr/>
        </p:nvSpPr>
        <p:spPr bwMode="auto">
          <a:xfrm flipV="1">
            <a:off x="1449996" y="3122306"/>
            <a:ext cx="24609" cy="2239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6" name="Group 275"/>
          <p:cNvGrpSpPr/>
          <p:nvPr/>
        </p:nvGrpSpPr>
        <p:grpSpPr>
          <a:xfrm>
            <a:off x="527497" y="73510"/>
            <a:ext cx="4714391" cy="1241752"/>
            <a:chOff x="-2904372" y="-833438"/>
            <a:chExt cx="4714391" cy="1241752"/>
          </a:xfrm>
        </p:grpSpPr>
        <p:grpSp>
          <p:nvGrpSpPr>
            <p:cNvPr id="275" name="Group 274"/>
            <p:cNvGrpSpPr/>
            <p:nvPr/>
          </p:nvGrpSpPr>
          <p:grpSpPr>
            <a:xfrm>
              <a:off x="-1644845" y="-152243"/>
              <a:ext cx="1333500" cy="257175"/>
              <a:chOff x="-1644845" y="-152243"/>
              <a:chExt cx="1333500" cy="257175"/>
            </a:xfrm>
          </p:grpSpPr>
          <p:sp>
            <p:nvSpPr>
              <p:cNvPr id="245" name="Rectangle 23"/>
              <p:cNvSpPr>
                <a:spLocks noChangeArrowheads="1"/>
              </p:cNvSpPr>
              <p:nvPr/>
            </p:nvSpPr>
            <p:spPr bwMode="auto">
              <a:xfrm>
                <a:off x="-1609268" y="-150333"/>
                <a:ext cx="983448" cy="240624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Text Box 24"/>
              <p:cNvSpPr txBox="1">
                <a:spLocks noChangeArrowheads="1"/>
              </p:cNvSpPr>
              <p:nvPr/>
            </p:nvSpPr>
            <p:spPr bwMode="auto">
              <a:xfrm>
                <a:off x="-1644845" y="-152243"/>
                <a:ext cx="13335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Surgeon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7" name="Group 205"/>
            <p:cNvGrpSpPr>
              <a:grpSpLocks/>
            </p:cNvGrpSpPr>
            <p:nvPr/>
          </p:nvGrpSpPr>
          <p:grpSpPr bwMode="auto">
            <a:xfrm>
              <a:off x="-2723515" y="-638890"/>
              <a:ext cx="1285875" cy="317500"/>
              <a:chOff x="1330" y="5186"/>
              <a:chExt cx="2025" cy="500"/>
            </a:xfrm>
          </p:grpSpPr>
          <p:sp>
            <p:nvSpPr>
              <p:cNvPr id="248" name="Text Box 26"/>
              <p:cNvSpPr txBox="1">
                <a:spLocks noChangeArrowheads="1"/>
              </p:cNvSpPr>
              <p:nvPr/>
            </p:nvSpPr>
            <p:spPr bwMode="auto">
              <a:xfrm>
                <a:off x="1330" y="5208"/>
                <a:ext cx="2025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</a:t>
                </a:r>
                <a:r>
                  <a:rPr kumimoji="0" lang="en-US" altLang="en-US" sz="1200" b="1" i="0" u="none" strike="noStrike" cap="none" normalizeH="0" dirty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en-US" sz="1200" b="1" i="0" u="none" strike="noStrike" cap="none" normalizeH="0" dirty="0" err="1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f</a:t>
                </a:r>
                <a:r>
                  <a:rPr kumimoji="0" lang="en-US" altLang="en-US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irstName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Oval 25"/>
              <p:cNvSpPr>
                <a:spLocks noChangeArrowheads="1"/>
              </p:cNvSpPr>
              <p:nvPr/>
            </p:nvSpPr>
            <p:spPr bwMode="auto">
              <a:xfrm>
                <a:off x="1438" y="5186"/>
                <a:ext cx="1647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0" name="Group 202"/>
            <p:cNvGrpSpPr>
              <a:grpSpLocks/>
            </p:cNvGrpSpPr>
            <p:nvPr/>
          </p:nvGrpSpPr>
          <p:grpSpPr bwMode="auto">
            <a:xfrm>
              <a:off x="-1577706" y="-833438"/>
              <a:ext cx="1362076" cy="304800"/>
              <a:chOff x="7792" y="5815"/>
              <a:chExt cx="2145" cy="479"/>
            </a:xfrm>
          </p:grpSpPr>
          <p:sp>
            <p:nvSpPr>
              <p:cNvPr id="251" name="Text Box 26"/>
              <p:cNvSpPr txBox="1">
                <a:spLocks noChangeArrowheads="1"/>
              </p:cNvSpPr>
              <p:nvPr/>
            </p:nvSpPr>
            <p:spPr bwMode="auto">
              <a:xfrm>
                <a:off x="7902" y="5834"/>
                <a:ext cx="2035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lastName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Oval 25"/>
              <p:cNvSpPr>
                <a:spLocks noChangeArrowheads="1"/>
              </p:cNvSpPr>
              <p:nvPr/>
            </p:nvSpPr>
            <p:spPr bwMode="auto">
              <a:xfrm>
                <a:off x="7792" y="5815"/>
                <a:ext cx="1867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3" name="Group 199"/>
            <p:cNvGrpSpPr>
              <a:grpSpLocks/>
            </p:cNvGrpSpPr>
            <p:nvPr/>
          </p:nvGrpSpPr>
          <p:grpSpPr bwMode="auto">
            <a:xfrm>
              <a:off x="-607743" y="-626410"/>
              <a:ext cx="2417762" cy="258763"/>
              <a:chOff x="4173" y="7305"/>
              <a:chExt cx="3808" cy="407"/>
            </a:xfrm>
          </p:grpSpPr>
          <p:sp>
            <p:nvSpPr>
              <p:cNvPr id="254" name="Text Box 26"/>
              <p:cNvSpPr txBox="1">
                <a:spLocks noChangeArrowheads="1"/>
              </p:cNvSpPr>
              <p:nvPr/>
            </p:nvSpPr>
            <p:spPr bwMode="auto">
              <a:xfrm>
                <a:off x="4216" y="7305"/>
                <a:ext cx="376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userName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Oval 25"/>
              <p:cNvSpPr>
                <a:spLocks noChangeArrowheads="1"/>
              </p:cNvSpPr>
              <p:nvPr/>
            </p:nvSpPr>
            <p:spPr bwMode="auto">
              <a:xfrm>
                <a:off x="4173" y="7312"/>
                <a:ext cx="1727" cy="4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6" name="Group 196"/>
            <p:cNvGrpSpPr>
              <a:grpSpLocks/>
            </p:cNvGrpSpPr>
            <p:nvPr/>
          </p:nvGrpSpPr>
          <p:grpSpPr bwMode="auto">
            <a:xfrm>
              <a:off x="-418692" y="-260274"/>
              <a:ext cx="2066925" cy="292100"/>
              <a:chOff x="8590" y="7412"/>
              <a:chExt cx="3255" cy="460"/>
            </a:xfrm>
          </p:grpSpPr>
          <p:sp>
            <p:nvSpPr>
              <p:cNvPr id="257" name="Oval 25"/>
              <p:cNvSpPr>
                <a:spLocks noChangeArrowheads="1"/>
              </p:cNvSpPr>
              <p:nvPr/>
            </p:nvSpPr>
            <p:spPr bwMode="auto">
              <a:xfrm>
                <a:off x="8623" y="7412"/>
                <a:ext cx="1727" cy="46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Text Box 26"/>
              <p:cNvSpPr txBox="1">
                <a:spLocks noChangeArrowheads="1"/>
              </p:cNvSpPr>
              <p:nvPr/>
            </p:nvSpPr>
            <p:spPr bwMode="auto">
              <a:xfrm>
                <a:off x="8590" y="7436"/>
                <a:ext cx="32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password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9" name="Group 193"/>
            <p:cNvGrpSpPr>
              <a:grpSpLocks/>
            </p:cNvGrpSpPr>
            <p:nvPr/>
          </p:nvGrpSpPr>
          <p:grpSpPr bwMode="auto">
            <a:xfrm>
              <a:off x="-388144" y="135264"/>
              <a:ext cx="2128837" cy="273050"/>
              <a:chOff x="1032" y="7827"/>
              <a:chExt cx="3353" cy="431"/>
            </a:xfrm>
          </p:grpSpPr>
          <p:sp>
            <p:nvSpPr>
              <p:cNvPr id="260" name="Oval 25"/>
              <p:cNvSpPr>
                <a:spLocks noChangeArrowheads="1"/>
              </p:cNvSpPr>
              <p:nvPr/>
            </p:nvSpPr>
            <p:spPr bwMode="auto">
              <a:xfrm>
                <a:off x="1032" y="7858"/>
                <a:ext cx="1607" cy="4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Text Box 26"/>
              <p:cNvSpPr txBox="1">
                <a:spLocks noChangeArrowheads="1"/>
              </p:cNvSpPr>
              <p:nvPr/>
            </p:nvSpPr>
            <p:spPr bwMode="auto">
              <a:xfrm>
                <a:off x="1130" y="7827"/>
                <a:ext cx="32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6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email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2" name="Group 190"/>
            <p:cNvGrpSpPr>
              <a:grpSpLocks/>
            </p:cNvGrpSpPr>
            <p:nvPr/>
          </p:nvGrpSpPr>
          <p:grpSpPr bwMode="auto">
            <a:xfrm>
              <a:off x="-2904372" y="-225622"/>
              <a:ext cx="1479550" cy="315913"/>
              <a:chOff x="7670" y="3802"/>
              <a:chExt cx="2330" cy="498"/>
            </a:xfrm>
          </p:grpSpPr>
          <p:sp>
            <p:nvSpPr>
              <p:cNvPr id="263" name="Oval 25"/>
              <p:cNvSpPr>
                <a:spLocks noChangeArrowheads="1"/>
              </p:cNvSpPr>
              <p:nvPr/>
            </p:nvSpPr>
            <p:spPr bwMode="auto">
              <a:xfrm>
                <a:off x="7693" y="3840"/>
                <a:ext cx="1727" cy="4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Text Box 26"/>
              <p:cNvSpPr txBox="1">
                <a:spLocks noChangeArrowheads="1"/>
              </p:cNvSpPr>
              <p:nvPr/>
            </p:nvSpPr>
            <p:spPr bwMode="auto">
              <a:xfrm>
                <a:off x="7670" y="3802"/>
                <a:ext cx="2330" cy="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surgeon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5" name="Straight Connector 1"/>
            <p:cNvSpPr>
              <a:spLocks noChangeShapeType="1"/>
            </p:cNvSpPr>
            <p:nvPr/>
          </p:nvSpPr>
          <p:spPr bwMode="auto">
            <a:xfrm>
              <a:off x="-1860815" y="5988"/>
              <a:ext cx="251547" cy="55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188"/>
            <p:cNvSpPr>
              <a:spLocks noChangeShapeType="1"/>
            </p:cNvSpPr>
            <p:nvPr/>
          </p:nvSpPr>
          <p:spPr bwMode="auto">
            <a:xfrm>
              <a:off x="-1723756" y="-393544"/>
              <a:ext cx="166688" cy="2621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187"/>
            <p:cNvSpPr>
              <a:spLocks noChangeShapeType="1"/>
            </p:cNvSpPr>
            <p:nvPr/>
          </p:nvSpPr>
          <p:spPr bwMode="auto">
            <a:xfrm flipH="1" flipV="1">
              <a:off x="-607744" y="85882"/>
              <a:ext cx="189051" cy="169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186"/>
            <p:cNvSpPr>
              <a:spLocks noChangeShapeType="1"/>
            </p:cNvSpPr>
            <p:nvPr/>
          </p:nvSpPr>
          <p:spPr bwMode="auto">
            <a:xfrm flipH="1" flipV="1">
              <a:off x="-1021978" y="-526728"/>
              <a:ext cx="1880" cy="37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185"/>
            <p:cNvSpPr>
              <a:spLocks noChangeShapeType="1"/>
            </p:cNvSpPr>
            <p:nvPr/>
          </p:nvSpPr>
          <p:spPr bwMode="auto">
            <a:xfrm flipV="1">
              <a:off x="-629900" y="-393543"/>
              <a:ext cx="155363" cy="275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184"/>
            <p:cNvSpPr>
              <a:spLocks noChangeShapeType="1"/>
            </p:cNvSpPr>
            <p:nvPr/>
          </p:nvSpPr>
          <p:spPr bwMode="auto">
            <a:xfrm flipV="1">
              <a:off x="-653678" y="-150334"/>
              <a:ext cx="265533" cy="1194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Rectangle 28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3" name="Rectangle 291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4" name="Rectangle 336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8" name="Group 277"/>
          <p:cNvGrpSpPr/>
          <p:nvPr/>
        </p:nvGrpSpPr>
        <p:grpSpPr>
          <a:xfrm>
            <a:off x="3434973" y="5505416"/>
            <a:ext cx="5982753" cy="1352584"/>
            <a:chOff x="3434973" y="5505416"/>
            <a:chExt cx="5982753" cy="1352584"/>
          </a:xfrm>
        </p:grpSpPr>
        <p:grpSp>
          <p:nvGrpSpPr>
            <p:cNvPr id="279" name="Group 84"/>
            <p:cNvGrpSpPr>
              <a:grpSpLocks/>
            </p:cNvGrpSpPr>
            <p:nvPr/>
          </p:nvGrpSpPr>
          <p:grpSpPr bwMode="auto">
            <a:xfrm>
              <a:off x="6500380" y="6121577"/>
              <a:ext cx="2901797" cy="347902"/>
              <a:chOff x="1877" y="10694"/>
              <a:chExt cx="4570" cy="548"/>
            </a:xfrm>
          </p:grpSpPr>
          <p:sp>
            <p:nvSpPr>
              <p:cNvPr id="308" name="Text Box 26"/>
              <p:cNvSpPr txBox="1">
                <a:spLocks noChangeArrowheads="1"/>
              </p:cNvSpPr>
              <p:nvPr/>
            </p:nvSpPr>
            <p:spPr bwMode="auto">
              <a:xfrm>
                <a:off x="2052" y="10752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totalNumberOfSlices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Oval 25"/>
              <p:cNvSpPr>
                <a:spLocks noChangeArrowheads="1"/>
              </p:cNvSpPr>
              <p:nvPr/>
            </p:nvSpPr>
            <p:spPr bwMode="auto">
              <a:xfrm>
                <a:off x="1877" y="10694"/>
                <a:ext cx="3515" cy="548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81"/>
            <p:cNvGrpSpPr>
              <a:grpSpLocks/>
            </p:cNvGrpSpPr>
            <p:nvPr/>
          </p:nvGrpSpPr>
          <p:grpSpPr bwMode="auto">
            <a:xfrm>
              <a:off x="6569266" y="6516532"/>
              <a:ext cx="2848460" cy="263466"/>
              <a:chOff x="1888" y="11942"/>
              <a:chExt cx="4486" cy="415"/>
            </a:xfrm>
          </p:grpSpPr>
          <p:sp>
            <p:nvSpPr>
              <p:cNvPr id="306" name="Oval 25"/>
              <p:cNvSpPr>
                <a:spLocks noChangeArrowheads="1"/>
              </p:cNvSpPr>
              <p:nvPr/>
            </p:nvSpPr>
            <p:spPr bwMode="auto">
              <a:xfrm>
                <a:off x="1888" y="11977"/>
                <a:ext cx="2055" cy="38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Text Box 26"/>
              <p:cNvSpPr txBox="1">
                <a:spLocks noChangeArrowheads="1"/>
              </p:cNvSpPr>
              <p:nvPr/>
            </p:nvSpPr>
            <p:spPr bwMode="auto">
              <a:xfrm>
                <a:off x="1979" y="11942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6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ROIBegin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1" name="Group 78"/>
            <p:cNvGrpSpPr>
              <a:grpSpLocks/>
            </p:cNvGrpSpPr>
            <p:nvPr/>
          </p:nvGrpSpPr>
          <p:grpSpPr bwMode="auto">
            <a:xfrm>
              <a:off x="5333903" y="6575488"/>
              <a:ext cx="1190562" cy="282512"/>
              <a:chOff x="1808" y="12257"/>
              <a:chExt cx="1875" cy="445"/>
            </a:xfrm>
          </p:grpSpPr>
          <p:sp>
            <p:nvSpPr>
              <p:cNvPr id="304" name="Oval 25"/>
              <p:cNvSpPr>
                <a:spLocks noChangeArrowheads="1"/>
              </p:cNvSpPr>
              <p:nvPr/>
            </p:nvSpPr>
            <p:spPr bwMode="auto">
              <a:xfrm>
                <a:off x="1808" y="12257"/>
                <a:ext cx="1875" cy="38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Text Box 26"/>
              <p:cNvSpPr txBox="1">
                <a:spLocks noChangeArrowheads="1"/>
              </p:cNvSpPr>
              <p:nvPr/>
            </p:nvSpPr>
            <p:spPr bwMode="auto">
              <a:xfrm>
                <a:off x="1979" y="12266"/>
                <a:ext cx="1602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7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IlliacBif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2" name="Group 75"/>
            <p:cNvGrpSpPr>
              <a:grpSpLocks/>
            </p:cNvGrpSpPr>
            <p:nvPr/>
          </p:nvGrpSpPr>
          <p:grpSpPr bwMode="auto">
            <a:xfrm>
              <a:off x="5367806" y="6119746"/>
              <a:ext cx="1697266" cy="256483"/>
              <a:chOff x="6795" y="11018"/>
              <a:chExt cx="2673" cy="404"/>
            </a:xfrm>
          </p:grpSpPr>
          <p:sp>
            <p:nvSpPr>
              <p:cNvPr id="302" name="Rectangle 23"/>
              <p:cNvSpPr>
                <a:spLocks noChangeArrowheads="1"/>
              </p:cNvSpPr>
              <p:nvPr/>
            </p:nvSpPr>
            <p:spPr bwMode="auto">
              <a:xfrm>
                <a:off x="6795" y="11033"/>
                <a:ext cx="1454" cy="360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Text Box 24"/>
              <p:cNvSpPr txBox="1">
                <a:spLocks noChangeArrowheads="1"/>
              </p:cNvSpPr>
              <p:nvPr/>
            </p:nvSpPr>
            <p:spPr bwMode="auto">
              <a:xfrm>
                <a:off x="6875" y="11018"/>
                <a:ext cx="259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7</a:t>
                </a:r>
                <a:r>
                  <a:rPr kumimoji="0" lang="en-US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Series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3" name="Group 72"/>
            <p:cNvGrpSpPr>
              <a:grpSpLocks/>
            </p:cNvGrpSpPr>
            <p:nvPr/>
          </p:nvGrpSpPr>
          <p:grpSpPr bwMode="auto">
            <a:xfrm>
              <a:off x="4143547" y="6526092"/>
              <a:ext cx="2832586" cy="264736"/>
              <a:chOff x="1745" y="12537"/>
              <a:chExt cx="4461" cy="417"/>
            </a:xfrm>
          </p:grpSpPr>
          <p:sp>
            <p:nvSpPr>
              <p:cNvPr id="300" name="Text Box 26"/>
              <p:cNvSpPr txBox="1">
                <a:spLocks noChangeArrowheads="1"/>
              </p:cNvSpPr>
              <p:nvPr/>
            </p:nvSpPr>
            <p:spPr bwMode="auto">
              <a:xfrm>
                <a:off x="1811" y="12537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series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Oval 25"/>
              <p:cNvSpPr>
                <a:spLocks noChangeArrowheads="1"/>
              </p:cNvSpPr>
              <p:nvPr/>
            </p:nvSpPr>
            <p:spPr bwMode="auto">
              <a:xfrm>
                <a:off x="1745" y="12549"/>
                <a:ext cx="1755" cy="405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4" name="Group 69"/>
            <p:cNvGrpSpPr>
              <a:grpSpLocks/>
            </p:cNvGrpSpPr>
            <p:nvPr/>
          </p:nvGrpSpPr>
          <p:grpSpPr bwMode="auto">
            <a:xfrm>
              <a:off x="3434973" y="5771988"/>
              <a:ext cx="2790678" cy="342823"/>
              <a:chOff x="1831" y="13483"/>
              <a:chExt cx="4395" cy="540"/>
            </a:xfrm>
          </p:grpSpPr>
          <p:sp>
            <p:nvSpPr>
              <p:cNvPr id="298" name="Text Box 26"/>
              <p:cNvSpPr txBox="1">
                <a:spLocks noChangeArrowheads="1"/>
              </p:cNvSpPr>
              <p:nvPr/>
            </p:nvSpPr>
            <p:spPr bwMode="auto">
              <a:xfrm>
                <a:off x="1831" y="13546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originalSeries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Oval 25"/>
              <p:cNvSpPr>
                <a:spLocks noChangeArrowheads="1"/>
              </p:cNvSpPr>
              <p:nvPr/>
            </p:nvSpPr>
            <p:spPr bwMode="auto">
              <a:xfrm>
                <a:off x="1835" y="13483"/>
                <a:ext cx="2488" cy="54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5" name="Group 66"/>
            <p:cNvGrpSpPr>
              <a:grpSpLocks/>
            </p:cNvGrpSpPr>
            <p:nvPr/>
          </p:nvGrpSpPr>
          <p:grpSpPr bwMode="auto">
            <a:xfrm>
              <a:off x="4654140" y="5505416"/>
              <a:ext cx="2790678" cy="317429"/>
              <a:chOff x="1914" y="4851"/>
              <a:chExt cx="4395" cy="500"/>
            </a:xfrm>
          </p:grpSpPr>
          <p:sp>
            <p:nvSpPr>
              <p:cNvPr id="296" name="Text Box 26"/>
              <p:cNvSpPr txBox="1">
                <a:spLocks noChangeArrowheads="1"/>
              </p:cNvSpPr>
              <p:nvPr/>
            </p:nvSpPr>
            <p:spPr bwMode="auto">
              <a:xfrm>
                <a:off x="1914" y="4891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seriesDescription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Oval 25"/>
              <p:cNvSpPr>
                <a:spLocks noChangeArrowheads="1"/>
              </p:cNvSpPr>
              <p:nvPr/>
            </p:nvSpPr>
            <p:spPr bwMode="auto">
              <a:xfrm>
                <a:off x="1964" y="4851"/>
                <a:ext cx="2400" cy="50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6" name="Group 63"/>
            <p:cNvGrpSpPr>
              <a:grpSpLocks/>
            </p:cNvGrpSpPr>
            <p:nvPr/>
          </p:nvGrpSpPr>
          <p:grpSpPr bwMode="auto">
            <a:xfrm>
              <a:off x="6533724" y="5748112"/>
              <a:ext cx="2790678" cy="330126"/>
              <a:chOff x="1936" y="6566"/>
              <a:chExt cx="4395" cy="520"/>
            </a:xfrm>
          </p:grpSpPr>
          <p:sp>
            <p:nvSpPr>
              <p:cNvPr id="294" name="Text Box 26"/>
              <p:cNvSpPr txBox="1">
                <a:spLocks noChangeArrowheads="1"/>
              </p:cNvSpPr>
              <p:nvPr/>
            </p:nvSpPr>
            <p:spPr bwMode="auto">
              <a:xfrm>
                <a:off x="1936" y="6632"/>
                <a:ext cx="439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seriesDate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5" name="Oval 25"/>
              <p:cNvSpPr>
                <a:spLocks noChangeArrowheads="1"/>
              </p:cNvSpPr>
              <p:nvPr/>
            </p:nvSpPr>
            <p:spPr bwMode="auto">
              <a:xfrm>
                <a:off x="1974" y="6566"/>
                <a:ext cx="1700" cy="52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7" name="Line 62"/>
            <p:cNvSpPr>
              <a:spLocks noChangeShapeType="1"/>
            </p:cNvSpPr>
            <p:nvPr/>
          </p:nvSpPr>
          <p:spPr bwMode="auto">
            <a:xfrm flipH="1" flipV="1">
              <a:off x="5839980" y="6340590"/>
              <a:ext cx="0" cy="2164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61"/>
            <p:cNvSpPr>
              <a:spLocks noChangeShapeType="1"/>
            </p:cNvSpPr>
            <p:nvPr/>
          </p:nvSpPr>
          <p:spPr bwMode="auto">
            <a:xfrm flipV="1">
              <a:off x="6272633" y="5957857"/>
              <a:ext cx="259460" cy="1504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60"/>
            <p:cNvSpPr>
              <a:spLocks noChangeShapeType="1"/>
            </p:cNvSpPr>
            <p:nvPr/>
          </p:nvSpPr>
          <p:spPr bwMode="auto">
            <a:xfrm flipH="1" flipV="1">
              <a:off x="6219910" y="6383299"/>
              <a:ext cx="408026" cy="2208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59"/>
            <p:cNvSpPr>
              <a:spLocks noChangeShapeType="1"/>
            </p:cNvSpPr>
            <p:nvPr/>
          </p:nvSpPr>
          <p:spPr bwMode="auto">
            <a:xfrm flipH="1" flipV="1">
              <a:off x="6291047" y="6234655"/>
              <a:ext cx="230251" cy="374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58"/>
            <p:cNvSpPr>
              <a:spLocks noChangeShapeType="1"/>
            </p:cNvSpPr>
            <p:nvPr/>
          </p:nvSpPr>
          <p:spPr bwMode="auto">
            <a:xfrm>
              <a:off x="5519754" y="5855215"/>
              <a:ext cx="143312" cy="253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57"/>
            <p:cNvSpPr>
              <a:spLocks noChangeShapeType="1"/>
            </p:cNvSpPr>
            <p:nvPr/>
          </p:nvSpPr>
          <p:spPr bwMode="auto">
            <a:xfrm>
              <a:off x="4978308" y="5983700"/>
              <a:ext cx="324028" cy="1455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56"/>
            <p:cNvSpPr>
              <a:spLocks noChangeShapeType="1"/>
            </p:cNvSpPr>
            <p:nvPr/>
          </p:nvSpPr>
          <p:spPr bwMode="auto">
            <a:xfrm flipV="1">
              <a:off x="5137236" y="6383298"/>
              <a:ext cx="251677" cy="1637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2295611" y="2491806"/>
            <a:ext cx="6163224" cy="1979944"/>
            <a:chOff x="2295611" y="2491806"/>
            <a:chExt cx="6163224" cy="1979944"/>
          </a:xfrm>
        </p:grpSpPr>
        <p:sp>
          <p:nvSpPr>
            <p:cNvPr id="317" name="Line 119"/>
            <p:cNvSpPr>
              <a:spLocks noChangeShapeType="1"/>
            </p:cNvSpPr>
            <p:nvPr/>
          </p:nvSpPr>
          <p:spPr bwMode="auto">
            <a:xfrm>
              <a:off x="4895936" y="3360486"/>
              <a:ext cx="345952" cy="474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16"/>
            <p:cNvSpPr>
              <a:spLocks noChangeShapeType="1"/>
            </p:cNvSpPr>
            <p:nvPr/>
          </p:nvSpPr>
          <p:spPr bwMode="auto">
            <a:xfrm flipH="1">
              <a:off x="4127755" y="3461255"/>
              <a:ext cx="171868" cy="3905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17"/>
            <p:cNvSpPr>
              <a:spLocks noChangeShapeType="1"/>
            </p:cNvSpPr>
            <p:nvPr/>
          </p:nvSpPr>
          <p:spPr bwMode="auto">
            <a:xfrm>
              <a:off x="4681505" y="3440130"/>
              <a:ext cx="313719" cy="7026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2295611" y="2491806"/>
              <a:ext cx="6163224" cy="1979944"/>
              <a:chOff x="2295611" y="2491806"/>
              <a:chExt cx="6163224" cy="1979944"/>
            </a:xfrm>
          </p:grpSpPr>
          <p:grpSp>
            <p:nvGrpSpPr>
              <p:cNvPr id="321" name="Group 144"/>
              <p:cNvGrpSpPr>
                <a:grpSpLocks/>
              </p:cNvGrpSpPr>
              <p:nvPr/>
            </p:nvGrpSpPr>
            <p:grpSpPr bwMode="auto">
              <a:xfrm>
                <a:off x="2295611" y="3331911"/>
                <a:ext cx="2768600" cy="269240"/>
                <a:chOff x="2505" y="13015"/>
                <a:chExt cx="4360" cy="424"/>
              </a:xfrm>
            </p:grpSpPr>
            <p:sp>
              <p:nvSpPr>
                <p:cNvPr id="3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515" y="13035"/>
                  <a:ext cx="435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2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diameter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2" name="Oval 25"/>
                <p:cNvSpPr>
                  <a:spLocks noChangeArrowheads="1"/>
                </p:cNvSpPr>
                <p:nvPr/>
              </p:nvSpPr>
              <p:spPr bwMode="auto">
                <a:xfrm>
                  <a:off x="2505" y="13015"/>
                  <a:ext cx="1700" cy="420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2" name="Group 138"/>
              <p:cNvGrpSpPr>
                <a:grpSpLocks/>
              </p:cNvGrpSpPr>
              <p:nvPr/>
            </p:nvGrpSpPr>
            <p:grpSpPr bwMode="auto">
              <a:xfrm>
                <a:off x="3726266" y="3227136"/>
                <a:ext cx="1332865" cy="259715"/>
                <a:chOff x="4358" y="4470"/>
                <a:chExt cx="2099" cy="409"/>
              </a:xfrm>
            </p:grpSpPr>
            <p:sp>
              <p:nvSpPr>
                <p:cNvPr id="349" name="Rectangle 23"/>
                <p:cNvSpPr>
                  <a:spLocks noChangeArrowheads="1"/>
                </p:cNvSpPr>
                <p:nvPr/>
              </p:nvSpPr>
              <p:spPr bwMode="auto">
                <a:xfrm>
                  <a:off x="4403" y="4470"/>
                  <a:ext cx="1767" cy="380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58" y="4475"/>
                  <a:ext cx="209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E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5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Endograft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3" name="Line 118"/>
              <p:cNvSpPr>
                <a:spLocks noChangeShapeType="1"/>
              </p:cNvSpPr>
              <p:nvPr/>
            </p:nvSpPr>
            <p:spPr bwMode="auto">
              <a:xfrm>
                <a:off x="4895936" y="3271586"/>
                <a:ext cx="260194" cy="1056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Line 113"/>
              <p:cNvSpPr>
                <a:spLocks noChangeShapeType="1"/>
              </p:cNvSpPr>
              <p:nvPr/>
            </p:nvSpPr>
            <p:spPr bwMode="auto">
              <a:xfrm flipV="1">
                <a:off x="3371936" y="3373186"/>
                <a:ext cx="368300" cy="50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5" name="Group 141"/>
              <p:cNvGrpSpPr>
                <a:grpSpLocks/>
              </p:cNvGrpSpPr>
              <p:nvPr/>
            </p:nvGrpSpPr>
            <p:grpSpPr bwMode="auto">
              <a:xfrm>
                <a:off x="2782173" y="2717876"/>
                <a:ext cx="2762250" cy="259715"/>
                <a:chOff x="2935" y="12249"/>
                <a:chExt cx="4350" cy="409"/>
              </a:xfrm>
            </p:grpSpPr>
            <p:sp>
              <p:nvSpPr>
                <p:cNvPr id="347" name="Oval 25"/>
                <p:cNvSpPr>
                  <a:spLocks noChangeArrowheads="1"/>
                </p:cNvSpPr>
                <p:nvPr/>
              </p:nvSpPr>
              <p:spPr bwMode="auto">
                <a:xfrm>
                  <a:off x="2945" y="12249"/>
                  <a:ext cx="1340" cy="400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35" y="12254"/>
                  <a:ext cx="435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3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length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26" name="Group 135"/>
              <p:cNvGrpSpPr>
                <a:grpSpLocks/>
              </p:cNvGrpSpPr>
              <p:nvPr/>
            </p:nvGrpSpPr>
            <p:grpSpPr bwMode="auto">
              <a:xfrm>
                <a:off x="2336886" y="3668461"/>
                <a:ext cx="2460625" cy="320675"/>
                <a:chOff x="2750" y="12245"/>
                <a:chExt cx="3875" cy="505"/>
              </a:xfrm>
            </p:grpSpPr>
            <p:sp>
              <p:nvSpPr>
                <p:cNvPr id="34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70" y="12290"/>
                  <a:ext cx="385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1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endograft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ID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6" name="Oval 25"/>
                <p:cNvSpPr>
                  <a:spLocks noChangeArrowheads="1"/>
                </p:cNvSpPr>
                <p:nvPr/>
              </p:nvSpPr>
              <p:spPr bwMode="auto">
                <a:xfrm>
                  <a:off x="2750" y="12245"/>
                  <a:ext cx="1995" cy="50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" name="Group 132"/>
              <p:cNvGrpSpPr>
                <a:grpSpLocks/>
              </p:cNvGrpSpPr>
              <p:nvPr/>
            </p:nvGrpSpPr>
            <p:grpSpPr bwMode="auto">
              <a:xfrm>
                <a:off x="3621245" y="2491806"/>
                <a:ext cx="3267075" cy="320675"/>
                <a:chOff x="2395" y="1865"/>
                <a:chExt cx="5145" cy="505"/>
              </a:xfrm>
            </p:grpSpPr>
            <p:sp>
              <p:nvSpPr>
                <p:cNvPr id="3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395" y="1910"/>
                  <a:ext cx="514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4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unilateralLegDiameter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4" name="Oval 25"/>
                <p:cNvSpPr>
                  <a:spLocks noChangeArrowheads="1"/>
                </p:cNvSpPr>
                <p:nvPr/>
              </p:nvSpPr>
              <p:spPr bwMode="auto">
                <a:xfrm>
                  <a:off x="2410" y="1865"/>
                  <a:ext cx="3195" cy="50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8" name="Group 129"/>
              <p:cNvGrpSpPr>
                <a:grpSpLocks/>
              </p:cNvGrpSpPr>
              <p:nvPr/>
            </p:nvGrpSpPr>
            <p:grpSpPr bwMode="auto">
              <a:xfrm>
                <a:off x="5112385" y="3299578"/>
                <a:ext cx="3346450" cy="333375"/>
                <a:chOff x="2350" y="2725"/>
                <a:chExt cx="5270" cy="525"/>
              </a:xfrm>
            </p:grpSpPr>
            <p:sp>
              <p:nvSpPr>
                <p:cNvPr id="34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355" y="2747"/>
                  <a:ext cx="526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5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unilateralLegLength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2" name="Oval 25"/>
                <p:cNvSpPr>
                  <a:spLocks noChangeArrowheads="1"/>
                </p:cNvSpPr>
                <p:nvPr/>
              </p:nvSpPr>
              <p:spPr bwMode="auto">
                <a:xfrm>
                  <a:off x="2350" y="2725"/>
                  <a:ext cx="2855" cy="52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9" name="Group 126"/>
              <p:cNvGrpSpPr>
                <a:grpSpLocks/>
              </p:cNvGrpSpPr>
              <p:nvPr/>
            </p:nvGrpSpPr>
            <p:grpSpPr bwMode="auto">
              <a:xfrm>
                <a:off x="5194989" y="3766098"/>
                <a:ext cx="3155950" cy="320675"/>
                <a:chOff x="2410" y="3425"/>
                <a:chExt cx="4970" cy="505"/>
              </a:xfrm>
            </p:grpSpPr>
            <p:sp>
              <p:nvSpPr>
                <p:cNvPr id="33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415" y="3449"/>
                  <a:ext cx="496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6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controlaterLegDiameter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0" name="Oval 25"/>
                <p:cNvSpPr>
                  <a:spLocks noChangeArrowheads="1"/>
                </p:cNvSpPr>
                <p:nvPr/>
              </p:nvSpPr>
              <p:spPr bwMode="auto">
                <a:xfrm>
                  <a:off x="2410" y="3425"/>
                  <a:ext cx="3295" cy="50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0" name="Group 123"/>
              <p:cNvGrpSpPr>
                <a:grpSpLocks/>
              </p:cNvGrpSpPr>
              <p:nvPr/>
            </p:nvGrpSpPr>
            <p:grpSpPr bwMode="auto">
              <a:xfrm>
                <a:off x="4096191" y="4151075"/>
                <a:ext cx="3171825" cy="320675"/>
                <a:chOff x="2395" y="4245"/>
                <a:chExt cx="4995" cy="505"/>
              </a:xfrm>
            </p:grpSpPr>
            <p:sp>
              <p:nvSpPr>
                <p:cNvPr id="33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395" y="4290"/>
                  <a:ext cx="499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7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controlaterLegLength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8" name="Oval 25"/>
                <p:cNvSpPr>
                  <a:spLocks noChangeArrowheads="1"/>
                </p:cNvSpPr>
                <p:nvPr/>
              </p:nvSpPr>
              <p:spPr bwMode="auto">
                <a:xfrm>
                  <a:off x="2410" y="4245"/>
                  <a:ext cx="3035" cy="50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1" name="Group 120"/>
              <p:cNvGrpSpPr>
                <a:grpSpLocks/>
              </p:cNvGrpSpPr>
              <p:nvPr/>
            </p:nvGrpSpPr>
            <p:grpSpPr bwMode="auto">
              <a:xfrm>
                <a:off x="3485436" y="3870238"/>
                <a:ext cx="3054350" cy="283845"/>
                <a:chOff x="2330" y="5103"/>
                <a:chExt cx="4810" cy="447"/>
              </a:xfrm>
            </p:grpSpPr>
            <p:sp>
              <p:nvSpPr>
                <p:cNvPr id="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415" y="5103"/>
                  <a:ext cx="4725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8</a:t>
                  </a:r>
                  <a:r>
                    <a:rPr kumimoji="0" lang="en-US" altLang="en-US" sz="1200" b="1" i="0" u="none" strike="noStrike" cap="none" normalizeH="0" baseline="0" smtClean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: entry_Point 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6" name="Oval 25"/>
                <p:cNvSpPr>
                  <a:spLocks noChangeArrowheads="1"/>
                </p:cNvSpPr>
                <p:nvPr/>
              </p:nvSpPr>
              <p:spPr bwMode="auto">
                <a:xfrm>
                  <a:off x="2330" y="5105"/>
                  <a:ext cx="2135" cy="445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2" name="Line 115"/>
              <p:cNvSpPr>
                <a:spLocks noChangeShapeType="1"/>
              </p:cNvSpPr>
              <p:nvPr/>
            </p:nvSpPr>
            <p:spPr bwMode="auto">
              <a:xfrm flipH="1">
                <a:off x="4248236" y="2847406"/>
                <a:ext cx="144720" cy="3733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114"/>
              <p:cNvSpPr>
                <a:spLocks noChangeShapeType="1"/>
              </p:cNvSpPr>
              <p:nvPr/>
            </p:nvSpPr>
            <p:spPr bwMode="auto">
              <a:xfrm>
                <a:off x="3463376" y="2980071"/>
                <a:ext cx="276860" cy="3296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112"/>
              <p:cNvSpPr>
                <a:spLocks noChangeShapeType="1"/>
              </p:cNvSpPr>
              <p:nvPr/>
            </p:nvSpPr>
            <p:spPr bwMode="auto">
              <a:xfrm flipV="1">
                <a:off x="3562436" y="3487486"/>
                <a:ext cx="317500" cy="2921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37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193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</dc:creator>
  <cp:lastModifiedBy>Kenny</cp:lastModifiedBy>
  <cp:revision>10</cp:revision>
  <dcterms:created xsi:type="dcterms:W3CDTF">2015-03-31T17:12:52Z</dcterms:created>
  <dcterms:modified xsi:type="dcterms:W3CDTF">2015-04-01T20:31:38Z</dcterms:modified>
</cp:coreProperties>
</file>