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71" autoAdjust="0"/>
  </p:normalViewPr>
  <p:slideViewPr>
    <p:cSldViewPr>
      <p:cViewPr varScale="1">
        <p:scale>
          <a:sx n="71" d="100"/>
          <a:sy n="71" d="100"/>
        </p:scale>
        <p:origin x="-2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9B3-EE47-4EFE-9E40-6D07AFB63852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E2F8-65C1-4483-90FD-E00AA452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000" b="1" dirty="0">
                <a:solidFill>
                  <a:srgbClr val="FF0000"/>
                </a:solidFill>
              </a:rPr>
              <a:t>IE</a:t>
            </a:r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0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0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1600" b="1" dirty="0">
                <a:solidFill>
                  <a:srgbClr val="00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ANONYMIZED </a:t>
            </a:r>
            <a:r>
              <a:rPr lang="en-US" altLang="en-US" sz="16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1600" dirty="0">
                <a:solidFill>
                  <a:srgbClr val="8CADAE">
                    <a:shade val="75000"/>
                  </a:srgbClr>
                </a:solidFill>
              </a:rPr>
              <a:t> 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524000"/>
            <a:ext cx="6010275" cy="31527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52600" y="1295400"/>
            <a:ext cx="6000750" cy="5105400"/>
            <a:chOff x="1752600" y="1295400"/>
            <a:chExt cx="6000750" cy="5105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295400"/>
              <a:ext cx="6000750" cy="51054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4038600" y="1625672"/>
              <a:ext cx="3581400" cy="2031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3100" y="2136647"/>
              <a:ext cx="2781300" cy="10098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676400"/>
            <a:ext cx="4495800" cy="1419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87" y="438150"/>
            <a:ext cx="65246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TEAM4OIES Online International EVAR System (ANONYMIZED Long Term Follow up EVAR Database)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 </cp:lastModifiedBy>
  <cp:revision>115</cp:revision>
  <cp:lastPrinted>2015-03-10T07:11:51Z</cp:lastPrinted>
  <dcterms:created xsi:type="dcterms:W3CDTF">2011-11-21T01:35:16Z</dcterms:created>
  <dcterms:modified xsi:type="dcterms:W3CDTF">2015-04-21T21:37:34Z</dcterms:modified>
</cp:coreProperties>
</file>