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handoutMasterIdLst>
    <p:handoutMasterId r:id="rId10"/>
  </p:handoutMasterIdLst>
  <p:sldIdLst>
    <p:sldId id="256" r:id="rId2"/>
    <p:sldId id="259" r:id="rId3"/>
    <p:sldId id="261" r:id="rId4"/>
    <p:sldId id="260" r:id="rId5"/>
    <p:sldId id="266" r:id="rId6"/>
    <p:sldId id="262" r:id="rId7"/>
    <p:sldId id="268" r:id="rId8"/>
    <p:sldId id="267" r:id="rId9"/>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3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2" d="100"/>
          <a:sy n="62" d="100"/>
        </p:scale>
        <p:origin x="1409"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21A295EC-C5AF-478A-B6B7-ACF964938DD4}" type="datetimeFigureOut">
              <a:rPr lang="en-US" smtClean="0"/>
              <a:t>3/31/2015</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3FD152E7-7ED9-4FF5-9D56-F8182D8C767D}" type="slidenum">
              <a:rPr lang="en-US" smtClean="0"/>
              <a:t>‹#›</a:t>
            </a:fld>
            <a:endParaRPr lang="en-US"/>
          </a:p>
        </p:txBody>
      </p:sp>
    </p:spTree>
    <p:extLst>
      <p:ext uri="{BB962C8B-B14F-4D97-AF65-F5344CB8AC3E}">
        <p14:creationId xmlns:p14="http://schemas.microsoft.com/office/powerpoint/2010/main" val="201736874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7F82005-8F97-448F-A12C-2EE43D7D0751}" type="datetimeFigureOut">
              <a:rPr lang="en-US" smtClean="0"/>
              <a:pPr/>
              <a:t>3/31/2015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1341C66-CFEC-4265-AE6D-0633848B33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F82005-8F97-448F-A12C-2EE43D7D0751}"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41C66-CFEC-4265-AE6D-0633848B33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F82005-8F97-448F-A12C-2EE43D7D0751}"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41C66-CFEC-4265-AE6D-0633848B33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F82005-8F97-448F-A12C-2EE43D7D0751}"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41C66-CFEC-4265-AE6D-0633848B33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F82005-8F97-448F-A12C-2EE43D7D0751}"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41C66-CFEC-4265-AE6D-0633848B33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F82005-8F97-448F-A12C-2EE43D7D0751}" type="datetimeFigureOut">
              <a:rPr lang="en-US" smtClean="0"/>
              <a:pPr/>
              <a:t>3/31/2015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41C66-CFEC-4265-AE6D-0633848B33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7F82005-8F97-448F-A12C-2EE43D7D0751}" type="datetimeFigureOut">
              <a:rPr lang="en-US" smtClean="0"/>
              <a:pPr/>
              <a:t>3/31/2015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341C66-CFEC-4265-AE6D-0633848B33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F82005-8F97-448F-A12C-2EE43D7D0751}" type="datetimeFigureOut">
              <a:rPr lang="en-US" smtClean="0"/>
              <a:pPr/>
              <a:t>3/31/2015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341C66-CFEC-4265-AE6D-0633848B33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82005-8F97-448F-A12C-2EE43D7D0751}" type="datetimeFigureOut">
              <a:rPr lang="en-US" smtClean="0"/>
              <a:pPr/>
              <a:t>3/31/2015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341C66-CFEC-4265-AE6D-0633848B33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F82005-8F97-448F-A12C-2EE43D7D0751}" type="datetimeFigureOut">
              <a:rPr lang="en-US" smtClean="0"/>
              <a:pPr/>
              <a:t>3/31/2015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41C66-CFEC-4265-AE6D-0633848B33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F82005-8F97-448F-A12C-2EE43D7D0751}" type="datetimeFigureOut">
              <a:rPr lang="en-US" smtClean="0"/>
              <a:pPr/>
              <a:t>3/31/2015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1341C66-CFEC-4265-AE6D-0633848B331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7F82005-8F97-448F-A12C-2EE43D7D0751}" type="datetimeFigureOut">
              <a:rPr lang="en-US" smtClean="0"/>
              <a:pPr/>
              <a:t>3/31/2015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1341C66-CFEC-4265-AE6D-0633848B331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cs4351.cs.uh.edu/TEAM5OI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cs4351.cs.uh.edu/TEAM5OI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2362200"/>
          </a:xfrm>
        </p:spPr>
        <p:txBody>
          <a:bodyPr>
            <a:normAutofit/>
          </a:bodyPr>
          <a:lstStyle/>
          <a:p>
            <a:r>
              <a:rPr lang="en-US" sz="3200" b="1" dirty="0" smtClean="0"/>
              <a:t>TEAM</a:t>
            </a:r>
            <a:r>
              <a:rPr lang="en-US" sz="3200" b="1" dirty="0">
                <a:solidFill>
                  <a:srgbClr val="FF0000"/>
                </a:solidFill>
              </a:rPr>
              <a:t>5</a:t>
            </a:r>
            <a:r>
              <a:rPr lang="en-US" sz="3200" b="1" dirty="0" smtClean="0"/>
              <a:t>O</a:t>
            </a:r>
            <a:r>
              <a:rPr lang="en-US" sz="3200" b="1" dirty="0" smtClean="0">
                <a:solidFill>
                  <a:srgbClr val="FF0000"/>
                </a:solidFill>
              </a:rPr>
              <a:t>IE</a:t>
            </a:r>
            <a:r>
              <a:rPr lang="en-US" sz="3200" b="1" dirty="0" smtClean="0"/>
              <a:t>S</a:t>
            </a:r>
            <a:r>
              <a:rPr lang="en-US" sz="3200" dirty="0"/>
              <a:t/>
            </a:r>
            <a:br>
              <a:rPr lang="en-US" sz="3200" dirty="0"/>
            </a:br>
            <a:r>
              <a:rPr lang="en-US" sz="3200" b="1" dirty="0" smtClean="0">
                <a:solidFill>
                  <a:srgbClr val="FF0000"/>
                </a:solidFill>
              </a:rPr>
              <a:t>O</a:t>
            </a:r>
            <a:r>
              <a:rPr lang="en-US" sz="3200" dirty="0" smtClean="0"/>
              <a:t>nline </a:t>
            </a:r>
            <a:r>
              <a:rPr lang="en-US" sz="3200" b="1" dirty="0" smtClean="0">
                <a:solidFill>
                  <a:srgbClr val="FF0000"/>
                </a:solidFill>
              </a:rPr>
              <a:t>I</a:t>
            </a:r>
            <a:r>
              <a:rPr lang="en-US" sz="3200" dirty="0" smtClean="0"/>
              <a:t>nternational </a:t>
            </a:r>
            <a:r>
              <a:rPr lang="en-US" sz="3200" b="1" dirty="0" smtClean="0">
                <a:solidFill>
                  <a:srgbClr val="FF0000"/>
                </a:solidFill>
              </a:rPr>
              <a:t>E</a:t>
            </a:r>
            <a:r>
              <a:rPr lang="en-US" sz="3200" dirty="0" smtClean="0"/>
              <a:t>VAR </a:t>
            </a:r>
            <a:r>
              <a:rPr lang="en-US" sz="3200" b="1" dirty="0" smtClean="0">
                <a:solidFill>
                  <a:srgbClr val="FF0000"/>
                </a:solidFill>
              </a:rPr>
              <a:t>S</a:t>
            </a:r>
            <a:r>
              <a:rPr lang="en-US" sz="3200" dirty="0" smtClean="0"/>
              <a:t>ystem </a:t>
            </a:r>
            <a:br>
              <a:rPr lang="en-US" sz="3200" dirty="0" smtClean="0"/>
            </a:br>
            <a:r>
              <a:rPr lang="en-US" sz="3200" dirty="0" smtClean="0">
                <a:solidFill>
                  <a:srgbClr val="2323F7"/>
                </a:solidFill>
              </a:rPr>
              <a:t>PRESENTATION</a:t>
            </a:r>
            <a:r>
              <a:rPr lang="en-US" sz="3200" dirty="0"/>
              <a:t/>
            </a:r>
            <a:br>
              <a:rPr lang="en-US" sz="3200" dirty="0"/>
            </a:br>
            <a:r>
              <a:rPr lang="en-US" sz="3200" dirty="0" smtClean="0"/>
              <a:t>Spring 2015</a:t>
            </a:r>
            <a:endParaRPr lang="en-US" sz="3200" dirty="0"/>
          </a:p>
        </p:txBody>
      </p:sp>
      <p:sp>
        <p:nvSpPr>
          <p:cNvPr id="5" name="TextBox 4"/>
          <p:cNvSpPr txBox="1"/>
          <p:nvPr/>
        </p:nvSpPr>
        <p:spPr>
          <a:xfrm>
            <a:off x="609600" y="2941320"/>
            <a:ext cx="7315200" cy="3416320"/>
          </a:xfrm>
          <a:prstGeom prst="rect">
            <a:avLst/>
          </a:prstGeom>
          <a:noFill/>
        </p:spPr>
        <p:txBody>
          <a:bodyPr wrap="square" rtlCol="0">
            <a:spAutoFit/>
          </a:bodyPr>
          <a:lstStyle/>
          <a:p>
            <a:r>
              <a:rPr lang="en-US" dirty="0" smtClean="0"/>
              <a:t>Team leader</a:t>
            </a:r>
            <a:r>
              <a:rPr lang="en-US" dirty="0"/>
              <a:t> </a:t>
            </a:r>
            <a:r>
              <a:rPr lang="en-US" dirty="0" smtClean="0"/>
              <a:t>:</a:t>
            </a:r>
            <a:r>
              <a:rPr lang="en-US" smtClean="0"/>
              <a:t>	Obinna</a:t>
            </a:r>
            <a:r>
              <a:rPr lang="en-US" dirty="0" smtClean="0"/>
              <a:t> </a:t>
            </a:r>
            <a:r>
              <a:rPr lang="en-US" dirty="0" err="1" smtClean="0"/>
              <a:t>Ugwuzor</a:t>
            </a:r>
            <a:endParaRPr lang="en-US" dirty="0" smtClean="0"/>
          </a:p>
          <a:p>
            <a:endParaRPr lang="en-US" dirty="0" smtClean="0"/>
          </a:p>
          <a:p>
            <a:r>
              <a:rPr lang="en-US" dirty="0" smtClean="0"/>
              <a:t>DBAs:		Jessica </a:t>
            </a:r>
            <a:r>
              <a:rPr lang="en-US" dirty="0" err="1"/>
              <a:t>Balanag</a:t>
            </a:r>
            <a:r>
              <a:rPr lang="en-US" dirty="0"/>
              <a:t> </a:t>
            </a:r>
            <a:br>
              <a:rPr lang="en-US" dirty="0"/>
            </a:br>
            <a:r>
              <a:rPr lang="en-US" dirty="0" smtClean="0"/>
              <a:t>		Kenny </a:t>
            </a:r>
            <a:r>
              <a:rPr lang="en-US" dirty="0" err="1"/>
              <a:t>Loveall</a:t>
            </a:r>
            <a:r>
              <a:rPr lang="en-US" dirty="0"/>
              <a:t> </a:t>
            </a:r>
            <a:endParaRPr lang="en-US" dirty="0" smtClean="0"/>
          </a:p>
          <a:p>
            <a:endParaRPr lang="en-US" dirty="0" smtClean="0"/>
          </a:p>
          <a:p>
            <a:r>
              <a:rPr lang="en-US" dirty="0" smtClean="0"/>
              <a:t>SQAs:		Eddie </a:t>
            </a:r>
            <a:r>
              <a:rPr lang="en-US" dirty="0"/>
              <a:t>Guevara </a:t>
            </a:r>
            <a:br>
              <a:rPr lang="en-US" dirty="0"/>
            </a:br>
            <a:r>
              <a:rPr lang="en-US" dirty="0" smtClean="0"/>
              <a:t>		Shah </a:t>
            </a:r>
            <a:r>
              <a:rPr lang="en-US" dirty="0" err="1"/>
              <a:t>Zaib</a:t>
            </a:r>
            <a:r>
              <a:rPr lang="en-US" dirty="0"/>
              <a:t> </a:t>
            </a:r>
            <a:endParaRPr lang="en-US" dirty="0" smtClean="0"/>
          </a:p>
          <a:p>
            <a:endParaRPr lang="en-US" dirty="0" smtClean="0"/>
          </a:p>
          <a:p>
            <a:r>
              <a:rPr lang="en-US" dirty="0" smtClean="0"/>
              <a:t>TMs:		Michelle </a:t>
            </a:r>
            <a:r>
              <a:rPr lang="en-US" dirty="0"/>
              <a:t>George </a:t>
            </a:r>
            <a:br>
              <a:rPr lang="en-US" dirty="0"/>
            </a:br>
            <a:r>
              <a:rPr lang="en-US" dirty="0" smtClean="0"/>
              <a:t>		Ryan </a:t>
            </a:r>
            <a:r>
              <a:rPr lang="en-US" dirty="0" err="1"/>
              <a:t>Hornik</a:t>
            </a:r>
            <a:r>
              <a:rPr lang="en-US" dirty="0"/>
              <a:t> </a:t>
            </a:r>
            <a:br>
              <a:rPr lang="en-US" dirty="0"/>
            </a:br>
            <a:r>
              <a:rPr lang="en-US" dirty="0" smtClean="0"/>
              <a:t>		Joe </a:t>
            </a:r>
            <a:r>
              <a:rPr lang="en-US" dirty="0"/>
              <a:t>Lu </a:t>
            </a:r>
            <a:br>
              <a:rPr lang="en-US" dirty="0"/>
            </a:br>
            <a:r>
              <a:rPr lang="en-US" dirty="0" smtClean="0"/>
              <a:t>		Hector </a:t>
            </a:r>
            <a:r>
              <a:rPr lang="en-US" dirty="0"/>
              <a:t>Reyna</a:t>
            </a:r>
          </a:p>
        </p:txBody>
      </p:sp>
    </p:spTree>
    <p:extLst>
      <p:ext uri="{BB962C8B-B14F-4D97-AF65-F5344CB8AC3E}">
        <p14:creationId xmlns:p14="http://schemas.microsoft.com/office/powerpoint/2010/main" val="3026100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Purpose</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a:t>TEAM5OIES will allow doctors and researchers around the world to share data and analysis about endovascular aneurism repair (EVAR) patients. Specifically the CT scans and the results of simulations ran on the scans to identify indicators of serious long term complications with the newer less invasive method versus the older more invasive method. This will allow doctors to recommend the older method when a patient is at risk for long term complications with the newer method.</a:t>
            </a:r>
          </a:p>
        </p:txBody>
      </p:sp>
    </p:spTree>
    <p:extLst>
      <p:ext uri="{BB962C8B-B14F-4D97-AF65-F5344CB8AC3E}">
        <p14:creationId xmlns:p14="http://schemas.microsoft.com/office/powerpoint/2010/main" val="3503693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962400"/>
            <a:ext cx="8229600" cy="1143000"/>
          </a:xfrm>
        </p:spPr>
        <p:txBody>
          <a:bodyPr>
            <a:normAutofit fontScale="90000"/>
          </a:bodyPr>
          <a:lstStyle/>
          <a:p>
            <a:r>
              <a:rPr lang="en-US" sz="5400" b="1" dirty="0"/>
              <a:t>TEAM</a:t>
            </a:r>
            <a:r>
              <a:rPr lang="en-US" sz="5400" b="1" dirty="0">
                <a:solidFill>
                  <a:srgbClr val="FF0000"/>
                </a:solidFill>
              </a:rPr>
              <a:t>5</a:t>
            </a:r>
            <a:r>
              <a:rPr lang="en-US" sz="5400" b="1" dirty="0"/>
              <a:t>O</a:t>
            </a:r>
            <a:r>
              <a:rPr lang="en-US" sz="5400" b="1" dirty="0">
                <a:solidFill>
                  <a:srgbClr val="FF0000"/>
                </a:solidFill>
              </a:rPr>
              <a:t>IE</a:t>
            </a:r>
            <a:r>
              <a:rPr lang="en-US" sz="5400" b="1" dirty="0"/>
              <a:t>S</a:t>
            </a:r>
            <a:r>
              <a:rPr lang="en-US" sz="5400" dirty="0"/>
              <a:t/>
            </a:r>
            <a:br>
              <a:rPr lang="en-US" sz="5400" dirty="0"/>
            </a:br>
            <a:r>
              <a:rPr lang="en-US" sz="5400" b="1" dirty="0">
                <a:solidFill>
                  <a:srgbClr val="FF0000"/>
                </a:solidFill>
              </a:rPr>
              <a:t>O</a:t>
            </a:r>
            <a:r>
              <a:rPr lang="en-US" sz="5400" dirty="0"/>
              <a:t>nline </a:t>
            </a:r>
            <a:r>
              <a:rPr lang="en-US" sz="5400" b="1" dirty="0">
                <a:solidFill>
                  <a:srgbClr val="FF0000"/>
                </a:solidFill>
              </a:rPr>
              <a:t>I</a:t>
            </a:r>
            <a:r>
              <a:rPr lang="en-US" sz="5400" dirty="0"/>
              <a:t>nternational </a:t>
            </a:r>
            <a:r>
              <a:rPr lang="en-US" sz="5400" b="1" dirty="0">
                <a:solidFill>
                  <a:srgbClr val="FF0000"/>
                </a:solidFill>
              </a:rPr>
              <a:t>E</a:t>
            </a:r>
            <a:r>
              <a:rPr lang="en-US" sz="5400" dirty="0"/>
              <a:t>VAR </a:t>
            </a:r>
            <a:r>
              <a:rPr lang="en-US" sz="5400" b="1" dirty="0">
                <a:solidFill>
                  <a:srgbClr val="FF0000"/>
                </a:solidFill>
              </a:rPr>
              <a:t>S</a:t>
            </a:r>
            <a:r>
              <a:rPr lang="en-US" sz="5400" dirty="0"/>
              <a:t>ystem </a:t>
            </a:r>
            <a:br>
              <a:rPr lang="en-US" sz="5400" dirty="0"/>
            </a:br>
            <a:r>
              <a:rPr lang="en-US" dirty="0"/>
              <a:t>DATABASE BACK END</a:t>
            </a:r>
          </a:p>
        </p:txBody>
      </p:sp>
    </p:spTree>
    <p:extLst>
      <p:ext uri="{BB962C8B-B14F-4D97-AF65-F5344CB8AC3E}">
        <p14:creationId xmlns:p14="http://schemas.microsoft.com/office/powerpoint/2010/main" val="1114762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RELATIONAL MODEL</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43903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RELATIONAL MODEL</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11148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962400"/>
            <a:ext cx="8229600" cy="1143000"/>
          </a:xfrm>
        </p:spPr>
        <p:txBody>
          <a:bodyPr>
            <a:normAutofit fontScale="90000"/>
          </a:bodyPr>
          <a:lstStyle/>
          <a:p>
            <a:r>
              <a:rPr lang="en-US" sz="5400" b="1" dirty="0"/>
              <a:t>TEAM</a:t>
            </a:r>
            <a:r>
              <a:rPr lang="en-US" sz="5400" b="1" dirty="0">
                <a:solidFill>
                  <a:srgbClr val="FF0000"/>
                </a:solidFill>
              </a:rPr>
              <a:t>5</a:t>
            </a:r>
            <a:r>
              <a:rPr lang="en-US" sz="5400" b="1" dirty="0"/>
              <a:t>O</a:t>
            </a:r>
            <a:r>
              <a:rPr lang="en-US" sz="5400" b="1" dirty="0">
                <a:solidFill>
                  <a:srgbClr val="FF0000"/>
                </a:solidFill>
              </a:rPr>
              <a:t>IE</a:t>
            </a:r>
            <a:r>
              <a:rPr lang="en-US" sz="5400" b="1" dirty="0"/>
              <a:t>S</a:t>
            </a:r>
            <a:r>
              <a:rPr lang="en-US" sz="5400" dirty="0"/>
              <a:t/>
            </a:r>
            <a:br>
              <a:rPr lang="en-US" sz="5400" dirty="0"/>
            </a:br>
            <a:r>
              <a:rPr lang="en-US" sz="5400" b="1" dirty="0">
                <a:solidFill>
                  <a:srgbClr val="FF0000"/>
                </a:solidFill>
              </a:rPr>
              <a:t>O</a:t>
            </a:r>
            <a:r>
              <a:rPr lang="en-US" sz="5400" dirty="0"/>
              <a:t>nline </a:t>
            </a:r>
            <a:r>
              <a:rPr lang="en-US" sz="5400" b="1" dirty="0">
                <a:solidFill>
                  <a:srgbClr val="FF0000"/>
                </a:solidFill>
              </a:rPr>
              <a:t>I</a:t>
            </a:r>
            <a:r>
              <a:rPr lang="en-US" sz="5400" dirty="0"/>
              <a:t>nternational </a:t>
            </a:r>
            <a:r>
              <a:rPr lang="en-US" sz="5400" b="1" dirty="0">
                <a:solidFill>
                  <a:srgbClr val="FF0000"/>
                </a:solidFill>
              </a:rPr>
              <a:t>E</a:t>
            </a:r>
            <a:r>
              <a:rPr lang="en-US" sz="5400" dirty="0"/>
              <a:t>VAR </a:t>
            </a:r>
            <a:r>
              <a:rPr lang="en-US" sz="5400" b="1" dirty="0">
                <a:solidFill>
                  <a:srgbClr val="FF0000"/>
                </a:solidFill>
              </a:rPr>
              <a:t>S</a:t>
            </a:r>
            <a:r>
              <a:rPr lang="en-US" sz="5400" dirty="0"/>
              <a:t>ystem </a:t>
            </a:r>
            <a:br>
              <a:rPr lang="en-US" sz="5400" dirty="0"/>
            </a:br>
            <a:r>
              <a:rPr lang="en-US" dirty="0" smtClean="0"/>
              <a:t>Front </a:t>
            </a:r>
            <a:r>
              <a:rPr lang="en-US" dirty="0"/>
              <a:t>END</a:t>
            </a:r>
          </a:p>
        </p:txBody>
      </p:sp>
    </p:spTree>
    <p:extLst>
      <p:ext uri="{BB962C8B-B14F-4D97-AF65-F5344CB8AC3E}">
        <p14:creationId xmlns:p14="http://schemas.microsoft.com/office/powerpoint/2010/main" val="3137141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a:t> </a:t>
            </a:r>
            <a:r>
              <a:rPr lang="en-US" dirty="0" smtClean="0"/>
              <a:t>  </a:t>
            </a:r>
            <a:r>
              <a:rPr lang="en-US" dirty="0" smtClean="0"/>
              <a:t>TEAM5OIES </a:t>
            </a:r>
            <a:r>
              <a:rPr lang="en-US" dirty="0" smtClean="0"/>
              <a:t>WEBSITE</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Obinna</a:t>
            </a:r>
            <a:r>
              <a:rPr lang="en-US" dirty="0" smtClean="0"/>
              <a:t> </a:t>
            </a:r>
            <a:r>
              <a:rPr lang="en-US" dirty="0" err="1" smtClean="0"/>
              <a:t>Ugwuzor</a:t>
            </a:r>
            <a:endParaRPr lang="en-US" dirty="0" smtClean="0"/>
          </a:p>
          <a:p>
            <a:endParaRPr lang="en-US" dirty="0"/>
          </a:p>
          <a:p>
            <a:pPr marL="0" indent="0">
              <a:buNone/>
            </a:pPr>
            <a:endParaRPr lang="en-US" dirty="0" smtClean="0"/>
          </a:p>
          <a:p>
            <a:pPr marL="0" indent="0">
              <a:buNone/>
            </a:pPr>
            <a:r>
              <a:rPr lang="en-US" dirty="0"/>
              <a:t>	</a:t>
            </a:r>
            <a:r>
              <a:rPr lang="en-US" dirty="0" smtClean="0">
                <a:hlinkClick r:id="rId2"/>
              </a:rPr>
              <a:t>Go to </a:t>
            </a:r>
            <a:r>
              <a:rPr lang="en-US" dirty="0" smtClean="0">
                <a:hlinkClick r:id="rId2"/>
              </a:rPr>
              <a:t>Website</a:t>
            </a:r>
            <a:endParaRPr lang="en-US" dirty="0"/>
          </a:p>
        </p:txBody>
      </p:sp>
    </p:spTree>
    <p:extLst>
      <p:ext uri="{BB962C8B-B14F-4D97-AF65-F5344CB8AC3E}">
        <p14:creationId xmlns:p14="http://schemas.microsoft.com/office/powerpoint/2010/main" val="574076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LIVE CHAT</a:t>
            </a:r>
            <a:endParaRPr lang="en-US" dirty="0"/>
          </a:p>
        </p:txBody>
      </p:sp>
      <p:sp>
        <p:nvSpPr>
          <p:cNvPr id="3" name="Content Placeholder 2"/>
          <p:cNvSpPr>
            <a:spLocks noGrp="1"/>
          </p:cNvSpPr>
          <p:nvPr>
            <p:ph idx="1"/>
          </p:nvPr>
        </p:nvSpPr>
        <p:spPr/>
        <p:txBody>
          <a:bodyPr/>
          <a:lstStyle/>
          <a:p>
            <a:endParaRPr lang="en-US" dirty="0" smtClean="0"/>
          </a:p>
          <a:p>
            <a:r>
              <a:rPr lang="en-US" dirty="0" smtClean="0"/>
              <a:t>Eddie Guevara</a:t>
            </a:r>
          </a:p>
          <a:p>
            <a:r>
              <a:rPr lang="en-US" dirty="0" smtClean="0"/>
              <a:t>Shah </a:t>
            </a:r>
            <a:r>
              <a:rPr lang="en-US" dirty="0" err="1" smtClean="0"/>
              <a:t>Zaib</a:t>
            </a:r>
            <a:endParaRPr lang="en-US" dirty="0" smtClean="0"/>
          </a:p>
          <a:p>
            <a:endParaRPr lang="en-US" dirty="0"/>
          </a:p>
          <a:p>
            <a:pPr marL="0" indent="0">
              <a:buNone/>
            </a:pPr>
            <a:endParaRPr lang="en-US" dirty="0" smtClean="0"/>
          </a:p>
          <a:p>
            <a:pPr marL="0" indent="0">
              <a:buNone/>
            </a:pPr>
            <a:r>
              <a:rPr lang="en-US" dirty="0"/>
              <a:t>	</a:t>
            </a:r>
            <a:r>
              <a:rPr lang="en-US" dirty="0" smtClean="0">
                <a:hlinkClick r:id="rId2"/>
              </a:rPr>
              <a:t>Go to Demo</a:t>
            </a:r>
            <a:endParaRPr lang="en-US" dirty="0"/>
          </a:p>
        </p:txBody>
      </p:sp>
    </p:spTree>
    <p:extLst>
      <p:ext uri="{BB962C8B-B14F-4D97-AF65-F5344CB8AC3E}">
        <p14:creationId xmlns:p14="http://schemas.microsoft.com/office/powerpoint/2010/main" val="17118302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464</TotalTime>
  <Words>102</Words>
  <Application>Microsoft Office PowerPoint</Application>
  <PresentationFormat>On-screen Show (4:3)</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Constantia</vt:lpstr>
      <vt:lpstr>Wingdings 2</vt:lpstr>
      <vt:lpstr>Flow</vt:lpstr>
      <vt:lpstr>TEAM5OIES Online International EVAR System  PRESENTATION Spring 2015</vt:lpstr>
      <vt:lpstr>Purpose</vt:lpstr>
      <vt:lpstr>TEAM5OIES Online International EVAR System  DATABASE BACK END</vt:lpstr>
      <vt:lpstr>          RELATIONAL MODEL</vt:lpstr>
      <vt:lpstr>          RELATIONAL MODEL</vt:lpstr>
      <vt:lpstr>TEAM5OIES Online International EVAR System  Front END</vt:lpstr>
      <vt:lpstr>          TEAM5OIES WEBSITE</vt:lpstr>
      <vt:lpstr>   LIVE CHAT</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Forusul</dc:creator>
  <cp:lastModifiedBy>Michelle George</cp:lastModifiedBy>
  <cp:revision>42</cp:revision>
  <cp:lastPrinted>2015-03-10T07:11:51Z</cp:lastPrinted>
  <dcterms:created xsi:type="dcterms:W3CDTF">2011-11-21T01:35:16Z</dcterms:created>
  <dcterms:modified xsi:type="dcterms:W3CDTF">2015-03-31T15:22:37Z</dcterms:modified>
</cp:coreProperties>
</file>