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4"/>
  </p:handoutMasterIdLst>
  <p:sldIdLst>
    <p:sldId id="256" r:id="rId2"/>
    <p:sldId id="257" r:id="rId3"/>
    <p:sldId id="259" r:id="rId4"/>
    <p:sldId id="270" r:id="rId5"/>
    <p:sldId id="260" r:id="rId6"/>
    <p:sldId id="269" r:id="rId7"/>
    <p:sldId id="261" r:id="rId8"/>
    <p:sldId id="272" r:id="rId9"/>
    <p:sldId id="274" r:id="rId10"/>
    <p:sldId id="273" r:id="rId11"/>
    <p:sldId id="276" r:id="rId12"/>
    <p:sldId id="275" r:id="rId13"/>
    <p:sldId id="277" r:id="rId14"/>
    <p:sldId id="279" r:id="rId15"/>
    <p:sldId id="278" r:id="rId16"/>
    <p:sldId id="271" r:id="rId17"/>
    <p:sldId id="258" r:id="rId18"/>
    <p:sldId id="262" r:id="rId19"/>
    <p:sldId id="263" r:id="rId20"/>
    <p:sldId id="264" r:id="rId21"/>
    <p:sldId id="268" r:id="rId22"/>
    <p:sldId id="267" r:id="rId2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55" autoAdjust="0"/>
  </p:normalViewPr>
  <p:slideViewPr>
    <p:cSldViewPr>
      <p:cViewPr varScale="1">
        <p:scale>
          <a:sx n="77" d="100"/>
          <a:sy n="77" d="100"/>
        </p:scale>
        <p:origin x="-10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85800"/>
            <a:ext cx="9144000" cy="290493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TEAM</a:t>
            </a:r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dirty="0" smtClean="0"/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AR</a:t>
            </a:r>
            <a:r>
              <a:rPr lang="en-US" sz="3200" b="1" dirty="0" smtClean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O</a:t>
            </a:r>
            <a:r>
              <a:rPr lang="en-US" sz="3200" dirty="0"/>
              <a:t>nline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partment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ental </a:t>
            </a:r>
            <a:r>
              <a:rPr lang="en-US" sz="3200" b="1" dirty="0"/>
              <a:t>S</a:t>
            </a:r>
            <a:r>
              <a:rPr lang="en-US" sz="3200" dirty="0"/>
              <a:t>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2016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3200"/>
            <a:ext cx="9144000" cy="2590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Online Apartment Rental System</a:t>
            </a:r>
          </a:p>
          <a:p>
            <a:endParaRPr lang="en-US" sz="4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Luis Silva, Anthony Cortes, Nixon Mathew, </a:t>
            </a:r>
            <a:r>
              <a:rPr lang="en-US" sz="2000" b="1" dirty="0" err="1" smtClean="0"/>
              <a:t>Kaisong</a:t>
            </a:r>
            <a:r>
              <a:rPr lang="en-US" sz="2000" b="1" dirty="0" smtClean="0"/>
              <a:t> Fan, Keith Russell, Sai </a:t>
            </a:r>
            <a:r>
              <a:rPr lang="en-US" sz="2000" b="1" dirty="0" err="1" smtClean="0"/>
              <a:t>Vadlamani</a:t>
            </a:r>
            <a:r>
              <a:rPr lang="en-US" sz="2000" b="1" dirty="0" smtClean="0"/>
              <a:t>, Visak Varghese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1" y="2514600"/>
            <a:ext cx="4472600" cy="358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863118">
            <a:off x="1277309" y="4225948"/>
            <a:ext cx="1570167" cy="5093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01951"/>
            <a:ext cx="2880360" cy="40631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13867">
            <a:off x="966826" y="3556603"/>
            <a:ext cx="1441740" cy="77878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8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61419"/>
            <a:ext cx="4039129" cy="29201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2093738">
            <a:off x="1284250" y="3290999"/>
            <a:ext cx="1768412" cy="5168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76880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3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61195"/>
            <a:ext cx="4191000" cy="32006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6841186">
            <a:off x="1641053" y="3490813"/>
            <a:ext cx="1981200" cy="8377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5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56644"/>
            <a:ext cx="3657600" cy="3957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088727">
            <a:off x="1001443" y="2877786"/>
            <a:ext cx="2297651" cy="9239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52600"/>
            <a:ext cx="2423160" cy="47940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868541">
            <a:off x="145513" y="2598436"/>
            <a:ext cx="1981200" cy="5382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ERD with “labeled ovals” showing the Relations.</a:t>
            </a:r>
          </a:p>
          <a:p>
            <a:endParaRPr lang="en-US" dirty="0"/>
          </a:p>
          <a:p>
            <a:r>
              <a:rPr lang="en-US" dirty="0" smtClean="0"/>
              <a:t>TABLE … format to describe the Relations.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(please see the MRT 13 – Relational Model, also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shown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SOMEONE DELETE THIS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SLIDE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19600"/>
            <a:ext cx="4420392" cy="214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3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>
                <a:solidFill>
                  <a:srgbClr val="FF0000"/>
                </a:solidFill>
              </a:rPr>
              <a:t>FRONT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Added by VH;</a:t>
            </a:r>
            <a:endParaRPr lang="en-US" dirty="0"/>
          </a:p>
          <a:p>
            <a:r>
              <a:rPr lang="en-US" dirty="0"/>
              <a:t>Please place these as dividers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Business Modeling: </a:t>
            </a:r>
            <a:r>
              <a:rPr lang="en-US" dirty="0" smtClean="0"/>
              <a:t>UML USE CASE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Actors;</a:t>
            </a:r>
            <a:endParaRPr lang="en-US" dirty="0"/>
          </a:p>
          <a:p>
            <a:r>
              <a:rPr lang="en-US" dirty="0" smtClean="0"/>
              <a:t>UML USE CASE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 smtClean="0"/>
              <a:t>S</a:t>
            </a:r>
            <a:r>
              <a:rPr lang="en-US" sz="2800" dirty="0" smtClean="0"/>
              <a:t>ystem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Contract: </a:t>
            </a:r>
            <a:r>
              <a:rPr lang="en-US" dirty="0" smtClean="0"/>
              <a:t>Software 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Ucs</a:t>
            </a:r>
            <a:r>
              <a:rPr lang="en-US" dirty="0" smtClean="0"/>
              <a:t>;</a:t>
            </a:r>
          </a:p>
          <a:p>
            <a:r>
              <a:rPr lang="en-US" dirty="0" smtClean="0"/>
              <a:t>Table 3.2 Functional &amp; Non-Functional Requirements;</a:t>
            </a:r>
            <a:endParaRPr lang="en-US" dirty="0"/>
          </a:p>
          <a:p>
            <a:r>
              <a:rPr lang="en-US" dirty="0" smtClean="0"/>
              <a:t>Appendix with Actors and UML USE CASE Diagram.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 smtClean="0"/>
              <a:t>S</a:t>
            </a:r>
            <a:r>
              <a:rPr lang="en-US" sz="2800" dirty="0" smtClean="0"/>
              <a:t>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>
                <a:solidFill>
                  <a:srgbClr val="FF0000"/>
                </a:solidFill>
              </a:rPr>
              <a:t>DATABASE BACK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r>
              <a:rPr lang="en-US" dirty="0"/>
              <a:t>Added by VH; Please discuss DB </a:t>
            </a:r>
            <a:r>
              <a:rPr lang="en-US" dirty="0" smtClean="0"/>
              <a:t>first</a:t>
            </a:r>
          </a:p>
          <a:p>
            <a:endParaRPr lang="en-US" dirty="0"/>
          </a:p>
          <a:p>
            <a:r>
              <a:rPr lang="en-US" dirty="0" smtClean="0"/>
              <a:t>Please place these as dividers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Software 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 smtClean="0"/>
              <a:t>COCOMO II Estimates, screenshot of the CASE TOOL;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11" y="987552"/>
            <a:ext cx="9139989" cy="579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 Project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444" r="6667" b="15804"/>
          <a:stretch/>
        </p:blipFill>
        <p:spPr>
          <a:xfrm>
            <a:off x="4010" y="987551"/>
            <a:ext cx="9063789" cy="55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>Chat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" y="1981200"/>
            <a:ext cx="9220200" cy="4572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to purechat.com &gt; Sign up &gt; Copy snippet code &gt; paste before end of &lt;/body&gt;</a:t>
            </a:r>
            <a:r>
              <a:rPr lang="en-US" sz="44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4400" dirty="0">
                <a:solidFill>
                  <a:srgbClr val="8CADAE">
                    <a:shade val="75000"/>
                  </a:srgbClr>
                </a:solidFill>
              </a:rPr>
            </a:br>
            <a:endParaRPr lang="en-US" dirty="0"/>
          </a:p>
          <a:p>
            <a:r>
              <a:rPr lang="en-US" dirty="0" smtClean="0"/>
              <a:t>Live Chat 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17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Analysis – ERD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1686602"/>
            <a:ext cx="4234218" cy="49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Contract – Data Requirements Specification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9113" y="2612488"/>
            <a:ext cx="4048092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04059"/>
            <a:ext cx="37338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13" y="1851312"/>
            <a:ext cx="38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Data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Contract – Data Requirements Specification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57600" y="1999516"/>
            <a:ext cx="3886200" cy="4624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0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– Continued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Contract – Data Requirements Specification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653381"/>
            <a:ext cx="3733800" cy="3928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37347"/>
            <a:ext cx="3733800" cy="4921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83734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2 -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952"/>
            <a:ext cx="5496936" cy="17652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71600" y="2819400"/>
            <a:ext cx="19812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28800"/>
            <a:ext cx="4171950" cy="44888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7006">
            <a:off x="1727643" y="3160181"/>
            <a:ext cx="1098363" cy="19738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8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419600" cy="33242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505232">
            <a:off x="999191" y="2585266"/>
            <a:ext cx="1971033" cy="5794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2444</TotalTime>
  <Words>185</Words>
  <Application>Microsoft Office PowerPoint</Application>
  <PresentationFormat>On-screen Show (4:3)</PresentationFormat>
  <Paragraphs>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TEAM5OARS Online Apartment Rental System PRESENTATION Spring 2016</vt:lpstr>
      <vt:lpstr>TEAM5OARS Online Apartment Rental System  DATABASE BACK END</vt:lpstr>
      <vt:lpstr>TEAM5OARS Online Apartment Rental System  Data Analysis – ERD Model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TEAMOARS Online Apartment Rental System  FRONT END</vt:lpstr>
      <vt:lpstr>TEAM5OARS Online Apartment Rental System  Business Modeling: UML USE CASE Model</vt:lpstr>
      <vt:lpstr>TEAM5OARS Online Apartment Rental System  Contract: Software Requirements Specification</vt:lpstr>
      <vt:lpstr>TEAM5OARS Online Apartment Rental System   Software Project Management Plan</vt:lpstr>
      <vt:lpstr>MS Project Plan</vt:lpstr>
      <vt:lpstr>TEAM5OARS Online Apartment Rental System  Chat Demo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Nixon</cp:lastModifiedBy>
  <cp:revision>52</cp:revision>
  <cp:lastPrinted>2015-03-10T07:11:51Z</cp:lastPrinted>
  <dcterms:created xsi:type="dcterms:W3CDTF">2011-11-21T01:35:16Z</dcterms:created>
  <dcterms:modified xsi:type="dcterms:W3CDTF">2016-03-21T16:30:22Z</dcterms:modified>
</cp:coreProperties>
</file>