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24"/>
  </p:handoutMasterIdLst>
  <p:sldIdLst>
    <p:sldId id="256" r:id="rId2"/>
    <p:sldId id="257" r:id="rId3"/>
    <p:sldId id="259" r:id="rId4"/>
    <p:sldId id="270" r:id="rId5"/>
    <p:sldId id="260" r:id="rId6"/>
    <p:sldId id="269" r:id="rId7"/>
    <p:sldId id="261" r:id="rId8"/>
    <p:sldId id="272" r:id="rId9"/>
    <p:sldId id="274" r:id="rId10"/>
    <p:sldId id="273" r:id="rId11"/>
    <p:sldId id="276" r:id="rId12"/>
    <p:sldId id="275" r:id="rId13"/>
    <p:sldId id="277" r:id="rId14"/>
    <p:sldId id="279" r:id="rId15"/>
    <p:sldId id="278" r:id="rId16"/>
    <p:sldId id="271" r:id="rId17"/>
    <p:sldId id="258" r:id="rId18"/>
    <p:sldId id="262" r:id="rId19"/>
    <p:sldId id="263" r:id="rId20"/>
    <p:sldId id="264" r:id="rId21"/>
    <p:sldId id="268" r:id="rId22"/>
    <p:sldId id="267" r:id="rId23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55" autoAdjust="0"/>
  </p:normalViewPr>
  <p:slideViewPr>
    <p:cSldViewPr>
      <p:cViewPr varScale="1">
        <p:scale>
          <a:sx n="70" d="100"/>
          <a:sy n="70" d="100"/>
        </p:scale>
        <p:origin x="13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1A295EC-C5AF-478A-B6B7-ACF964938DD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D152E7-7ED9-4FF5-9D56-F8182D8C7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8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685800"/>
            <a:ext cx="9144000" cy="290493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TEAM</a:t>
            </a:r>
            <a:r>
              <a:rPr lang="en-US" sz="3200" b="1" dirty="0">
                <a:solidFill>
                  <a:srgbClr val="FF0000"/>
                </a:solidFill>
              </a:rPr>
              <a:t>5</a:t>
            </a:r>
            <a:r>
              <a:rPr lang="en-US" sz="3200" b="1" dirty="0" smtClean="0"/>
              <a:t>O</a:t>
            </a:r>
            <a:r>
              <a:rPr lang="en-US" sz="3200" b="1" dirty="0" smtClean="0">
                <a:solidFill>
                  <a:srgbClr val="FF0000"/>
                </a:solidFill>
              </a:rPr>
              <a:t>AR</a:t>
            </a:r>
            <a:r>
              <a:rPr lang="en-US" sz="3200" b="1" dirty="0" smtClean="0"/>
              <a:t>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O</a:t>
            </a:r>
            <a:r>
              <a:rPr lang="en-US" sz="3200" dirty="0"/>
              <a:t>nline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partment </a:t>
            </a:r>
            <a:r>
              <a:rPr lang="en-US" sz="3200" b="1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ental </a:t>
            </a:r>
            <a:r>
              <a:rPr lang="en-US" sz="3200" b="1" dirty="0"/>
              <a:t>S</a:t>
            </a:r>
            <a:r>
              <a:rPr lang="en-US" sz="3200" dirty="0"/>
              <a:t>ystem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2323F7"/>
                </a:solidFill>
              </a:rPr>
              <a:t>PRESENTATION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Spring 2016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743200"/>
            <a:ext cx="9144000" cy="25908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Online Apartment Rental System</a:t>
            </a:r>
          </a:p>
          <a:p>
            <a:endParaRPr lang="en-US" sz="4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Luis Silva, Anthony Cortes, Nixon Mathew, </a:t>
            </a:r>
            <a:r>
              <a:rPr lang="en-US" sz="2000" b="1" dirty="0" err="1" smtClean="0"/>
              <a:t>Kaisong</a:t>
            </a:r>
            <a:r>
              <a:rPr lang="en-US" sz="2000" b="1" dirty="0" smtClean="0"/>
              <a:t> Fan, Keith Russell, Sai </a:t>
            </a:r>
            <a:r>
              <a:rPr lang="en-US" sz="2000" b="1" dirty="0" err="1" smtClean="0"/>
              <a:t>Vadlamani</a:t>
            </a:r>
            <a:r>
              <a:rPr lang="en-US" sz="2000" b="1" dirty="0" smtClean="0"/>
              <a:t>, Visak Varghese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61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1" y="2514600"/>
            <a:ext cx="4472600" cy="3581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20863118">
            <a:off x="1277309" y="4225948"/>
            <a:ext cx="1570167" cy="50937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901951"/>
            <a:ext cx="2880360" cy="406311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5613867">
            <a:off x="966826" y="3556603"/>
            <a:ext cx="1441740" cy="77878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61419"/>
            <a:ext cx="4039129" cy="292018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 rot="2093738">
            <a:off x="1284250" y="3290999"/>
            <a:ext cx="1768412" cy="51682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1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61195"/>
            <a:ext cx="4191000" cy="320066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6841186">
            <a:off x="1641053" y="3490813"/>
            <a:ext cx="1981200" cy="83779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56644"/>
            <a:ext cx="3657600" cy="39571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5088727">
            <a:off x="1001443" y="2877786"/>
            <a:ext cx="2297651" cy="92397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752600"/>
            <a:ext cx="2423160" cy="479402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868541">
            <a:off x="145513" y="2598436"/>
            <a:ext cx="1981200" cy="53828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r>
              <a:rPr lang="en-US" dirty="0" smtClean="0"/>
              <a:t>ERD with “labeled ovals” showing the Relations.</a:t>
            </a:r>
          </a:p>
          <a:p>
            <a:endParaRPr lang="en-US" dirty="0"/>
          </a:p>
          <a:p>
            <a:r>
              <a:rPr lang="en-US" dirty="0" smtClean="0"/>
              <a:t>TABLE … format to describe the Relations.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(please see the MRT 13 – Relational Model, also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shown below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419600"/>
            <a:ext cx="4420392" cy="2145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34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36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6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>
                <a:solidFill>
                  <a:srgbClr val="FF0000"/>
                </a:solidFill>
              </a:rPr>
              <a:t>FRONT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981200"/>
            <a:ext cx="8503920" cy="4572000"/>
          </a:xfrm>
        </p:spPr>
        <p:txBody>
          <a:bodyPr/>
          <a:lstStyle/>
          <a:p>
            <a:r>
              <a:rPr lang="en-US" dirty="0" smtClean="0"/>
              <a:t>Added by VH;</a:t>
            </a:r>
            <a:endParaRPr lang="en-US" dirty="0"/>
          </a:p>
          <a:p>
            <a:r>
              <a:rPr lang="en-US" dirty="0"/>
              <a:t>Please place these as dividers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Business Modeling: </a:t>
            </a:r>
            <a:r>
              <a:rPr lang="en-US" dirty="0" smtClean="0"/>
              <a:t>UML USE CASE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981200"/>
            <a:ext cx="8503920" cy="4572000"/>
          </a:xfrm>
        </p:spPr>
        <p:txBody>
          <a:bodyPr/>
          <a:lstStyle/>
          <a:p>
            <a:r>
              <a:rPr lang="en-US" dirty="0" smtClean="0"/>
              <a:t>Actors;</a:t>
            </a:r>
            <a:endParaRPr lang="en-US" dirty="0"/>
          </a:p>
          <a:p>
            <a:r>
              <a:rPr lang="en-US" dirty="0" smtClean="0"/>
              <a:t>UML USE CASE Model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 smtClean="0"/>
              <a:t>O</a:t>
            </a:r>
            <a:r>
              <a:rPr lang="en-US" sz="2800" b="1" dirty="0" smtClean="0">
                <a:solidFill>
                  <a:srgbClr val="FF0000"/>
                </a:solidFill>
              </a:rPr>
              <a:t>AR</a:t>
            </a:r>
            <a:r>
              <a:rPr lang="en-US" sz="2800" b="1" dirty="0" smtClean="0"/>
              <a:t>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 smtClean="0"/>
              <a:t>S</a:t>
            </a:r>
            <a:r>
              <a:rPr lang="en-US" sz="2800" dirty="0" smtClean="0"/>
              <a:t>ystem</a:t>
            </a:r>
            <a:br>
              <a:rPr lang="en-US" sz="28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Contract: </a:t>
            </a:r>
            <a:r>
              <a:rPr lang="en-US" dirty="0" smtClean="0"/>
              <a:t>Software 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76200" y="1981200"/>
            <a:ext cx="9220200" cy="4572000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err="1" smtClean="0"/>
              <a:t>Ucs</a:t>
            </a:r>
            <a:r>
              <a:rPr lang="en-US" dirty="0" smtClean="0"/>
              <a:t>;</a:t>
            </a:r>
          </a:p>
          <a:p>
            <a:r>
              <a:rPr lang="en-US" dirty="0" smtClean="0"/>
              <a:t>Table 3.2 Functional &amp; Non-Functional Requirements;</a:t>
            </a:r>
            <a:endParaRPr lang="en-US" dirty="0"/>
          </a:p>
          <a:p>
            <a:r>
              <a:rPr lang="en-US" dirty="0" smtClean="0"/>
              <a:t>Appendix with Actors and UML USE CASE Diagram.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7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 smtClean="0"/>
              <a:t>O</a:t>
            </a:r>
            <a:r>
              <a:rPr lang="en-US" sz="2800" b="1" dirty="0" smtClean="0">
                <a:solidFill>
                  <a:srgbClr val="FF0000"/>
                </a:solidFill>
              </a:rPr>
              <a:t>AR</a:t>
            </a:r>
            <a:r>
              <a:rPr lang="en-US" sz="2800" b="1" dirty="0" smtClean="0"/>
              <a:t>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 smtClean="0"/>
              <a:t>S</a:t>
            </a:r>
            <a:r>
              <a:rPr lang="en-US" sz="2800" dirty="0" smtClean="0"/>
              <a:t>ystem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>
                <a:solidFill>
                  <a:srgbClr val="FF0000"/>
                </a:solidFill>
              </a:rPr>
              <a:t>DATABASE BACK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r>
              <a:rPr lang="en-US" dirty="0"/>
              <a:t>Added by VH; Please discuss DB </a:t>
            </a:r>
            <a:r>
              <a:rPr lang="en-US" dirty="0" smtClean="0"/>
              <a:t>first</a:t>
            </a:r>
          </a:p>
          <a:p>
            <a:endParaRPr lang="en-US" dirty="0"/>
          </a:p>
          <a:p>
            <a:r>
              <a:rPr lang="en-US" dirty="0" smtClean="0"/>
              <a:t>Please place these as dividers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 smtClean="0"/>
              <a:t>O</a:t>
            </a:r>
            <a:r>
              <a:rPr lang="en-US" sz="2800" b="1" dirty="0" smtClean="0">
                <a:solidFill>
                  <a:srgbClr val="FF0000"/>
                </a:solidFill>
              </a:rPr>
              <a:t>AR</a:t>
            </a:r>
            <a:r>
              <a:rPr lang="en-US" sz="2800" b="1" dirty="0" smtClean="0"/>
              <a:t>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Software Project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76200" y="1981200"/>
            <a:ext cx="9220200" cy="4572000"/>
          </a:xfrm>
        </p:spPr>
        <p:txBody>
          <a:bodyPr/>
          <a:lstStyle/>
          <a:p>
            <a:r>
              <a:rPr lang="en-US" dirty="0" smtClean="0"/>
              <a:t>COCOMO II Estimates, screenshot of the CASE TOOL;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65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11" y="987552"/>
            <a:ext cx="9139989" cy="5794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 Project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444" r="6667" b="15804"/>
          <a:stretch/>
        </p:blipFill>
        <p:spPr>
          <a:xfrm>
            <a:off x="4010" y="987551"/>
            <a:ext cx="9063789" cy="555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 smtClean="0"/>
              <a:t>O</a:t>
            </a:r>
            <a:r>
              <a:rPr lang="en-US" sz="2800" b="1" dirty="0" smtClean="0">
                <a:solidFill>
                  <a:srgbClr val="FF0000"/>
                </a:solidFill>
              </a:rPr>
              <a:t>AR</a:t>
            </a:r>
            <a:r>
              <a:rPr lang="en-US" sz="2800" b="1" dirty="0" smtClean="0"/>
              <a:t>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</a:t>
            </a:r>
            <a:r>
              <a:rPr lang="en-US" sz="36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6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/>
              <a:t>Chat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" y="1981200"/>
            <a:ext cx="9220200" cy="4572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 to purechat.com &gt; Sign up &gt; Copy snippet code &gt; paste before end of &lt;/body&gt;</a:t>
            </a:r>
            <a:r>
              <a:rPr lang="en-US" sz="44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4400" dirty="0">
                <a:solidFill>
                  <a:srgbClr val="8CADAE">
                    <a:shade val="75000"/>
                  </a:srgbClr>
                </a:solidFill>
              </a:rPr>
            </a:br>
            <a:endParaRPr lang="en-US" dirty="0"/>
          </a:p>
          <a:p>
            <a:r>
              <a:rPr lang="en-US" dirty="0" smtClean="0"/>
              <a:t>Live Chat demo.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1752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Analysis – ERD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82" y="1686602"/>
            <a:ext cx="4234218" cy="496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5552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>Contract – Data Requirements Specification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9113" y="2612488"/>
            <a:ext cx="4048092" cy="373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04059"/>
            <a:ext cx="3733800" cy="4667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113" y="1851312"/>
            <a:ext cx="389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 Data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>Contract – Data Requirements Specification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657600" y="1999516"/>
            <a:ext cx="3886200" cy="4624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2209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 – Continued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5552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>Contract – Data Requirements Specification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2653381"/>
            <a:ext cx="3733800" cy="3928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837347"/>
            <a:ext cx="3733800" cy="49213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83734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2 -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1952"/>
            <a:ext cx="5496936" cy="17652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71600" y="2819400"/>
            <a:ext cx="19812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28800"/>
            <a:ext cx="4171950" cy="448880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567006">
            <a:off x="1727643" y="3160181"/>
            <a:ext cx="1098363" cy="197384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4419600" cy="332425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2505232">
            <a:off x="999191" y="2585266"/>
            <a:ext cx="1971033" cy="5794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2422</TotalTime>
  <Words>180</Words>
  <Application>Microsoft Office PowerPoint</Application>
  <PresentationFormat>On-screen Show (4:3)</PresentationFormat>
  <Paragraphs>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Georgia</vt:lpstr>
      <vt:lpstr>Wingdings</vt:lpstr>
      <vt:lpstr>Wingdings 2</vt:lpstr>
      <vt:lpstr>Civic</vt:lpstr>
      <vt:lpstr>TEAM5OARS Online Apartment Rental System PRESENTATION Spring 2016</vt:lpstr>
      <vt:lpstr>TEAM5OARS Online Apartment Rental System  DATABASE BACK END</vt:lpstr>
      <vt:lpstr>TEAM5OARS Online Apartment Rental System  Data Analysis – ERD Model</vt:lpstr>
      <vt:lpstr>TEAM5OARS Online Apartment Rental System  Contract – Data Requirements Specification</vt:lpstr>
      <vt:lpstr>TEAM5OARS Online Apartment Rental System  Contract – Data Requirements Specification</vt:lpstr>
      <vt:lpstr>TEAM5OARS Online Apartment Rental System  Contract – Data Requirements Specification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TEAMOARS Online Apartment Rental System  FRONT END</vt:lpstr>
      <vt:lpstr>TEAM5OARS Online Apartment Rental System  Business Modeling: UML USE CASE Model</vt:lpstr>
      <vt:lpstr>TEAM5OARS Online Apartment Rental System  Contract: Software Requirements Specification</vt:lpstr>
      <vt:lpstr>TEAM5OARS Online Apartment Rental System   Software Project Management Plan</vt:lpstr>
      <vt:lpstr>MS Project Plan</vt:lpstr>
      <vt:lpstr>TEAM5OARS Online Apartment Rental System  Chat Demo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Forusul</dc:creator>
  <cp:lastModifiedBy>mattant24 mattant24</cp:lastModifiedBy>
  <cp:revision>48</cp:revision>
  <cp:lastPrinted>2015-03-10T07:11:51Z</cp:lastPrinted>
  <dcterms:created xsi:type="dcterms:W3CDTF">2011-11-21T01:35:16Z</dcterms:created>
  <dcterms:modified xsi:type="dcterms:W3CDTF">2016-03-21T15:55:32Z</dcterms:modified>
</cp:coreProperties>
</file>