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3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58" r:id="rId17"/>
    <p:sldId id="262" r:id="rId18"/>
    <p:sldId id="263" r:id="rId19"/>
    <p:sldId id="264" r:id="rId20"/>
    <p:sldId id="268" r:id="rId21"/>
    <p:sldId id="26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55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O</a:t>
            </a:r>
            <a:r>
              <a:rPr lang="en-US" sz="3200" b="1" dirty="0">
                <a:solidFill>
                  <a:srgbClr val="FF0000"/>
                </a:solidFill>
              </a:rPr>
              <a:t>AR</a:t>
            </a:r>
            <a:r>
              <a:rPr lang="en-US" sz="3200" b="1" dirty="0"/>
              <a:t>S</a:t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br>
              <a:rPr lang="en-US" sz="3200" dirty="0"/>
            </a:br>
            <a:r>
              <a:rPr lang="en-US" sz="3200" dirty="0">
                <a:solidFill>
                  <a:srgbClr val="2323F7"/>
                </a:solidFill>
              </a:rPr>
              <a:t>PRESENTATION</a:t>
            </a:r>
            <a:br>
              <a:rPr lang="en-US" sz="3200" dirty="0"/>
            </a:br>
            <a:r>
              <a:rPr lang="en-US" sz="3200" dirty="0"/>
              <a:t>Spring 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Apartment Rental System</a:t>
            </a:r>
          </a:p>
          <a:p>
            <a:endParaRPr lang="en-US" sz="4000" b="1" dirty="0"/>
          </a:p>
          <a:p>
            <a:endParaRPr lang="en-US" sz="2000" b="1" dirty="0"/>
          </a:p>
          <a:p>
            <a:r>
              <a:rPr lang="en-US" sz="2000" b="1" dirty="0"/>
              <a:t>Luis Silva, Anthony Cortes, Nixon Mathew, </a:t>
            </a:r>
            <a:r>
              <a:rPr lang="en-US" sz="2000" b="1" dirty="0" err="1"/>
              <a:t>Kaisong</a:t>
            </a:r>
            <a:r>
              <a:rPr lang="en-US" sz="2000" b="1" dirty="0"/>
              <a:t> Fan, Keith Russell, Sai </a:t>
            </a:r>
            <a:r>
              <a:rPr lang="en-US" sz="2000" b="1" dirty="0" err="1"/>
              <a:t>Vadlamani</a:t>
            </a:r>
            <a:r>
              <a:rPr lang="en-US" sz="2000" b="1" dirty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Added by VH;</a:t>
            </a:r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sz="3600" dirty="0"/>
              <a:t>Business Modeling: </a:t>
            </a:r>
            <a:r>
              <a:rPr lang="en-US" dirty="0"/>
              <a:t>UML USE CASE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Actors:6</a:t>
            </a:r>
          </a:p>
          <a:p>
            <a:r>
              <a:rPr lang="en-US" dirty="0"/>
              <a:t>Use Cases: 16</a:t>
            </a:r>
          </a:p>
          <a:p>
            <a:r>
              <a:rPr lang="en-US" dirty="0"/>
              <a:t>FRs: 16</a:t>
            </a:r>
          </a:p>
          <a:p>
            <a:r>
              <a:rPr lang="en-US" dirty="0"/>
              <a:t>NFRs:9</a:t>
            </a:r>
          </a:p>
          <a:p>
            <a:r>
              <a:rPr lang="en-US" dirty="0"/>
              <a:t>UML USE CASE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416" t="25409" r="35001" b="8373"/>
          <a:stretch/>
        </p:blipFill>
        <p:spPr>
          <a:xfrm>
            <a:off x="4572000" y="1974383"/>
            <a:ext cx="4443524" cy="48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800" dirty="0"/>
            </a:br>
            <a:br>
              <a:rPr lang="en-US" sz="3600" dirty="0"/>
            </a:br>
            <a:r>
              <a:rPr lang="en-US" sz="3600" dirty="0"/>
              <a:t>Contract: </a:t>
            </a:r>
            <a:r>
              <a:rPr lang="en-US" dirty="0"/>
              <a:t>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Ucs</a:t>
            </a:r>
            <a:r>
              <a:rPr lang="en-US" dirty="0"/>
              <a:t>;</a:t>
            </a:r>
          </a:p>
          <a:p>
            <a:r>
              <a:rPr lang="en-US" dirty="0"/>
              <a:t>Table 3.2 Functional &amp; Non-Functional Requirements;</a:t>
            </a:r>
          </a:p>
          <a:p>
            <a:r>
              <a:rPr lang="en-US" dirty="0"/>
              <a:t>Appendix with Actors and UML USE CASE Diagram.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67" t="20000" r="32357"/>
          <a:stretch/>
        </p:blipFill>
        <p:spPr>
          <a:xfrm>
            <a:off x="3009899" y="3429000"/>
            <a:ext cx="3048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Software 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COCOMO II Estimates, screenshot of the CASE TOOL;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3" r="40474"/>
          <a:stretch/>
        </p:blipFill>
        <p:spPr>
          <a:xfrm>
            <a:off x="2133600" y="2441448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000" dirty="0"/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DATABASE BACK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using MySQL Server to manage </a:t>
            </a:r>
            <a:r>
              <a:rPr lang="en-US"/>
              <a:t>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/>
              <a:t>Chat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/>
              <a:t>Live Chat demo.</a:t>
            </a:r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Analysis – ERD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– Continued </a:t>
            </a:r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2 - Constraints</a:t>
            </a:r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2466</TotalTime>
  <Words>147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Luis Silva</cp:lastModifiedBy>
  <cp:revision>56</cp:revision>
  <cp:lastPrinted>2015-03-10T07:11:51Z</cp:lastPrinted>
  <dcterms:created xsi:type="dcterms:W3CDTF">2011-11-21T01:35:16Z</dcterms:created>
  <dcterms:modified xsi:type="dcterms:W3CDTF">2016-03-21T17:49:30Z</dcterms:modified>
</cp:coreProperties>
</file>