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handoutMasterIdLst>
    <p:handoutMasterId r:id="rId13"/>
  </p:handout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8" r:id="rId11"/>
    <p:sldId id="267" r:id="rId12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80" d="100"/>
          <a:sy n="80" d="100"/>
        </p:scale>
        <p:origin x="894" y="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1A295EC-C5AF-478A-B6B7-ACF964938DD4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FD152E7-7ED9-4FF5-9D56-F8182D8C7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68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7F82005-8F97-448F-A12C-2EE43D7D0751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7F82005-8F97-448F-A12C-2EE43D7D0751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7F82005-8F97-448F-A12C-2EE43D7D0751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-685800"/>
            <a:ext cx="9144000" cy="2904931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TEAM</a:t>
            </a:r>
            <a:r>
              <a:rPr lang="en-US" sz="3200" b="1" dirty="0">
                <a:solidFill>
                  <a:srgbClr val="FF0000"/>
                </a:solidFill>
              </a:rPr>
              <a:t>5</a:t>
            </a:r>
            <a:r>
              <a:rPr lang="en-US" sz="3200" b="1" dirty="0" smtClean="0"/>
              <a:t>O</a:t>
            </a:r>
            <a:r>
              <a:rPr lang="en-US" sz="3200" b="1" dirty="0" smtClean="0">
                <a:solidFill>
                  <a:srgbClr val="FF0000"/>
                </a:solidFill>
              </a:rPr>
              <a:t>AR</a:t>
            </a:r>
            <a:r>
              <a:rPr lang="en-US" sz="3200" b="1" dirty="0" smtClean="0"/>
              <a:t>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/>
              <a:t>O</a:t>
            </a:r>
            <a:r>
              <a:rPr lang="en-US" sz="3200" dirty="0"/>
              <a:t>nline </a:t>
            </a:r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en-US" sz="3200" dirty="0"/>
              <a:t>partment </a:t>
            </a:r>
            <a:r>
              <a:rPr lang="en-US" sz="3200" b="1" dirty="0">
                <a:solidFill>
                  <a:srgbClr val="FF0000"/>
                </a:solidFill>
              </a:rPr>
              <a:t>R</a:t>
            </a:r>
            <a:r>
              <a:rPr lang="en-US" sz="3200" dirty="0"/>
              <a:t>ental </a:t>
            </a:r>
            <a:r>
              <a:rPr lang="en-US" sz="3200" b="1" dirty="0"/>
              <a:t>S</a:t>
            </a:r>
            <a:r>
              <a:rPr lang="en-US" sz="3200" dirty="0"/>
              <a:t>ystem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rgbClr val="2323F7"/>
                </a:solidFill>
              </a:rPr>
              <a:t>PRESENTATION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Spring 2016</a:t>
            </a: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743200"/>
            <a:ext cx="9144000" cy="25908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Online Apartment Rental System</a:t>
            </a:r>
          </a:p>
          <a:p>
            <a:endParaRPr lang="en-US" sz="4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Luis Silva, Anthony Cortes, Nixon Mathew, </a:t>
            </a:r>
            <a:r>
              <a:rPr lang="en-US" sz="2000" b="1" dirty="0" err="1" smtClean="0"/>
              <a:t>Kaisong</a:t>
            </a:r>
            <a:r>
              <a:rPr lang="en-US" sz="2000" b="1" dirty="0" smtClean="0"/>
              <a:t> Fan, Keith Russell, Sai </a:t>
            </a:r>
            <a:r>
              <a:rPr lang="en-US" sz="2000" b="1" dirty="0" err="1" smtClean="0"/>
              <a:t>Vadlamani</a:t>
            </a:r>
            <a:r>
              <a:rPr lang="en-US" sz="2000" b="1" dirty="0" smtClean="0"/>
              <a:t>, Visak Varghese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610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11" y="987552"/>
            <a:ext cx="9139989" cy="5794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 Project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4444" r="6667" b="15804"/>
          <a:stretch/>
        </p:blipFill>
        <p:spPr>
          <a:xfrm>
            <a:off x="4010" y="987551"/>
            <a:ext cx="9063789" cy="555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9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TEAM</a:t>
            </a:r>
            <a:r>
              <a:rPr lang="en-US" sz="2800" b="1" dirty="0">
                <a:solidFill>
                  <a:srgbClr val="FF0000"/>
                </a:solidFill>
              </a:rPr>
              <a:t>5</a:t>
            </a:r>
            <a:r>
              <a:rPr lang="en-US" sz="2800" b="1" dirty="0" smtClean="0"/>
              <a:t>O</a:t>
            </a:r>
            <a:r>
              <a:rPr lang="en-US" sz="2800" b="1" dirty="0" smtClean="0">
                <a:solidFill>
                  <a:srgbClr val="FF0000"/>
                </a:solidFill>
              </a:rPr>
              <a:t>AR</a:t>
            </a:r>
            <a:r>
              <a:rPr lang="en-US" sz="2800" b="1" dirty="0" smtClean="0"/>
              <a:t>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O</a:t>
            </a:r>
            <a:r>
              <a:rPr lang="en-US" sz="2800" dirty="0"/>
              <a:t>nline 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partment </a:t>
            </a:r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ental </a:t>
            </a:r>
            <a:r>
              <a:rPr lang="en-US" sz="2800" b="1" dirty="0"/>
              <a:t>S</a:t>
            </a:r>
            <a:r>
              <a:rPr lang="en-US" sz="2800" dirty="0"/>
              <a:t>ystem</a:t>
            </a:r>
            <a:r>
              <a:rPr lang="en-US" sz="3600" dirty="0">
                <a:solidFill>
                  <a:srgbClr val="8CADAE">
                    <a:shade val="75000"/>
                  </a:srgbClr>
                </a:solidFill>
              </a:rPr>
              <a:t/>
            </a:r>
            <a:br>
              <a:rPr lang="en-US" sz="36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dirty="0" smtClean="0"/>
              <a:t>Chat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" y="1981200"/>
            <a:ext cx="9220200" cy="45720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Go to purechat.com &gt; Sign up &gt; Copy snippet code &gt; paste before end of &lt;/body&gt;</a:t>
            </a:r>
            <a:r>
              <a:rPr lang="en-US" sz="4400" dirty="0">
                <a:solidFill>
                  <a:srgbClr val="8CADAE">
                    <a:shade val="75000"/>
                  </a:srgbClr>
                </a:solidFill>
              </a:rPr>
              <a:t/>
            </a:r>
            <a:br>
              <a:rPr lang="en-US" sz="4400" dirty="0">
                <a:solidFill>
                  <a:srgbClr val="8CADAE">
                    <a:shade val="75000"/>
                  </a:srgbClr>
                </a:solidFill>
              </a:rPr>
            </a:br>
            <a:endParaRPr lang="en-US" dirty="0"/>
          </a:p>
          <a:p>
            <a:r>
              <a:rPr lang="en-US" dirty="0" smtClean="0"/>
              <a:t>Live Chat demo.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9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TEAM</a:t>
            </a:r>
            <a:r>
              <a:rPr lang="en-US" sz="2800" b="1" dirty="0">
                <a:solidFill>
                  <a:srgbClr val="FF0000"/>
                </a:solidFill>
              </a:rPr>
              <a:t>5</a:t>
            </a:r>
            <a:r>
              <a:rPr lang="en-US" sz="2800" b="1" dirty="0" smtClean="0"/>
              <a:t>O</a:t>
            </a:r>
            <a:r>
              <a:rPr lang="en-US" sz="2800" b="1" dirty="0" smtClean="0">
                <a:solidFill>
                  <a:srgbClr val="FF0000"/>
                </a:solidFill>
              </a:rPr>
              <a:t>AR</a:t>
            </a:r>
            <a:r>
              <a:rPr lang="en-US" sz="2800" b="1" dirty="0" smtClean="0"/>
              <a:t>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O</a:t>
            </a:r>
            <a:r>
              <a:rPr lang="en-US" sz="2800" dirty="0"/>
              <a:t>nline 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partment </a:t>
            </a:r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ental </a:t>
            </a:r>
            <a:r>
              <a:rPr lang="en-US" sz="2800" b="1" dirty="0" smtClean="0"/>
              <a:t>S</a:t>
            </a:r>
            <a:r>
              <a:rPr lang="en-US" sz="2800" dirty="0" smtClean="0"/>
              <a:t>ystem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dirty="0" smtClean="0">
                <a:solidFill>
                  <a:srgbClr val="FF0000"/>
                </a:solidFill>
              </a:rPr>
              <a:t>DATABASE BACK END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r>
              <a:rPr lang="en-US" dirty="0"/>
              <a:t>Added by VH; Please discuss DB </a:t>
            </a:r>
            <a:r>
              <a:rPr lang="en-US" dirty="0" smtClean="0"/>
              <a:t>first</a:t>
            </a:r>
          </a:p>
          <a:p>
            <a:endParaRPr lang="en-US" dirty="0"/>
          </a:p>
          <a:p>
            <a:r>
              <a:rPr lang="en-US" dirty="0" smtClean="0"/>
              <a:t>Please place these as dividers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37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0886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 smtClean="0"/>
              <a:t>S</a:t>
            </a:r>
            <a:r>
              <a:rPr lang="en-US" sz="2400" dirty="0" smtClean="0"/>
              <a:t>ystem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Data Analysis – ERD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r>
              <a:rPr lang="en-US" dirty="0" smtClean="0"/>
              <a:t>Summary of #</a:t>
            </a:r>
            <a:r>
              <a:rPr lang="en-US" dirty="0" err="1" smtClean="0"/>
              <a:t>Es</a:t>
            </a:r>
            <a:r>
              <a:rPr lang="en-US" dirty="0" smtClean="0"/>
              <a:t>, #</a:t>
            </a:r>
            <a:r>
              <a:rPr lang="en-US" dirty="0" err="1" smtClean="0"/>
              <a:t>Rs</a:t>
            </a:r>
            <a:r>
              <a:rPr lang="en-US" dirty="0" smtClean="0"/>
              <a:t>, and #As.</a:t>
            </a:r>
          </a:p>
          <a:p>
            <a:endParaRPr lang="en-US" dirty="0"/>
          </a:p>
          <a:p>
            <a:r>
              <a:rPr lang="en-US" dirty="0" smtClean="0"/>
              <a:t>ERD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9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dirty="0" smtClean="0"/>
              <a:t>Contract – Data Requirements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r>
              <a:rPr lang="en-US" dirty="0" smtClean="0"/>
              <a:t>Summary of #</a:t>
            </a:r>
            <a:r>
              <a:rPr lang="en-US" dirty="0" err="1" smtClean="0"/>
              <a:t>Es</a:t>
            </a:r>
            <a:r>
              <a:rPr lang="en-US" dirty="0" smtClean="0"/>
              <a:t>, #</a:t>
            </a:r>
            <a:r>
              <a:rPr lang="en-US" dirty="0" err="1" smtClean="0"/>
              <a:t>Rs</a:t>
            </a:r>
            <a:r>
              <a:rPr lang="en-US" dirty="0" smtClean="0"/>
              <a:t>, and #As.</a:t>
            </a:r>
          </a:p>
          <a:p>
            <a:endParaRPr lang="en-US" dirty="0"/>
          </a:p>
          <a:p>
            <a:r>
              <a:rPr lang="en-US" dirty="0" smtClean="0"/>
              <a:t>Table 1. Data Requirements</a:t>
            </a:r>
          </a:p>
          <a:p>
            <a:r>
              <a:rPr lang="en-US" dirty="0" smtClean="0"/>
              <a:t>Table 2.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3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 smtClean="0"/>
              <a:t>S</a:t>
            </a:r>
            <a:r>
              <a:rPr lang="en-US" sz="2400" dirty="0" smtClean="0"/>
              <a:t>ystem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Data Design – 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r>
              <a:rPr lang="en-US" dirty="0" smtClean="0"/>
              <a:t>ERD with “labeled ovals” showing the Relations.</a:t>
            </a:r>
          </a:p>
          <a:p>
            <a:endParaRPr lang="en-US" dirty="0"/>
          </a:p>
          <a:p>
            <a:r>
              <a:rPr lang="en-US" dirty="0" smtClean="0"/>
              <a:t>TABLE … format to describe the Relations.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(please see the MRT 13 – Relational Model, also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shown below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)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168" y="4824075"/>
            <a:ext cx="2936631" cy="1425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641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 smtClean="0"/>
              <a:t>S</a:t>
            </a:r>
            <a:r>
              <a:rPr lang="en-US" sz="2400" dirty="0" smtClean="0"/>
              <a:t>ystem</a:t>
            </a:r>
            <a:r>
              <a:rPr lang="en-US" sz="3600" dirty="0">
                <a:solidFill>
                  <a:srgbClr val="8CADAE">
                    <a:shade val="75000"/>
                  </a:srgbClr>
                </a:solidFill>
              </a:rPr>
              <a:t/>
            </a:r>
            <a:br>
              <a:rPr lang="en-US" sz="36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dirty="0" smtClean="0">
                <a:solidFill>
                  <a:srgbClr val="FF0000"/>
                </a:solidFill>
              </a:rPr>
              <a:t>FRONT END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1981200"/>
            <a:ext cx="8503920" cy="4572000"/>
          </a:xfrm>
        </p:spPr>
        <p:txBody>
          <a:bodyPr/>
          <a:lstStyle/>
          <a:p>
            <a:r>
              <a:rPr lang="en-US" dirty="0" smtClean="0"/>
              <a:t>Added by VH;</a:t>
            </a:r>
            <a:endParaRPr lang="en-US" dirty="0"/>
          </a:p>
          <a:p>
            <a:r>
              <a:rPr lang="en-US" dirty="0"/>
              <a:t>Please place these as dividers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7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Business Modeling: </a:t>
            </a:r>
            <a:r>
              <a:rPr lang="en-US" dirty="0" smtClean="0"/>
              <a:t>UML USE CASE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1981200"/>
            <a:ext cx="8503920" cy="4572000"/>
          </a:xfrm>
        </p:spPr>
        <p:txBody>
          <a:bodyPr/>
          <a:lstStyle/>
          <a:p>
            <a:r>
              <a:rPr lang="en-US" dirty="0" smtClean="0"/>
              <a:t>Actors;</a:t>
            </a:r>
            <a:endParaRPr lang="en-US" dirty="0"/>
          </a:p>
          <a:p>
            <a:r>
              <a:rPr lang="en-US" dirty="0" smtClean="0"/>
              <a:t>UML USE CASE Model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59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TEAM</a:t>
            </a:r>
            <a:r>
              <a:rPr lang="en-US" sz="2800" b="1" dirty="0">
                <a:solidFill>
                  <a:srgbClr val="FF0000"/>
                </a:solidFill>
              </a:rPr>
              <a:t>5</a:t>
            </a:r>
            <a:r>
              <a:rPr lang="en-US" sz="2800" b="1" dirty="0" smtClean="0"/>
              <a:t>O</a:t>
            </a:r>
            <a:r>
              <a:rPr lang="en-US" sz="2800" b="1" dirty="0" smtClean="0">
                <a:solidFill>
                  <a:srgbClr val="FF0000"/>
                </a:solidFill>
              </a:rPr>
              <a:t>AR</a:t>
            </a:r>
            <a:r>
              <a:rPr lang="en-US" sz="2800" b="1" dirty="0" smtClean="0"/>
              <a:t>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O</a:t>
            </a:r>
            <a:r>
              <a:rPr lang="en-US" sz="2800" dirty="0"/>
              <a:t>nline 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partment </a:t>
            </a:r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ental </a:t>
            </a:r>
            <a:r>
              <a:rPr lang="en-US" sz="2800" b="1" dirty="0" smtClean="0"/>
              <a:t>S</a:t>
            </a:r>
            <a:r>
              <a:rPr lang="en-US" sz="2800" dirty="0" smtClean="0"/>
              <a:t>ystem</a:t>
            </a:r>
            <a:br>
              <a:rPr lang="en-US" sz="28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Contract: </a:t>
            </a:r>
            <a:r>
              <a:rPr lang="en-US" dirty="0" smtClean="0"/>
              <a:t>Software Requirements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76200" y="1981200"/>
            <a:ext cx="9220200" cy="4572000"/>
          </a:xfrm>
        </p:spPr>
        <p:txBody>
          <a:bodyPr/>
          <a:lstStyle/>
          <a:p>
            <a:r>
              <a:rPr lang="en-US" dirty="0" smtClean="0"/>
              <a:t>Summary of </a:t>
            </a:r>
            <a:r>
              <a:rPr lang="en-US" dirty="0" err="1" smtClean="0"/>
              <a:t>Ucs</a:t>
            </a:r>
            <a:r>
              <a:rPr lang="en-US" dirty="0" smtClean="0"/>
              <a:t>;</a:t>
            </a:r>
          </a:p>
          <a:p>
            <a:r>
              <a:rPr lang="en-US" dirty="0" smtClean="0"/>
              <a:t>Table 3.2 Functional &amp; Non-Functional Requirements;</a:t>
            </a:r>
            <a:endParaRPr lang="en-US" dirty="0"/>
          </a:p>
          <a:p>
            <a:r>
              <a:rPr lang="en-US" dirty="0" smtClean="0"/>
              <a:t>Appendix with Actors and UML USE CASE Diagram.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7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TEAM</a:t>
            </a:r>
            <a:r>
              <a:rPr lang="en-US" sz="2800" b="1" dirty="0">
                <a:solidFill>
                  <a:srgbClr val="FF0000"/>
                </a:solidFill>
              </a:rPr>
              <a:t>5</a:t>
            </a:r>
            <a:r>
              <a:rPr lang="en-US" sz="2800" b="1" dirty="0" smtClean="0"/>
              <a:t>O</a:t>
            </a:r>
            <a:r>
              <a:rPr lang="en-US" sz="2800" b="1" dirty="0" smtClean="0">
                <a:solidFill>
                  <a:srgbClr val="FF0000"/>
                </a:solidFill>
              </a:rPr>
              <a:t>AR</a:t>
            </a:r>
            <a:r>
              <a:rPr lang="en-US" sz="2800" b="1" dirty="0" smtClean="0"/>
              <a:t>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O</a:t>
            </a:r>
            <a:r>
              <a:rPr lang="en-US" sz="2800" dirty="0"/>
              <a:t>nline 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partment </a:t>
            </a:r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ental </a:t>
            </a:r>
            <a:r>
              <a:rPr lang="en-US" sz="2800" b="1" dirty="0"/>
              <a:t>S</a:t>
            </a:r>
            <a:r>
              <a:rPr lang="en-US" sz="2800" dirty="0"/>
              <a:t>ystem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Software Project 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76200" y="1981200"/>
            <a:ext cx="9220200" cy="4572000"/>
          </a:xfrm>
        </p:spPr>
        <p:txBody>
          <a:bodyPr/>
          <a:lstStyle/>
          <a:p>
            <a:r>
              <a:rPr lang="en-US" dirty="0" smtClean="0"/>
              <a:t>COCOMO II Estimates, screenshot of the CASE TOOL;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65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2373</TotalTime>
  <Words>183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Georgia</vt:lpstr>
      <vt:lpstr>Wingdings</vt:lpstr>
      <vt:lpstr>Wingdings 2</vt:lpstr>
      <vt:lpstr>Civic</vt:lpstr>
      <vt:lpstr>TEAM5OARS Online Apartment Rental System PRESENTATION Spring 2016</vt:lpstr>
      <vt:lpstr>TEAM5OARS Online Apartment Rental System  DATABASE BACK END</vt:lpstr>
      <vt:lpstr>TEAM5OARS Online Apartment Rental System  Data Analysis – ERD Model</vt:lpstr>
      <vt:lpstr>TEAM5OARS Online Apartment Rental System  Contract – Data Requirements Specification</vt:lpstr>
      <vt:lpstr>TEAM5OARS Online Apartment Rental System  Data Design – Relational Model</vt:lpstr>
      <vt:lpstr>TEAMOARS Online Apartment Rental System  FRONT END</vt:lpstr>
      <vt:lpstr>TEAM5OARS Online Apartment Rental System  Business Modeling: UML USE CASE Model</vt:lpstr>
      <vt:lpstr>TEAM5OARS Online Apartment Rental System  Contract: Software Requirements Specification</vt:lpstr>
      <vt:lpstr>TEAM5OARS Online Apartment Rental System   Software Project Management Plan</vt:lpstr>
      <vt:lpstr>MS Project Plan</vt:lpstr>
      <vt:lpstr>TEAM5OARS Online Apartment Rental System  Chat Demo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Forusul</dc:creator>
  <cp:lastModifiedBy>Visak V</cp:lastModifiedBy>
  <cp:revision>43</cp:revision>
  <cp:lastPrinted>2015-03-10T07:11:51Z</cp:lastPrinted>
  <dcterms:created xsi:type="dcterms:W3CDTF">2011-11-21T01:35:16Z</dcterms:created>
  <dcterms:modified xsi:type="dcterms:W3CDTF">2016-03-21T04:26:53Z</dcterms:modified>
</cp:coreProperties>
</file>