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3"/>
  </p:handoutMasterIdLst>
  <p:sldIdLst>
    <p:sldId id="256" r:id="rId2"/>
    <p:sldId id="257" r:id="rId3"/>
    <p:sldId id="259" r:id="rId4"/>
    <p:sldId id="270" r:id="rId5"/>
    <p:sldId id="260" r:id="rId6"/>
    <p:sldId id="269" r:id="rId7"/>
    <p:sldId id="261" r:id="rId8"/>
    <p:sldId id="272" r:id="rId9"/>
    <p:sldId id="274" r:id="rId10"/>
    <p:sldId id="273" r:id="rId11"/>
    <p:sldId id="276" r:id="rId12"/>
    <p:sldId id="275" r:id="rId13"/>
    <p:sldId id="277" r:id="rId14"/>
    <p:sldId id="279" r:id="rId15"/>
    <p:sldId id="278" r:id="rId16"/>
    <p:sldId id="258" r:id="rId17"/>
    <p:sldId id="262" r:id="rId18"/>
    <p:sldId id="263" r:id="rId19"/>
    <p:sldId id="264" r:id="rId20"/>
    <p:sldId id="268" r:id="rId21"/>
    <p:sldId id="267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55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</p:spPr>
        <p:txBody>
          <a:bodyPr>
            <a:normAutofit/>
          </a:bodyPr>
          <a:lstStyle/>
          <a:p>
            <a:r>
              <a:rPr lang="en-US" sz="3200" b="1" dirty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/>
              <a:t>O</a:t>
            </a:r>
            <a:r>
              <a:rPr lang="en-US" sz="3200" b="1" dirty="0">
                <a:solidFill>
                  <a:srgbClr val="FF0000"/>
                </a:solidFill>
              </a:rPr>
              <a:t>AR</a:t>
            </a:r>
            <a:r>
              <a:rPr lang="en-US" sz="3200" b="1" dirty="0"/>
              <a:t>S</a:t>
            </a:r>
            <a:br>
              <a:rPr lang="en-US" sz="3200" dirty="0"/>
            </a:br>
            <a:r>
              <a:rPr lang="en-US" sz="3200" b="1" dirty="0"/>
              <a:t>O</a:t>
            </a:r>
            <a:r>
              <a:rPr lang="en-US" sz="3200" dirty="0"/>
              <a:t>nline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partment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ental </a:t>
            </a:r>
            <a:r>
              <a:rPr lang="en-US" sz="3200" b="1" dirty="0"/>
              <a:t>S</a:t>
            </a:r>
            <a:r>
              <a:rPr lang="en-US" sz="3200" dirty="0"/>
              <a:t>ystem</a:t>
            </a:r>
            <a:br>
              <a:rPr lang="en-US" sz="3200" dirty="0"/>
            </a:br>
            <a:r>
              <a:rPr lang="en-US" sz="3200" dirty="0">
                <a:solidFill>
                  <a:srgbClr val="2323F7"/>
                </a:solidFill>
              </a:rPr>
              <a:t>PRESENTATION</a:t>
            </a:r>
            <a:br>
              <a:rPr lang="en-US" sz="3200" dirty="0"/>
            </a:br>
            <a:r>
              <a:rPr lang="en-US" sz="3200" dirty="0"/>
              <a:t>Spring 2016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2590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Online Apartment Rental System</a:t>
            </a:r>
          </a:p>
          <a:p>
            <a:endParaRPr lang="en-US" sz="4000" b="1" dirty="0"/>
          </a:p>
          <a:p>
            <a:endParaRPr lang="en-US" sz="2000" b="1" dirty="0"/>
          </a:p>
          <a:p>
            <a:r>
              <a:rPr lang="en-US" sz="2000" b="1" dirty="0"/>
              <a:t>Luis Silva, Anthony Cortes, Nixon Mathew, </a:t>
            </a:r>
            <a:r>
              <a:rPr lang="en-US" sz="2000" b="1" dirty="0" err="1"/>
              <a:t>Kaisong</a:t>
            </a:r>
            <a:r>
              <a:rPr lang="en-US" sz="2000" b="1" dirty="0"/>
              <a:t> Fan, Keith Russell, Sai </a:t>
            </a:r>
            <a:r>
              <a:rPr lang="en-US" sz="2000" b="1" dirty="0" err="1"/>
              <a:t>Vadlamani</a:t>
            </a:r>
            <a:r>
              <a:rPr lang="en-US" sz="2000" b="1" dirty="0"/>
              <a:t>, Visak Varghese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1" y="2514600"/>
            <a:ext cx="4472600" cy="358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863118">
            <a:off x="1277309" y="4225948"/>
            <a:ext cx="1570167" cy="5093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1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01951"/>
            <a:ext cx="2880360" cy="40631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13867">
            <a:off x="966826" y="3556603"/>
            <a:ext cx="1441740" cy="77878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61419"/>
            <a:ext cx="4039129" cy="2920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93738">
            <a:off x="1284250" y="3290999"/>
            <a:ext cx="1768412" cy="5168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76880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1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61195"/>
            <a:ext cx="4191000" cy="32006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41186">
            <a:off x="1641053" y="3490813"/>
            <a:ext cx="1981200" cy="8377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56644"/>
            <a:ext cx="3657600" cy="3957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088727">
            <a:off x="1001443" y="2877786"/>
            <a:ext cx="2297651" cy="9239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52600"/>
            <a:ext cx="2423160" cy="4794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868541">
            <a:off x="145513" y="2598436"/>
            <a:ext cx="1981200" cy="5382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/>
              <a:t>We’re using Zend Framework which is built on PHP.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sz="3600" dirty="0"/>
              <a:t>Business Modeling: </a:t>
            </a:r>
            <a:r>
              <a:rPr lang="en-US" dirty="0"/>
              <a:t>UML USE CASE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/>
              <a:t>Actors:6</a:t>
            </a:r>
          </a:p>
          <a:p>
            <a:r>
              <a:rPr lang="en-US" dirty="0"/>
              <a:t>Use Cases: 16</a:t>
            </a:r>
          </a:p>
          <a:p>
            <a:r>
              <a:rPr lang="en-US" dirty="0"/>
              <a:t>FRs: 18</a:t>
            </a:r>
          </a:p>
          <a:p>
            <a:r>
              <a:rPr lang="en-US" dirty="0"/>
              <a:t>NFRs:9</a:t>
            </a:r>
          </a:p>
          <a:p>
            <a:r>
              <a:rPr lang="en-US" dirty="0"/>
              <a:t>UML USE CASE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59" t="18620" r="23338" b="2297"/>
          <a:stretch/>
        </p:blipFill>
        <p:spPr>
          <a:xfrm>
            <a:off x="4800600" y="2064179"/>
            <a:ext cx="3886200" cy="44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2800" dirty="0"/>
            </a:br>
            <a:br>
              <a:rPr lang="en-US" sz="3600" dirty="0"/>
            </a:br>
            <a:r>
              <a:rPr lang="en-US" sz="3600" dirty="0"/>
              <a:t>Contract: </a:t>
            </a:r>
            <a:r>
              <a:rPr lang="en-US" dirty="0"/>
              <a:t>Software 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Ucs</a:t>
            </a:r>
            <a:r>
              <a:rPr lang="en-US" dirty="0"/>
              <a:t>;</a:t>
            </a:r>
          </a:p>
          <a:p>
            <a:r>
              <a:rPr lang="en-US" dirty="0"/>
              <a:t>Table 3.2 Functional &amp; Non-Functional Requirements;</a:t>
            </a:r>
          </a:p>
          <a:p>
            <a:r>
              <a:rPr lang="en-US" dirty="0"/>
              <a:t>Appendix with Actors and UML USE CASE Diagram.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67" t="20000" r="32357"/>
          <a:stretch/>
        </p:blipFill>
        <p:spPr>
          <a:xfrm>
            <a:off x="3009899" y="3429000"/>
            <a:ext cx="3048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 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Software 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/>
              <a:t>COCOMO II Estimates, screenshot of the CASE TOOL;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33" r="40474"/>
          <a:stretch/>
        </p:blipFill>
        <p:spPr>
          <a:xfrm>
            <a:off x="2133600" y="2441448"/>
            <a:ext cx="5029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2000" dirty="0"/>
            </a:b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DATABASE BACK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are using MySQL Server to manage the database</a:t>
            </a:r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1" y="987552"/>
            <a:ext cx="9139989" cy="57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44" r="6667" b="15804"/>
          <a:stretch/>
        </p:blipFill>
        <p:spPr>
          <a:xfrm>
            <a:off x="4010" y="987551"/>
            <a:ext cx="9063789" cy="55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sz="3600" dirty="0"/>
            </a:br>
            <a:r>
              <a:rPr lang="en-US" dirty="0"/>
              <a:t>Chat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981200"/>
            <a:ext cx="9220200" cy="457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purechat.com &gt; Sign up &gt; Copy snippet code &gt; paste before end of &lt;/body&gt;</a:t>
            </a:r>
            <a:br>
              <a:rPr lang="en-US" sz="4400" dirty="0">
                <a:solidFill>
                  <a:srgbClr val="8CADAE">
                    <a:shade val="75000"/>
                  </a:srgbClr>
                </a:solidFill>
              </a:rPr>
            </a:br>
            <a:endParaRPr lang="en-US" dirty="0"/>
          </a:p>
          <a:p>
            <a:r>
              <a:rPr lang="en-US" dirty="0"/>
              <a:t>Live Chat demo.</a:t>
            </a:r>
          </a:p>
        </p:txBody>
      </p:sp>
    </p:spTree>
    <p:extLst>
      <p:ext uri="{BB962C8B-B14F-4D97-AF65-F5344CB8AC3E}">
        <p14:creationId xmlns:p14="http://schemas.microsoft.com/office/powerpoint/2010/main" val="29710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7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Analysis – ERD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1686602"/>
            <a:ext cx="4234218" cy="4969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3429000"/>
            <a:ext cx="88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#E: 9</a:t>
            </a:r>
          </a:p>
          <a:p>
            <a:r>
              <a:rPr lang="en-US" dirty="0"/>
              <a:t>#R: 9</a:t>
            </a:r>
          </a:p>
          <a:p>
            <a:r>
              <a:rPr lang="en-US" dirty="0"/>
              <a:t>#A</a:t>
            </a:r>
            <a:r>
              <a:rPr lang="en-US"/>
              <a:t>: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113" y="2612488"/>
            <a:ext cx="4048092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4059"/>
            <a:ext cx="37338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3" y="1851312"/>
            <a:ext cx="38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189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57600" y="1999516"/>
            <a:ext cx="3886200" cy="4624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0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– Continued </a:t>
            </a:r>
          </a:p>
        </p:txBody>
      </p:sp>
    </p:spTree>
    <p:extLst>
      <p:ext uri="{BB962C8B-B14F-4D97-AF65-F5344CB8AC3E}">
        <p14:creationId xmlns:p14="http://schemas.microsoft.com/office/powerpoint/2010/main" val="17097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653381"/>
            <a:ext cx="3733800" cy="392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37347"/>
            <a:ext cx="3733800" cy="4921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83734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2 - Constraints</a:t>
            </a:r>
          </a:p>
        </p:txBody>
      </p:sp>
    </p:spTree>
    <p:extLst>
      <p:ext uri="{BB962C8B-B14F-4D97-AF65-F5344CB8AC3E}">
        <p14:creationId xmlns:p14="http://schemas.microsoft.com/office/powerpoint/2010/main" val="1003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952"/>
            <a:ext cx="5496936" cy="17652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0" y="2819400"/>
            <a:ext cx="19812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1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0"/>
            <a:ext cx="4171950" cy="448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7006">
            <a:off x="1727643" y="3160181"/>
            <a:ext cx="1098363" cy="19738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2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419600" cy="33242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505232">
            <a:off x="999191" y="2585266"/>
            <a:ext cx="1971033" cy="5794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7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2504</TotalTime>
  <Words>160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Civic</vt:lpstr>
      <vt:lpstr>TEAM5OARS Online Apartment Rental System PRESENTATION Spring 2016</vt:lpstr>
      <vt:lpstr>TEAM5OARS Online Apartment Rental System  DATABASE BACK END</vt:lpstr>
      <vt:lpstr>TEAM5OARS Online Apartment Rental System  Data Analysis – ERD Model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TEAMOARS Online Apartment Rental System  FRONT END</vt:lpstr>
      <vt:lpstr>TEAM5OARS Online Apartment Rental System  Business Modeling: UML USE CASE Model</vt:lpstr>
      <vt:lpstr>TEAM5OARS Online Apartment Rental System  Contract: Software Requirements Specification</vt:lpstr>
      <vt:lpstr>TEAM5OARS Online Apartment Rental System   Software Project Management Plan</vt:lpstr>
      <vt:lpstr>MS Project Plan</vt:lpstr>
      <vt:lpstr>TEAM5OARS Online Apartment Rental System  Chat Demo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Administrator</cp:lastModifiedBy>
  <cp:revision>60</cp:revision>
  <cp:lastPrinted>2015-03-10T07:11:51Z</cp:lastPrinted>
  <dcterms:created xsi:type="dcterms:W3CDTF">2011-11-21T01:35:16Z</dcterms:created>
  <dcterms:modified xsi:type="dcterms:W3CDTF">2016-05-02T17:57:41Z</dcterms:modified>
</cp:coreProperties>
</file>