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handoutMasterIdLst>
    <p:handoutMasterId r:id="rId23"/>
  </p:handoutMasterIdLst>
  <p:sldIdLst>
    <p:sldId id="256" r:id="rId2"/>
    <p:sldId id="257" r:id="rId3"/>
    <p:sldId id="259" r:id="rId4"/>
    <p:sldId id="270" r:id="rId5"/>
    <p:sldId id="260" r:id="rId6"/>
    <p:sldId id="269" r:id="rId7"/>
    <p:sldId id="261" r:id="rId8"/>
    <p:sldId id="272" r:id="rId9"/>
    <p:sldId id="274" r:id="rId10"/>
    <p:sldId id="273" r:id="rId11"/>
    <p:sldId id="276" r:id="rId12"/>
    <p:sldId id="275" r:id="rId13"/>
    <p:sldId id="277" r:id="rId14"/>
    <p:sldId id="279" r:id="rId15"/>
    <p:sldId id="278" r:id="rId16"/>
    <p:sldId id="258" r:id="rId17"/>
    <p:sldId id="262" r:id="rId18"/>
    <p:sldId id="263" r:id="rId19"/>
    <p:sldId id="264" r:id="rId20"/>
    <p:sldId id="268" r:id="rId21"/>
    <p:sldId id="267" r:id="rId22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3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255" autoAdjust="0"/>
  </p:normalViewPr>
  <p:slideViewPr>
    <p:cSldViewPr>
      <p:cViewPr varScale="1">
        <p:scale>
          <a:sx n="70" d="100"/>
          <a:sy n="70" d="100"/>
        </p:scale>
        <p:origin x="138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1A295EC-C5AF-478A-B6B7-ACF964938DD4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FD152E7-7ED9-4FF5-9D56-F8182D8C7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68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C7F82005-8F97-448F-A12C-2EE43D7D0751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C7F82005-8F97-448F-A12C-2EE43D7D0751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C7F82005-8F97-448F-A12C-2EE43D7D0751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-685800"/>
            <a:ext cx="9144000" cy="2904931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TEAM</a:t>
            </a:r>
            <a:r>
              <a:rPr lang="en-US" sz="3200" b="1" dirty="0">
                <a:solidFill>
                  <a:srgbClr val="FF0000"/>
                </a:solidFill>
              </a:rPr>
              <a:t>5</a:t>
            </a:r>
            <a:r>
              <a:rPr lang="en-US" sz="3200" b="1" dirty="0" smtClean="0"/>
              <a:t>O</a:t>
            </a:r>
            <a:r>
              <a:rPr lang="en-US" sz="3200" b="1" dirty="0" smtClean="0">
                <a:solidFill>
                  <a:srgbClr val="FF0000"/>
                </a:solidFill>
              </a:rPr>
              <a:t>AR</a:t>
            </a:r>
            <a:r>
              <a:rPr lang="en-US" sz="3200" b="1" dirty="0" smtClean="0"/>
              <a:t>S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b="1" dirty="0"/>
              <a:t>O</a:t>
            </a:r>
            <a:r>
              <a:rPr lang="en-US" sz="3200" dirty="0"/>
              <a:t>nline </a:t>
            </a:r>
            <a:r>
              <a:rPr lang="en-US" sz="3200" b="1" dirty="0">
                <a:solidFill>
                  <a:srgbClr val="FF0000"/>
                </a:solidFill>
              </a:rPr>
              <a:t>A</a:t>
            </a:r>
            <a:r>
              <a:rPr lang="en-US" sz="3200" dirty="0"/>
              <a:t>partment </a:t>
            </a:r>
            <a:r>
              <a:rPr lang="en-US" sz="3200" b="1" dirty="0">
                <a:solidFill>
                  <a:srgbClr val="FF0000"/>
                </a:solidFill>
              </a:rPr>
              <a:t>R</a:t>
            </a:r>
            <a:r>
              <a:rPr lang="en-US" sz="3200" dirty="0"/>
              <a:t>ental </a:t>
            </a:r>
            <a:r>
              <a:rPr lang="en-US" sz="3200" b="1" dirty="0"/>
              <a:t>S</a:t>
            </a:r>
            <a:r>
              <a:rPr lang="en-US" sz="3200" dirty="0"/>
              <a:t>ystem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>
                <a:solidFill>
                  <a:srgbClr val="2323F7"/>
                </a:solidFill>
              </a:rPr>
              <a:t>PRESENTATION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Spring 2016</a:t>
            </a:r>
            <a:endParaRPr lang="en-US" sz="3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743200"/>
            <a:ext cx="9144000" cy="25908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Online Apartment Rental System</a:t>
            </a:r>
          </a:p>
          <a:p>
            <a:endParaRPr lang="en-US" sz="4000" b="1" dirty="0"/>
          </a:p>
          <a:p>
            <a:endParaRPr lang="en-US" sz="2000" b="1" dirty="0" smtClean="0"/>
          </a:p>
          <a:p>
            <a:r>
              <a:rPr lang="en-US" sz="2000" b="1" dirty="0" smtClean="0"/>
              <a:t>Luis Silva, Anthony Cortes, Nixon Mathew, </a:t>
            </a:r>
            <a:r>
              <a:rPr lang="en-US" sz="2000" b="1" dirty="0" err="1" smtClean="0"/>
              <a:t>Kaisong</a:t>
            </a:r>
            <a:r>
              <a:rPr lang="en-US" sz="2000" b="1" dirty="0" smtClean="0"/>
              <a:t> Fan, Keith Russell, Sai </a:t>
            </a:r>
            <a:r>
              <a:rPr lang="en-US" sz="2000" b="1" dirty="0" err="1" smtClean="0"/>
              <a:t>Vadlamani</a:t>
            </a:r>
            <a:r>
              <a:rPr lang="en-US" sz="2000" b="1" dirty="0" smtClean="0"/>
              <a:t>, Visak Varghese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2610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8534400" cy="205435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TEAM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b="1" dirty="0" smtClean="0"/>
              <a:t>O</a:t>
            </a:r>
            <a:r>
              <a:rPr lang="en-US" sz="2400" b="1" dirty="0" smtClean="0">
                <a:solidFill>
                  <a:srgbClr val="FF0000"/>
                </a:solidFill>
              </a:rPr>
              <a:t>AR</a:t>
            </a:r>
            <a:r>
              <a:rPr lang="en-US" sz="2400" b="1" dirty="0" smtClean="0"/>
              <a:t>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 smtClean="0"/>
              <a:t>S</a:t>
            </a:r>
            <a:r>
              <a:rPr lang="en-US" sz="2400" dirty="0" smtClean="0"/>
              <a:t>ystem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dirty="0" smtClean="0"/>
              <a:t>Data Design – Relational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40" y="2261419"/>
            <a:ext cx="8503920" cy="45720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61" y="2514600"/>
            <a:ext cx="4472600" cy="35814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 rot="20863118">
            <a:off x="1277309" y="4225948"/>
            <a:ext cx="1570167" cy="50937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402" y="2025328"/>
            <a:ext cx="4235998" cy="39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631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8534400" cy="205435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TEAM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b="1" dirty="0" smtClean="0"/>
              <a:t>O</a:t>
            </a:r>
            <a:r>
              <a:rPr lang="en-US" sz="2400" b="1" dirty="0" smtClean="0">
                <a:solidFill>
                  <a:srgbClr val="FF0000"/>
                </a:solidFill>
              </a:rPr>
              <a:t>AR</a:t>
            </a:r>
            <a:r>
              <a:rPr lang="en-US" sz="2400" b="1" dirty="0" smtClean="0"/>
              <a:t>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 smtClean="0"/>
              <a:t>S</a:t>
            </a:r>
            <a:r>
              <a:rPr lang="en-US" sz="2400" dirty="0" smtClean="0"/>
              <a:t>ystem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dirty="0" smtClean="0"/>
              <a:t>Data Design – Relational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40" y="2261419"/>
            <a:ext cx="8503920" cy="45720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1901951"/>
            <a:ext cx="2880360" cy="4063117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 rot="15613867">
            <a:off x="966826" y="3556603"/>
            <a:ext cx="1441740" cy="778782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402" y="2025328"/>
            <a:ext cx="4235998" cy="39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982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8534400" cy="205435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TEAM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b="1" dirty="0" smtClean="0"/>
              <a:t>O</a:t>
            </a:r>
            <a:r>
              <a:rPr lang="en-US" sz="2400" b="1" dirty="0" smtClean="0">
                <a:solidFill>
                  <a:srgbClr val="FF0000"/>
                </a:solidFill>
              </a:rPr>
              <a:t>AR</a:t>
            </a:r>
            <a:r>
              <a:rPr lang="en-US" sz="2400" b="1" dirty="0" smtClean="0"/>
              <a:t>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 smtClean="0"/>
              <a:t>S</a:t>
            </a:r>
            <a:r>
              <a:rPr lang="en-US" sz="2400" dirty="0" smtClean="0"/>
              <a:t>ystem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dirty="0" smtClean="0"/>
              <a:t>Data Design – Relational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40" y="2261419"/>
            <a:ext cx="8503920" cy="45720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261419"/>
            <a:ext cx="4039129" cy="2920181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 rot="2093738">
            <a:off x="1284250" y="3290999"/>
            <a:ext cx="1768412" cy="51682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076880"/>
            <a:ext cx="4235998" cy="39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531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8534400" cy="205435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TEAM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b="1" dirty="0" smtClean="0"/>
              <a:t>O</a:t>
            </a:r>
            <a:r>
              <a:rPr lang="en-US" sz="2400" b="1" dirty="0" smtClean="0">
                <a:solidFill>
                  <a:srgbClr val="FF0000"/>
                </a:solidFill>
              </a:rPr>
              <a:t>AR</a:t>
            </a:r>
            <a:r>
              <a:rPr lang="en-US" sz="2400" b="1" dirty="0" smtClean="0"/>
              <a:t>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 smtClean="0"/>
              <a:t>S</a:t>
            </a:r>
            <a:r>
              <a:rPr lang="en-US" sz="2400" dirty="0" smtClean="0"/>
              <a:t>ystem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dirty="0" smtClean="0"/>
              <a:t>Data Design – Relational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40" y="2261419"/>
            <a:ext cx="8503920" cy="45720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561195"/>
            <a:ext cx="4191000" cy="320066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 rot="16841186">
            <a:off x="1641053" y="3490813"/>
            <a:ext cx="1981200" cy="83779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25328"/>
            <a:ext cx="4235998" cy="39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655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8534400" cy="205435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TEAM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b="1" dirty="0" smtClean="0"/>
              <a:t>O</a:t>
            </a:r>
            <a:r>
              <a:rPr lang="en-US" sz="2400" b="1" dirty="0" smtClean="0">
                <a:solidFill>
                  <a:srgbClr val="FF0000"/>
                </a:solidFill>
              </a:rPr>
              <a:t>AR</a:t>
            </a:r>
            <a:r>
              <a:rPr lang="en-US" sz="2400" b="1" dirty="0" smtClean="0"/>
              <a:t>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 smtClean="0"/>
              <a:t>S</a:t>
            </a:r>
            <a:r>
              <a:rPr lang="en-US" sz="2400" dirty="0" smtClean="0"/>
              <a:t>ystem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dirty="0" smtClean="0"/>
              <a:t>Data Design – Relational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40" y="2261419"/>
            <a:ext cx="8503920" cy="45720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156644"/>
            <a:ext cx="3657600" cy="395714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 rot="15088727">
            <a:off x="1001443" y="2877786"/>
            <a:ext cx="2297651" cy="92397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025328"/>
            <a:ext cx="4235998" cy="39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88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8534400" cy="205435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TEAM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b="1" dirty="0" smtClean="0"/>
              <a:t>O</a:t>
            </a:r>
            <a:r>
              <a:rPr lang="en-US" sz="2400" b="1" dirty="0" smtClean="0">
                <a:solidFill>
                  <a:srgbClr val="FF0000"/>
                </a:solidFill>
              </a:rPr>
              <a:t>AR</a:t>
            </a:r>
            <a:r>
              <a:rPr lang="en-US" sz="2400" b="1" dirty="0" smtClean="0"/>
              <a:t>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 smtClean="0"/>
              <a:t>S</a:t>
            </a:r>
            <a:r>
              <a:rPr lang="en-US" sz="2400" dirty="0" smtClean="0"/>
              <a:t>ystem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dirty="0" smtClean="0"/>
              <a:t>Data Design – Relational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40" y="2261419"/>
            <a:ext cx="8503920" cy="45720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1752600"/>
            <a:ext cx="2423160" cy="479402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 rot="19868541">
            <a:off x="145513" y="2598436"/>
            <a:ext cx="1981200" cy="538287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352800"/>
            <a:ext cx="434340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40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205435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TEAMO</a:t>
            </a:r>
            <a:r>
              <a:rPr lang="en-US" sz="2400" b="1" dirty="0" smtClean="0">
                <a:solidFill>
                  <a:srgbClr val="FF0000"/>
                </a:solidFill>
              </a:rPr>
              <a:t>AR</a:t>
            </a:r>
            <a:r>
              <a:rPr lang="en-US" sz="2400" b="1" dirty="0" smtClean="0"/>
              <a:t>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 smtClean="0"/>
              <a:t>S</a:t>
            </a:r>
            <a:r>
              <a:rPr lang="en-US" sz="2400" dirty="0" smtClean="0"/>
              <a:t>ystem</a:t>
            </a:r>
            <a:r>
              <a:rPr lang="en-US" sz="3600" dirty="0">
                <a:solidFill>
                  <a:srgbClr val="8CADAE">
                    <a:shade val="75000"/>
                  </a:srgbClr>
                </a:solidFill>
              </a:rPr>
              <a:t/>
            </a:r>
            <a:br>
              <a:rPr lang="en-US" sz="3600" dirty="0">
                <a:solidFill>
                  <a:srgbClr val="8CADAE">
                    <a:shade val="75000"/>
                  </a:srgbClr>
                </a:solidFill>
              </a:rPr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dirty="0" smtClean="0">
                <a:solidFill>
                  <a:srgbClr val="FF0000"/>
                </a:solidFill>
              </a:rPr>
              <a:t>FRONT END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40" y="1981200"/>
            <a:ext cx="8503920" cy="4572000"/>
          </a:xfrm>
        </p:spPr>
        <p:txBody>
          <a:bodyPr/>
          <a:lstStyle/>
          <a:p>
            <a:r>
              <a:rPr lang="en-US" dirty="0" smtClean="0"/>
              <a:t>Added by VH;</a:t>
            </a:r>
            <a:endParaRPr lang="en-US" dirty="0"/>
          </a:p>
          <a:p>
            <a:r>
              <a:rPr lang="en-US" dirty="0"/>
              <a:t>Please place these as dividers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67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2054352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/>
              <a:t>TEAM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b="1" dirty="0" smtClean="0"/>
              <a:t>O</a:t>
            </a:r>
            <a:r>
              <a:rPr lang="en-US" sz="2400" b="1" dirty="0" smtClean="0">
                <a:solidFill>
                  <a:srgbClr val="FF0000"/>
                </a:solidFill>
              </a:rPr>
              <a:t>AR</a:t>
            </a:r>
            <a:r>
              <a:rPr lang="en-US" sz="2400" b="1" dirty="0" smtClean="0"/>
              <a:t>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/>
              <a:t>S</a:t>
            </a:r>
            <a:r>
              <a:rPr lang="en-US" sz="2400" dirty="0"/>
              <a:t>ystem</a:t>
            </a:r>
            <a:br>
              <a:rPr lang="en-US" sz="2400" dirty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Business Modeling: </a:t>
            </a:r>
            <a:r>
              <a:rPr lang="en-US" dirty="0" smtClean="0"/>
              <a:t>UML USE CASE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40" y="1981200"/>
            <a:ext cx="8503920" cy="4572000"/>
          </a:xfrm>
        </p:spPr>
        <p:txBody>
          <a:bodyPr/>
          <a:lstStyle/>
          <a:p>
            <a:r>
              <a:rPr lang="en-US" dirty="0" smtClean="0"/>
              <a:t>Actors;</a:t>
            </a:r>
            <a:endParaRPr lang="en-US" dirty="0"/>
          </a:p>
          <a:p>
            <a:r>
              <a:rPr lang="en-US" dirty="0" smtClean="0"/>
              <a:t>UML USE CASE Model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25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2054352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TEAM</a:t>
            </a:r>
            <a:r>
              <a:rPr lang="en-US" sz="2800" b="1" dirty="0">
                <a:solidFill>
                  <a:srgbClr val="FF0000"/>
                </a:solidFill>
              </a:rPr>
              <a:t>5</a:t>
            </a:r>
            <a:r>
              <a:rPr lang="en-US" sz="2800" b="1" dirty="0" smtClean="0"/>
              <a:t>O</a:t>
            </a:r>
            <a:r>
              <a:rPr lang="en-US" sz="2800" b="1" dirty="0" smtClean="0">
                <a:solidFill>
                  <a:srgbClr val="FF0000"/>
                </a:solidFill>
              </a:rPr>
              <a:t>AR</a:t>
            </a:r>
            <a:r>
              <a:rPr lang="en-US" sz="2800" b="1" dirty="0" smtClean="0"/>
              <a:t>S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/>
              <a:t>O</a:t>
            </a:r>
            <a:r>
              <a:rPr lang="en-US" sz="2800" dirty="0"/>
              <a:t>nline </a:t>
            </a:r>
            <a:r>
              <a:rPr lang="en-US" sz="2800" b="1" dirty="0">
                <a:solidFill>
                  <a:srgbClr val="FF0000"/>
                </a:solidFill>
              </a:rPr>
              <a:t>A</a:t>
            </a:r>
            <a:r>
              <a:rPr lang="en-US" sz="2800" dirty="0"/>
              <a:t>partment </a:t>
            </a:r>
            <a:r>
              <a:rPr lang="en-US" sz="2800" b="1" dirty="0">
                <a:solidFill>
                  <a:srgbClr val="FF0000"/>
                </a:solidFill>
              </a:rPr>
              <a:t>R</a:t>
            </a:r>
            <a:r>
              <a:rPr lang="en-US" sz="2800" dirty="0"/>
              <a:t>ental </a:t>
            </a:r>
            <a:r>
              <a:rPr lang="en-US" sz="2800" b="1" dirty="0" smtClean="0"/>
              <a:t>S</a:t>
            </a:r>
            <a:r>
              <a:rPr lang="en-US" sz="2800" dirty="0" smtClean="0"/>
              <a:t>ystem</a:t>
            </a:r>
            <a:br>
              <a:rPr lang="en-US" sz="28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Contract: </a:t>
            </a:r>
            <a:r>
              <a:rPr lang="en-US" dirty="0" smtClean="0"/>
              <a:t>Software Requirements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-76200" y="1981200"/>
            <a:ext cx="9220200" cy="4572000"/>
          </a:xfrm>
        </p:spPr>
        <p:txBody>
          <a:bodyPr/>
          <a:lstStyle/>
          <a:p>
            <a:r>
              <a:rPr lang="en-US" dirty="0" smtClean="0"/>
              <a:t>Summary of </a:t>
            </a:r>
            <a:r>
              <a:rPr lang="en-US" dirty="0" err="1" smtClean="0"/>
              <a:t>Ucs</a:t>
            </a:r>
            <a:r>
              <a:rPr lang="en-US" dirty="0" smtClean="0"/>
              <a:t>;</a:t>
            </a:r>
          </a:p>
          <a:p>
            <a:r>
              <a:rPr lang="en-US" dirty="0" smtClean="0"/>
              <a:t>Table 3.2 Functional &amp; Non-Functional Requirements;</a:t>
            </a:r>
            <a:endParaRPr lang="en-US" dirty="0"/>
          </a:p>
          <a:p>
            <a:r>
              <a:rPr lang="en-US" dirty="0" smtClean="0"/>
              <a:t>Appendix with Actors and UML USE CASE Diagram.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573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8534400" cy="20543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TEAM</a:t>
            </a:r>
            <a:r>
              <a:rPr lang="en-US" sz="2800" b="1" dirty="0">
                <a:solidFill>
                  <a:srgbClr val="FF0000"/>
                </a:solidFill>
              </a:rPr>
              <a:t>5</a:t>
            </a:r>
            <a:r>
              <a:rPr lang="en-US" sz="2800" b="1" dirty="0" smtClean="0"/>
              <a:t>O</a:t>
            </a:r>
            <a:r>
              <a:rPr lang="en-US" sz="2800" b="1" dirty="0" smtClean="0">
                <a:solidFill>
                  <a:srgbClr val="FF0000"/>
                </a:solidFill>
              </a:rPr>
              <a:t>AR</a:t>
            </a:r>
            <a:r>
              <a:rPr lang="en-US" sz="2800" b="1" dirty="0" smtClean="0"/>
              <a:t>S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/>
              <a:t>O</a:t>
            </a:r>
            <a:r>
              <a:rPr lang="en-US" sz="2800" dirty="0"/>
              <a:t>nline </a:t>
            </a:r>
            <a:r>
              <a:rPr lang="en-US" sz="2800" b="1" dirty="0">
                <a:solidFill>
                  <a:srgbClr val="FF0000"/>
                </a:solidFill>
              </a:rPr>
              <a:t>A</a:t>
            </a:r>
            <a:r>
              <a:rPr lang="en-US" sz="2800" dirty="0"/>
              <a:t>partment </a:t>
            </a:r>
            <a:r>
              <a:rPr lang="en-US" sz="2800" b="1" dirty="0">
                <a:solidFill>
                  <a:srgbClr val="FF0000"/>
                </a:solidFill>
              </a:rPr>
              <a:t>R</a:t>
            </a:r>
            <a:r>
              <a:rPr lang="en-US" sz="2800" dirty="0"/>
              <a:t>ental </a:t>
            </a:r>
            <a:r>
              <a:rPr lang="en-US" sz="2800" b="1" dirty="0"/>
              <a:t>S</a:t>
            </a:r>
            <a:r>
              <a:rPr lang="en-US" sz="2800" dirty="0"/>
              <a:t>ystem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dirty="0" smtClean="0"/>
              <a:t>Software Project Management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-76200" y="1981200"/>
            <a:ext cx="9220200" cy="4572000"/>
          </a:xfrm>
        </p:spPr>
        <p:txBody>
          <a:bodyPr/>
          <a:lstStyle/>
          <a:p>
            <a:r>
              <a:rPr lang="en-US" dirty="0" smtClean="0"/>
              <a:t>COCOMO II Estimates, screenshot of the CASE TOOL;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565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20543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TEAM</a:t>
            </a:r>
            <a:r>
              <a:rPr lang="en-US" sz="2800" b="1" dirty="0">
                <a:solidFill>
                  <a:srgbClr val="FF0000"/>
                </a:solidFill>
              </a:rPr>
              <a:t>5</a:t>
            </a:r>
            <a:r>
              <a:rPr lang="en-US" sz="2800" b="1" dirty="0" smtClean="0"/>
              <a:t>O</a:t>
            </a:r>
            <a:r>
              <a:rPr lang="en-US" sz="2800" b="1" dirty="0" smtClean="0">
                <a:solidFill>
                  <a:srgbClr val="FF0000"/>
                </a:solidFill>
              </a:rPr>
              <a:t>AR</a:t>
            </a:r>
            <a:r>
              <a:rPr lang="en-US" sz="2800" b="1" dirty="0" smtClean="0"/>
              <a:t>S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/>
              <a:t>O</a:t>
            </a:r>
            <a:r>
              <a:rPr lang="en-US" sz="2800" dirty="0"/>
              <a:t>nline </a:t>
            </a:r>
            <a:r>
              <a:rPr lang="en-US" sz="2800" b="1" dirty="0">
                <a:solidFill>
                  <a:srgbClr val="FF0000"/>
                </a:solidFill>
              </a:rPr>
              <a:t>A</a:t>
            </a:r>
            <a:r>
              <a:rPr lang="en-US" sz="2800" dirty="0"/>
              <a:t>partment </a:t>
            </a:r>
            <a:r>
              <a:rPr lang="en-US" sz="2800" b="1" dirty="0">
                <a:solidFill>
                  <a:srgbClr val="FF0000"/>
                </a:solidFill>
              </a:rPr>
              <a:t>R</a:t>
            </a:r>
            <a:r>
              <a:rPr lang="en-US" sz="2800" dirty="0"/>
              <a:t>ental </a:t>
            </a:r>
            <a:r>
              <a:rPr lang="en-US" sz="2800" b="1" dirty="0" smtClean="0"/>
              <a:t>S</a:t>
            </a:r>
            <a:r>
              <a:rPr lang="en-US" sz="2800" dirty="0" smtClean="0"/>
              <a:t>ystem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dirty="0" smtClean="0">
                <a:solidFill>
                  <a:srgbClr val="FF0000"/>
                </a:solidFill>
              </a:rPr>
              <a:t>DATABASE BACK END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37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11" y="987552"/>
            <a:ext cx="9139989" cy="57942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MS Project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4444" r="6667" b="15804"/>
          <a:stretch/>
        </p:blipFill>
        <p:spPr>
          <a:xfrm>
            <a:off x="4010" y="987551"/>
            <a:ext cx="9063789" cy="555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79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20543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TEAM</a:t>
            </a:r>
            <a:r>
              <a:rPr lang="en-US" sz="2800" b="1" dirty="0">
                <a:solidFill>
                  <a:srgbClr val="FF0000"/>
                </a:solidFill>
              </a:rPr>
              <a:t>5</a:t>
            </a:r>
            <a:r>
              <a:rPr lang="en-US" sz="2800" b="1" dirty="0" smtClean="0"/>
              <a:t>O</a:t>
            </a:r>
            <a:r>
              <a:rPr lang="en-US" sz="2800" b="1" dirty="0" smtClean="0">
                <a:solidFill>
                  <a:srgbClr val="FF0000"/>
                </a:solidFill>
              </a:rPr>
              <a:t>AR</a:t>
            </a:r>
            <a:r>
              <a:rPr lang="en-US" sz="2800" b="1" dirty="0" smtClean="0"/>
              <a:t>S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/>
              <a:t>O</a:t>
            </a:r>
            <a:r>
              <a:rPr lang="en-US" sz="2800" dirty="0"/>
              <a:t>nline </a:t>
            </a:r>
            <a:r>
              <a:rPr lang="en-US" sz="2800" b="1" dirty="0">
                <a:solidFill>
                  <a:srgbClr val="FF0000"/>
                </a:solidFill>
              </a:rPr>
              <a:t>A</a:t>
            </a:r>
            <a:r>
              <a:rPr lang="en-US" sz="2800" dirty="0"/>
              <a:t>partment </a:t>
            </a:r>
            <a:r>
              <a:rPr lang="en-US" sz="2800" b="1" dirty="0">
                <a:solidFill>
                  <a:srgbClr val="FF0000"/>
                </a:solidFill>
              </a:rPr>
              <a:t>R</a:t>
            </a:r>
            <a:r>
              <a:rPr lang="en-US" sz="2800" dirty="0"/>
              <a:t>ental </a:t>
            </a:r>
            <a:r>
              <a:rPr lang="en-US" sz="2800" b="1" dirty="0"/>
              <a:t>S</a:t>
            </a:r>
            <a:r>
              <a:rPr lang="en-US" sz="2800" dirty="0"/>
              <a:t>ystem</a:t>
            </a:r>
            <a:r>
              <a:rPr lang="en-US" sz="3600" dirty="0">
                <a:solidFill>
                  <a:srgbClr val="8CADAE">
                    <a:shade val="75000"/>
                  </a:srgbClr>
                </a:solidFill>
              </a:rPr>
              <a:t/>
            </a:r>
            <a:br>
              <a:rPr lang="en-US" sz="3600" dirty="0">
                <a:solidFill>
                  <a:srgbClr val="8CADAE">
                    <a:shade val="75000"/>
                  </a:srgbClr>
                </a:solidFill>
              </a:rPr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dirty="0" smtClean="0"/>
              <a:t>Chat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" y="1981200"/>
            <a:ext cx="9220200" cy="45720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Go to purechat.com &gt; Sign up &gt; Copy snippet code &gt; paste before end of &lt;/body&gt;</a:t>
            </a:r>
            <a:r>
              <a:rPr lang="en-US" sz="4400" dirty="0">
                <a:solidFill>
                  <a:srgbClr val="8CADAE">
                    <a:shade val="75000"/>
                  </a:srgbClr>
                </a:solidFill>
              </a:rPr>
              <a:t/>
            </a:r>
            <a:br>
              <a:rPr lang="en-US" sz="4400" dirty="0">
                <a:solidFill>
                  <a:srgbClr val="8CADAE">
                    <a:shade val="75000"/>
                  </a:srgbClr>
                </a:solidFill>
              </a:rPr>
            </a:br>
            <a:endParaRPr lang="en-US" dirty="0"/>
          </a:p>
          <a:p>
            <a:r>
              <a:rPr lang="en-US" dirty="0" smtClean="0"/>
              <a:t>Live Chat demo.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09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01752"/>
            <a:ext cx="8534400" cy="205435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TEAM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b="1" dirty="0" smtClean="0"/>
              <a:t>O</a:t>
            </a:r>
            <a:r>
              <a:rPr lang="en-US" sz="2400" b="1" dirty="0" smtClean="0">
                <a:solidFill>
                  <a:srgbClr val="FF0000"/>
                </a:solidFill>
              </a:rPr>
              <a:t>AR</a:t>
            </a:r>
            <a:r>
              <a:rPr lang="en-US" sz="2400" b="1" dirty="0" smtClean="0"/>
              <a:t>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 smtClean="0"/>
              <a:t>S</a:t>
            </a:r>
            <a:r>
              <a:rPr lang="en-US" sz="2400" dirty="0" smtClean="0"/>
              <a:t>ystem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dirty="0" smtClean="0"/>
              <a:t>Data Analysis – ERD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82" y="1686602"/>
            <a:ext cx="4234218" cy="496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69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5552"/>
            <a:ext cx="8534400" cy="205435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TEAM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b="1" dirty="0" smtClean="0"/>
              <a:t>O</a:t>
            </a:r>
            <a:r>
              <a:rPr lang="en-US" sz="2400" b="1" dirty="0" smtClean="0">
                <a:solidFill>
                  <a:srgbClr val="FF0000"/>
                </a:solidFill>
              </a:rPr>
              <a:t>AR</a:t>
            </a:r>
            <a:r>
              <a:rPr lang="en-US" sz="2400" b="1" dirty="0" smtClean="0"/>
              <a:t>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/>
              <a:t>S</a:t>
            </a:r>
            <a:r>
              <a:rPr lang="en-US" sz="2400" dirty="0"/>
              <a:t>ystem</a:t>
            </a:r>
            <a:br>
              <a:rPr lang="en-US" sz="24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dirty="0" smtClean="0"/>
              <a:t>Contract – Data Requirements Specification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99113" y="2612488"/>
            <a:ext cx="4048092" cy="3733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704059"/>
            <a:ext cx="3733800" cy="46672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9113" y="1851312"/>
            <a:ext cx="389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1 Data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98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205435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TEAM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b="1" dirty="0" smtClean="0"/>
              <a:t>O</a:t>
            </a:r>
            <a:r>
              <a:rPr lang="en-US" sz="2400" b="1" dirty="0" smtClean="0">
                <a:solidFill>
                  <a:srgbClr val="FF0000"/>
                </a:solidFill>
              </a:rPr>
              <a:t>AR</a:t>
            </a:r>
            <a:r>
              <a:rPr lang="en-US" sz="2400" b="1" dirty="0" smtClean="0"/>
              <a:t>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/>
              <a:t>S</a:t>
            </a:r>
            <a:r>
              <a:rPr lang="en-US" sz="2400" dirty="0"/>
              <a:t>ystem</a:t>
            </a:r>
            <a:br>
              <a:rPr lang="en-US" sz="24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dirty="0" smtClean="0"/>
              <a:t>Contract – Data Requirements Specification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657600" y="1999516"/>
            <a:ext cx="3886200" cy="4624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22098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1 – Continued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73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5552"/>
            <a:ext cx="8534400" cy="205435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TEAM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b="1" dirty="0" smtClean="0"/>
              <a:t>O</a:t>
            </a:r>
            <a:r>
              <a:rPr lang="en-US" sz="2400" b="1" dirty="0" smtClean="0">
                <a:solidFill>
                  <a:srgbClr val="FF0000"/>
                </a:solidFill>
              </a:rPr>
              <a:t>AR</a:t>
            </a:r>
            <a:r>
              <a:rPr lang="en-US" sz="2400" b="1" dirty="0" smtClean="0"/>
              <a:t>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/>
              <a:t>S</a:t>
            </a:r>
            <a:r>
              <a:rPr lang="en-US" sz="2400" dirty="0"/>
              <a:t>ystem</a:t>
            </a:r>
            <a:br>
              <a:rPr lang="en-US" sz="24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dirty="0" smtClean="0"/>
              <a:t>Contract – Data Requirements Specification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4800" y="2653381"/>
            <a:ext cx="3733800" cy="39283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1837347"/>
            <a:ext cx="3733800" cy="49213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" y="1837347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2 - Constraints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79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8534400" cy="205435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TEAM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b="1" dirty="0" smtClean="0"/>
              <a:t>O</a:t>
            </a:r>
            <a:r>
              <a:rPr lang="en-US" sz="2400" b="1" dirty="0" smtClean="0">
                <a:solidFill>
                  <a:srgbClr val="FF0000"/>
                </a:solidFill>
              </a:rPr>
              <a:t>AR</a:t>
            </a:r>
            <a:r>
              <a:rPr lang="en-US" sz="2400" b="1" dirty="0" smtClean="0"/>
              <a:t>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 smtClean="0"/>
              <a:t>S</a:t>
            </a:r>
            <a:r>
              <a:rPr lang="en-US" sz="2400" dirty="0" smtClean="0"/>
              <a:t>ystem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dirty="0" smtClean="0"/>
              <a:t>Data Design – Relational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40" y="2261419"/>
            <a:ext cx="8503920" cy="45720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01952"/>
            <a:ext cx="5496936" cy="176521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371600" y="2819400"/>
            <a:ext cx="19812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810000"/>
            <a:ext cx="434340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641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8534400" cy="205435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TEAM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b="1" dirty="0" smtClean="0"/>
              <a:t>O</a:t>
            </a:r>
            <a:r>
              <a:rPr lang="en-US" sz="2400" b="1" dirty="0" smtClean="0">
                <a:solidFill>
                  <a:srgbClr val="FF0000"/>
                </a:solidFill>
              </a:rPr>
              <a:t>AR</a:t>
            </a:r>
            <a:r>
              <a:rPr lang="en-US" sz="2400" b="1" dirty="0" smtClean="0"/>
              <a:t>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 smtClean="0"/>
              <a:t>S</a:t>
            </a:r>
            <a:r>
              <a:rPr lang="en-US" sz="2400" dirty="0" smtClean="0"/>
              <a:t>ystem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dirty="0" smtClean="0"/>
              <a:t>Data Design – Relational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40" y="2261419"/>
            <a:ext cx="8503920" cy="45720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828800"/>
            <a:ext cx="4171950" cy="4488807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 rot="1567006">
            <a:off x="1727643" y="3160181"/>
            <a:ext cx="1098363" cy="1973847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402" y="2025328"/>
            <a:ext cx="4235998" cy="39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282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8534400" cy="205435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TEAM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b="1" dirty="0" smtClean="0"/>
              <a:t>O</a:t>
            </a:r>
            <a:r>
              <a:rPr lang="en-US" sz="2400" b="1" dirty="0" smtClean="0">
                <a:solidFill>
                  <a:srgbClr val="FF0000"/>
                </a:solidFill>
              </a:rPr>
              <a:t>AR</a:t>
            </a:r>
            <a:r>
              <a:rPr lang="en-US" sz="2400" b="1" dirty="0" smtClean="0"/>
              <a:t>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/>
              <a:t>O</a:t>
            </a:r>
            <a:r>
              <a:rPr lang="en-US" sz="2400" dirty="0"/>
              <a:t>nline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partment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ental </a:t>
            </a:r>
            <a:r>
              <a:rPr lang="en-US" sz="2400" b="1" dirty="0" smtClean="0"/>
              <a:t>S</a:t>
            </a:r>
            <a:r>
              <a:rPr lang="en-US" sz="2400" dirty="0" smtClean="0"/>
              <a:t>ystem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dirty="0" smtClean="0"/>
              <a:t>Data Design – Relational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40" y="2261419"/>
            <a:ext cx="8503920" cy="45720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133600"/>
            <a:ext cx="4419600" cy="332425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 rot="2505232">
            <a:off x="999191" y="2585266"/>
            <a:ext cx="1971033" cy="57946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402" y="2025328"/>
            <a:ext cx="4235998" cy="39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367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2451</TotalTime>
  <Words>131</Words>
  <Application>Microsoft Office PowerPoint</Application>
  <PresentationFormat>On-screen Show (4:3)</PresentationFormat>
  <Paragraphs>56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Georgia</vt:lpstr>
      <vt:lpstr>Wingdings</vt:lpstr>
      <vt:lpstr>Wingdings 2</vt:lpstr>
      <vt:lpstr>Civic</vt:lpstr>
      <vt:lpstr>TEAM5OARS Online Apartment Rental System PRESENTATION Spring 2016</vt:lpstr>
      <vt:lpstr>TEAM5OARS Online Apartment Rental System  DATABASE BACK END</vt:lpstr>
      <vt:lpstr>TEAM5OARS Online Apartment Rental System  Data Analysis – ERD Model</vt:lpstr>
      <vt:lpstr>TEAM5OARS Online Apartment Rental System  Contract – Data Requirements Specification</vt:lpstr>
      <vt:lpstr>TEAM5OARS Online Apartment Rental System  Contract – Data Requirements Specification</vt:lpstr>
      <vt:lpstr>TEAM5OARS Online Apartment Rental System  Contract – Data Requirements Specification</vt:lpstr>
      <vt:lpstr>TEAM5OARS Online Apartment Rental System  Data Design – Relational Model</vt:lpstr>
      <vt:lpstr>TEAM5OARS Online Apartment Rental System  Data Design – Relational Model</vt:lpstr>
      <vt:lpstr>TEAM5OARS Online Apartment Rental System  Data Design – Relational Model</vt:lpstr>
      <vt:lpstr>TEAM5OARS Online Apartment Rental System  Data Design – Relational Model</vt:lpstr>
      <vt:lpstr>TEAM5OARS Online Apartment Rental System  Data Design – Relational Model</vt:lpstr>
      <vt:lpstr>TEAM5OARS Online Apartment Rental System  Data Design – Relational Model</vt:lpstr>
      <vt:lpstr>TEAM5OARS Online Apartment Rental System  Data Design – Relational Model</vt:lpstr>
      <vt:lpstr>TEAM5OARS Online Apartment Rental System  Data Design – Relational Model</vt:lpstr>
      <vt:lpstr>TEAM5OARS Online Apartment Rental System  Data Design – Relational Model</vt:lpstr>
      <vt:lpstr>TEAMOARS Online Apartment Rental System  FRONT END</vt:lpstr>
      <vt:lpstr>TEAM5OARS Online Apartment Rental System  Business Modeling: UML USE CASE Model</vt:lpstr>
      <vt:lpstr>TEAM5OARS Online Apartment Rental System  Contract: Software Requirements Specification</vt:lpstr>
      <vt:lpstr>TEAM5OARS Online Apartment Rental System   Software Project Management Plan</vt:lpstr>
      <vt:lpstr>MS Project Plan</vt:lpstr>
      <vt:lpstr>TEAM5OARS Online Apartment Rental System  Chat Demo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Forusul</dc:creator>
  <cp:lastModifiedBy>mattant24 mattant24</cp:lastModifiedBy>
  <cp:revision>53</cp:revision>
  <cp:lastPrinted>2015-03-10T07:11:51Z</cp:lastPrinted>
  <dcterms:created xsi:type="dcterms:W3CDTF">2011-11-21T01:35:16Z</dcterms:created>
  <dcterms:modified xsi:type="dcterms:W3CDTF">2016-03-21T16:43:46Z</dcterms:modified>
</cp:coreProperties>
</file>