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5" r:id="rId3"/>
    <p:sldId id="286" r:id="rId4"/>
    <p:sldId id="293" r:id="rId5"/>
    <p:sldId id="294" r:id="rId6"/>
    <p:sldId id="295" r:id="rId7"/>
    <p:sldId id="289" r:id="rId8"/>
    <p:sldId id="265" r:id="rId9"/>
  </p:sldIdLst>
  <p:sldSz cx="9144000" cy="51450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578B0-D41D-4A4B-B46E-68A6273F3FA5}" v="29" dt="2023-03-20T20:49:46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de Melo Silva" userId="bfbfcf33cde256fa" providerId="LiveId" clId="{B06578B0-D41D-4A4B-B46E-68A6273F3FA5}"/>
    <pc:docChg chg="undo custSel addSld delSld modSld">
      <pc:chgData name="Raphael de Melo Silva" userId="bfbfcf33cde256fa" providerId="LiveId" clId="{B06578B0-D41D-4A4B-B46E-68A6273F3FA5}" dt="2023-03-20T20:49:46.066" v="254" actId="20577"/>
      <pc:docMkLst>
        <pc:docMk/>
      </pc:docMkLst>
      <pc:sldChg chg="modSp add del mod setBg">
        <pc:chgData name="Raphael de Melo Silva" userId="bfbfcf33cde256fa" providerId="LiveId" clId="{B06578B0-D41D-4A4B-B46E-68A6273F3FA5}" dt="2023-03-20T20:31:22.059" v="120" actId="2696"/>
        <pc:sldMkLst>
          <pc:docMk/>
          <pc:sldMk cId="2114223908" sldId="284"/>
        </pc:sldMkLst>
        <pc:spChg chg="mod">
          <ac:chgData name="Raphael de Melo Silva" userId="bfbfcf33cde256fa" providerId="LiveId" clId="{B06578B0-D41D-4A4B-B46E-68A6273F3FA5}" dt="2023-03-20T20:24:53.166" v="89" actId="14100"/>
          <ac:spMkLst>
            <pc:docMk/>
            <pc:sldMk cId="2114223908" sldId="284"/>
            <ac:spMk id="10" creationId="{3FECF92D-AA25-81D8-AAD7-002D6EAB0B27}"/>
          </ac:spMkLst>
        </pc:spChg>
      </pc:sldChg>
      <pc:sldChg chg="modSp mod">
        <pc:chgData name="Raphael de Melo Silva" userId="bfbfcf33cde256fa" providerId="LiveId" clId="{B06578B0-D41D-4A4B-B46E-68A6273F3FA5}" dt="2023-03-20T19:52:23.829" v="17" actId="20577"/>
        <pc:sldMkLst>
          <pc:docMk/>
          <pc:sldMk cId="3763485951" sldId="285"/>
        </pc:sldMkLst>
        <pc:spChg chg="mod">
          <ac:chgData name="Raphael de Melo Silva" userId="bfbfcf33cde256fa" providerId="LiveId" clId="{B06578B0-D41D-4A4B-B46E-68A6273F3FA5}" dt="2023-03-20T19:52:23.829" v="17" actId="20577"/>
          <ac:spMkLst>
            <pc:docMk/>
            <pc:sldMk cId="3763485951" sldId="285"/>
            <ac:spMk id="4" creationId="{BFB61188-D2E5-74D0-2E4A-50FBBFBB81EA}"/>
          </ac:spMkLst>
        </pc:spChg>
      </pc:sldChg>
      <pc:sldChg chg="modSp mod">
        <pc:chgData name="Raphael de Melo Silva" userId="bfbfcf33cde256fa" providerId="LiveId" clId="{B06578B0-D41D-4A4B-B46E-68A6273F3FA5}" dt="2023-03-20T20:20:43.422" v="47" actId="14100"/>
        <pc:sldMkLst>
          <pc:docMk/>
          <pc:sldMk cId="1024791970" sldId="286"/>
        </pc:sldMkLst>
        <pc:spChg chg="mod">
          <ac:chgData name="Raphael de Melo Silva" userId="bfbfcf33cde256fa" providerId="LiveId" clId="{B06578B0-D41D-4A4B-B46E-68A6273F3FA5}" dt="2023-03-20T20:15:25.870" v="39" actId="20577"/>
          <ac:spMkLst>
            <pc:docMk/>
            <pc:sldMk cId="1024791970" sldId="286"/>
            <ac:spMk id="108" creationId="{00000000-0000-0000-0000-000000000000}"/>
          </ac:spMkLst>
        </pc:spChg>
        <pc:spChg chg="mod">
          <ac:chgData name="Raphael de Melo Silva" userId="bfbfcf33cde256fa" providerId="LiveId" clId="{B06578B0-D41D-4A4B-B46E-68A6273F3FA5}" dt="2023-03-20T20:20:43.422" v="47" actId="14100"/>
          <ac:spMkLst>
            <pc:docMk/>
            <pc:sldMk cId="1024791970" sldId="286"/>
            <ac:spMk id="110" creationId="{00000000-0000-0000-0000-000000000000}"/>
          </ac:spMkLst>
        </pc:spChg>
      </pc:sldChg>
      <pc:sldChg chg="modSp add del mod">
        <pc:chgData name="Raphael de Melo Silva" userId="bfbfcf33cde256fa" providerId="LiveId" clId="{B06578B0-D41D-4A4B-B46E-68A6273F3FA5}" dt="2023-03-20T20:49:46.066" v="254" actId="20577"/>
        <pc:sldMkLst>
          <pc:docMk/>
          <pc:sldMk cId="1590476962" sldId="289"/>
        </pc:sldMkLst>
        <pc:spChg chg="mod">
          <ac:chgData name="Raphael de Melo Silva" userId="bfbfcf33cde256fa" providerId="LiveId" clId="{B06578B0-D41D-4A4B-B46E-68A6273F3FA5}" dt="2023-03-20T20:49:46.066" v="254" actId="20577"/>
          <ac:spMkLst>
            <pc:docMk/>
            <pc:sldMk cId="1590476962" sldId="289"/>
            <ac:spMk id="110" creationId="{00000000-0000-0000-0000-000000000000}"/>
          </ac:spMkLst>
        </pc:spChg>
      </pc:sldChg>
      <pc:sldChg chg="del">
        <pc:chgData name="Raphael de Melo Silva" userId="bfbfcf33cde256fa" providerId="LiveId" clId="{B06578B0-D41D-4A4B-B46E-68A6273F3FA5}" dt="2023-03-20T20:49:16.016" v="247" actId="2696"/>
        <pc:sldMkLst>
          <pc:docMk/>
          <pc:sldMk cId="463899002" sldId="290"/>
        </pc:sldMkLst>
      </pc:sldChg>
      <pc:sldChg chg="del">
        <pc:chgData name="Raphael de Melo Silva" userId="bfbfcf33cde256fa" providerId="LiveId" clId="{B06578B0-D41D-4A4B-B46E-68A6273F3FA5}" dt="2023-03-20T20:49:19.881" v="248" actId="2696"/>
        <pc:sldMkLst>
          <pc:docMk/>
          <pc:sldMk cId="1135792072" sldId="291"/>
        </pc:sldMkLst>
      </pc:sldChg>
      <pc:sldChg chg="del">
        <pc:chgData name="Raphael de Melo Silva" userId="bfbfcf33cde256fa" providerId="LiveId" clId="{B06578B0-D41D-4A4B-B46E-68A6273F3FA5}" dt="2023-03-20T20:49:22.863" v="249" actId="2696"/>
        <pc:sldMkLst>
          <pc:docMk/>
          <pc:sldMk cId="176660934" sldId="292"/>
        </pc:sldMkLst>
      </pc:sldChg>
      <pc:sldChg chg="addSp delSp modSp add mod">
        <pc:chgData name="Raphael de Melo Silva" userId="bfbfcf33cde256fa" providerId="LiveId" clId="{B06578B0-D41D-4A4B-B46E-68A6273F3FA5}" dt="2023-03-20T20:29:16.805" v="117" actId="1076"/>
        <pc:sldMkLst>
          <pc:docMk/>
          <pc:sldMk cId="3680145638" sldId="293"/>
        </pc:sldMkLst>
        <pc:spChg chg="add del mod">
          <ac:chgData name="Raphael de Melo Silva" userId="bfbfcf33cde256fa" providerId="LiveId" clId="{B06578B0-D41D-4A4B-B46E-68A6273F3FA5}" dt="2023-03-20T20:28:53.091" v="112" actId="478"/>
          <ac:spMkLst>
            <pc:docMk/>
            <pc:sldMk cId="3680145638" sldId="293"/>
            <ac:spMk id="3" creationId="{B7BB2885-9AAD-C029-543F-9C6BC52EB903}"/>
          </ac:spMkLst>
        </pc:spChg>
        <pc:spChg chg="mod">
          <ac:chgData name="Raphael de Melo Silva" userId="bfbfcf33cde256fa" providerId="LiveId" clId="{B06578B0-D41D-4A4B-B46E-68A6273F3FA5}" dt="2023-03-20T20:28:45.652" v="110" actId="20577"/>
          <ac:spMkLst>
            <pc:docMk/>
            <pc:sldMk cId="3680145638" sldId="293"/>
            <ac:spMk id="108" creationId="{00000000-0000-0000-0000-000000000000}"/>
          </ac:spMkLst>
        </pc:spChg>
        <pc:spChg chg="del mod">
          <ac:chgData name="Raphael de Melo Silva" userId="bfbfcf33cde256fa" providerId="LiveId" clId="{B06578B0-D41D-4A4B-B46E-68A6273F3FA5}" dt="2023-03-20T20:28:49.782" v="111" actId="478"/>
          <ac:spMkLst>
            <pc:docMk/>
            <pc:sldMk cId="3680145638" sldId="293"/>
            <ac:spMk id="110" creationId="{00000000-0000-0000-0000-000000000000}"/>
          </ac:spMkLst>
        </pc:spChg>
        <pc:picChg chg="add mod">
          <ac:chgData name="Raphael de Melo Silva" userId="bfbfcf33cde256fa" providerId="LiveId" clId="{B06578B0-D41D-4A4B-B46E-68A6273F3FA5}" dt="2023-03-20T20:29:16.805" v="117" actId="1076"/>
          <ac:picMkLst>
            <pc:docMk/>
            <pc:sldMk cId="3680145638" sldId="293"/>
            <ac:picMk id="5" creationId="{C2FAF855-940C-D651-ED4E-B94AE28EE3C9}"/>
          </ac:picMkLst>
        </pc:picChg>
      </pc:sldChg>
      <pc:sldChg chg="addSp delSp modSp add mod setBg">
        <pc:chgData name="Raphael de Melo Silva" userId="bfbfcf33cde256fa" providerId="LiveId" clId="{B06578B0-D41D-4A4B-B46E-68A6273F3FA5}" dt="2023-03-20T20:34:03.321" v="185" actId="1076"/>
        <pc:sldMkLst>
          <pc:docMk/>
          <pc:sldMk cId="2054218553" sldId="294"/>
        </pc:sldMkLst>
        <pc:spChg chg="mod">
          <ac:chgData name="Raphael de Melo Silva" userId="bfbfcf33cde256fa" providerId="LiveId" clId="{B06578B0-D41D-4A4B-B46E-68A6273F3FA5}" dt="2023-03-20T20:33:05.565" v="177" actId="26606"/>
          <ac:spMkLst>
            <pc:docMk/>
            <pc:sldMk cId="2054218553" sldId="294"/>
            <ac:spMk id="108" creationId="{00000000-0000-0000-0000-000000000000}"/>
          </ac:spMkLst>
        </pc:spChg>
        <pc:spChg chg="mod ord">
          <ac:chgData name="Raphael de Melo Silva" userId="bfbfcf33cde256fa" providerId="LiveId" clId="{B06578B0-D41D-4A4B-B46E-68A6273F3FA5}" dt="2023-03-20T20:33:05.565" v="177" actId="26606"/>
          <ac:spMkLst>
            <pc:docMk/>
            <pc:sldMk cId="2054218553" sldId="294"/>
            <ac:spMk id="109" creationId="{00000000-0000-0000-0000-000000000000}"/>
          </ac:spMkLst>
        </pc:spChg>
        <pc:spChg chg="add del">
          <ac:chgData name="Raphael de Melo Silva" userId="bfbfcf33cde256fa" providerId="LiveId" clId="{B06578B0-D41D-4A4B-B46E-68A6273F3FA5}" dt="2023-03-20T20:33:05.565" v="177" actId="26606"/>
          <ac:spMkLst>
            <pc:docMk/>
            <pc:sldMk cId="2054218553" sldId="294"/>
            <ac:spMk id="111" creationId="{ADA216DF-C268-4A25-A2DC-51E15F55003F}"/>
          </ac:spMkLst>
        </pc:spChg>
        <pc:spChg chg="add del">
          <ac:chgData name="Raphael de Melo Silva" userId="bfbfcf33cde256fa" providerId="LiveId" clId="{B06578B0-D41D-4A4B-B46E-68A6273F3FA5}" dt="2023-03-20T20:33:05.565" v="177" actId="26606"/>
          <ac:spMkLst>
            <pc:docMk/>
            <pc:sldMk cId="2054218553" sldId="294"/>
            <ac:spMk id="112" creationId="{DE127D07-37F2-4FE3-9F47-F0CD6740D5D8}"/>
          </ac:spMkLst>
        </pc:spChg>
        <pc:spChg chg="add del">
          <ac:chgData name="Raphael de Melo Silva" userId="bfbfcf33cde256fa" providerId="LiveId" clId="{B06578B0-D41D-4A4B-B46E-68A6273F3FA5}" dt="2023-03-20T20:33:02.915" v="175" actId="26606"/>
          <ac:spMkLst>
            <pc:docMk/>
            <pc:sldMk cId="2054218553" sldId="294"/>
            <ac:spMk id="114" creationId="{7E734232-46A8-4884-9A59-B7E3BA4BC313}"/>
          </ac:spMkLst>
        </pc:spChg>
        <pc:spChg chg="add del">
          <ac:chgData name="Raphael de Melo Silva" userId="bfbfcf33cde256fa" providerId="LiveId" clId="{B06578B0-D41D-4A4B-B46E-68A6273F3FA5}" dt="2023-03-20T20:33:02.915" v="175" actId="26606"/>
          <ac:spMkLst>
            <pc:docMk/>
            <pc:sldMk cId="2054218553" sldId="294"/>
            <ac:spMk id="116" creationId="{D346B8D2-3218-41A5-B817-9ABFB108C6DA}"/>
          </ac:spMkLst>
        </pc:spChg>
        <pc:spChg chg="add del">
          <ac:chgData name="Raphael de Melo Silva" userId="bfbfcf33cde256fa" providerId="LiveId" clId="{B06578B0-D41D-4A4B-B46E-68A6273F3FA5}" dt="2023-03-20T20:33:02.915" v="175" actId="26606"/>
          <ac:spMkLst>
            <pc:docMk/>
            <pc:sldMk cId="2054218553" sldId="294"/>
            <ac:spMk id="118" creationId="{51E014CA-4279-4E70-AC56-0BBEBF92C298}"/>
          </ac:spMkLst>
        </pc:spChg>
        <pc:spChg chg="add del">
          <ac:chgData name="Raphael de Melo Silva" userId="bfbfcf33cde256fa" providerId="LiveId" clId="{B06578B0-D41D-4A4B-B46E-68A6273F3FA5}" dt="2023-03-20T20:33:02.915" v="175" actId="26606"/>
          <ac:spMkLst>
            <pc:docMk/>
            <pc:sldMk cId="2054218553" sldId="294"/>
            <ac:spMk id="120" creationId="{28B3DCF8-9D1E-4907-B1EC-98D11BC16F55}"/>
          </ac:spMkLst>
        </pc:spChg>
        <pc:spChg chg="add del">
          <ac:chgData name="Raphael de Melo Silva" userId="bfbfcf33cde256fa" providerId="LiveId" clId="{B06578B0-D41D-4A4B-B46E-68A6273F3FA5}" dt="2023-03-20T20:33:02.915" v="175" actId="26606"/>
          <ac:spMkLst>
            <pc:docMk/>
            <pc:sldMk cId="2054218553" sldId="294"/>
            <ac:spMk id="122" creationId="{88D6B9EF-FF47-487C-8B82-F9F2B9A54AD6}"/>
          </ac:spMkLst>
        </pc:spChg>
        <pc:spChg chg="add del">
          <ac:chgData name="Raphael de Melo Silva" userId="bfbfcf33cde256fa" providerId="LiveId" clId="{B06578B0-D41D-4A4B-B46E-68A6273F3FA5}" dt="2023-03-20T20:33:02.915" v="175" actId="26606"/>
          <ac:spMkLst>
            <pc:docMk/>
            <pc:sldMk cId="2054218553" sldId="294"/>
            <ac:spMk id="124" creationId="{5717D090-7948-433A-AED2-EA1A98E6F0B3}"/>
          </ac:spMkLst>
        </pc:spChg>
        <pc:spChg chg="add del">
          <ac:chgData name="Raphael de Melo Silva" userId="bfbfcf33cde256fa" providerId="LiveId" clId="{B06578B0-D41D-4A4B-B46E-68A6273F3FA5}" dt="2023-03-20T20:33:02.915" v="175" actId="26606"/>
          <ac:spMkLst>
            <pc:docMk/>
            <pc:sldMk cId="2054218553" sldId="294"/>
            <ac:spMk id="126" creationId="{D618C3E8-8260-4E23-8BA1-C2C3E80BEF9F}"/>
          </ac:spMkLst>
        </pc:spChg>
        <pc:picChg chg="add mod ord">
          <ac:chgData name="Raphael de Melo Silva" userId="bfbfcf33cde256fa" providerId="LiveId" clId="{B06578B0-D41D-4A4B-B46E-68A6273F3FA5}" dt="2023-03-20T20:34:03.321" v="185" actId="1076"/>
          <ac:picMkLst>
            <pc:docMk/>
            <pc:sldMk cId="2054218553" sldId="294"/>
            <ac:picMk id="3" creationId="{E10F9CE1-A2ED-B4F3-1699-BF59AC20CDAF}"/>
          </ac:picMkLst>
        </pc:picChg>
        <pc:picChg chg="del">
          <ac:chgData name="Raphael de Melo Silva" userId="bfbfcf33cde256fa" providerId="LiveId" clId="{B06578B0-D41D-4A4B-B46E-68A6273F3FA5}" dt="2023-03-20T20:31:57.222" v="156" actId="478"/>
          <ac:picMkLst>
            <pc:docMk/>
            <pc:sldMk cId="2054218553" sldId="294"/>
            <ac:picMk id="5" creationId="{C2FAF855-940C-D651-ED4E-B94AE28EE3C9}"/>
          </ac:picMkLst>
        </pc:picChg>
        <pc:picChg chg="add mod ord">
          <ac:chgData name="Raphael de Melo Silva" userId="bfbfcf33cde256fa" providerId="LiveId" clId="{B06578B0-D41D-4A4B-B46E-68A6273F3FA5}" dt="2023-03-20T20:33:45.622" v="180" actId="1076"/>
          <ac:picMkLst>
            <pc:docMk/>
            <pc:sldMk cId="2054218553" sldId="294"/>
            <ac:picMk id="6" creationId="{BC321990-3071-37FC-7BEB-6E7D96FFF3A1}"/>
          </ac:picMkLst>
        </pc:picChg>
        <pc:picChg chg="mod ord">
          <ac:chgData name="Raphael de Melo Silva" userId="bfbfcf33cde256fa" providerId="LiveId" clId="{B06578B0-D41D-4A4B-B46E-68A6273F3FA5}" dt="2023-03-20T20:33:05.565" v="177" actId="26606"/>
          <ac:picMkLst>
            <pc:docMk/>
            <pc:sldMk cId="2054218553" sldId="294"/>
            <ac:picMk id="107" creationId="{00000000-0000-0000-0000-000000000000}"/>
          </ac:picMkLst>
        </pc:picChg>
      </pc:sldChg>
      <pc:sldChg chg="addSp delSp modSp add mod modTransition modAnim">
        <pc:chgData name="Raphael de Melo Silva" userId="bfbfcf33cde256fa" providerId="LiveId" clId="{B06578B0-D41D-4A4B-B46E-68A6273F3FA5}" dt="2023-03-20T20:43:01.992" v="245" actId="14100"/>
        <pc:sldMkLst>
          <pc:docMk/>
          <pc:sldMk cId="137467348" sldId="295"/>
        </pc:sldMkLst>
        <pc:spChg chg="mod">
          <ac:chgData name="Raphael de Melo Silva" userId="bfbfcf33cde256fa" providerId="LiveId" clId="{B06578B0-D41D-4A4B-B46E-68A6273F3FA5}" dt="2023-03-20T20:35:04.132" v="211" actId="20577"/>
          <ac:spMkLst>
            <pc:docMk/>
            <pc:sldMk cId="137467348" sldId="295"/>
            <ac:spMk id="108" creationId="{00000000-0000-0000-0000-000000000000}"/>
          </ac:spMkLst>
        </pc:spChg>
        <pc:picChg chg="add del mod">
          <ac:chgData name="Raphael de Melo Silva" userId="bfbfcf33cde256fa" providerId="LiveId" clId="{B06578B0-D41D-4A4B-B46E-68A6273F3FA5}" dt="2023-03-20T20:41:10.861" v="227" actId="478"/>
          <ac:picMkLst>
            <pc:docMk/>
            <pc:sldMk cId="137467348" sldId="295"/>
            <ac:picMk id="2" creationId="{00C7C597-F726-53B7-5AF5-4A124A70E80D}"/>
          </ac:picMkLst>
        </pc:picChg>
        <pc:picChg chg="del">
          <ac:chgData name="Raphael de Melo Silva" userId="bfbfcf33cde256fa" providerId="LiveId" clId="{B06578B0-D41D-4A4B-B46E-68A6273F3FA5}" dt="2023-03-20T20:35:06.794" v="212" actId="478"/>
          <ac:picMkLst>
            <pc:docMk/>
            <pc:sldMk cId="137467348" sldId="295"/>
            <ac:picMk id="3" creationId="{E10F9CE1-A2ED-B4F3-1699-BF59AC20CDAF}"/>
          </ac:picMkLst>
        </pc:picChg>
        <pc:picChg chg="del">
          <ac:chgData name="Raphael de Melo Silva" userId="bfbfcf33cde256fa" providerId="LiveId" clId="{B06578B0-D41D-4A4B-B46E-68A6273F3FA5}" dt="2023-03-20T20:35:07.438" v="213" actId="478"/>
          <ac:picMkLst>
            <pc:docMk/>
            <pc:sldMk cId="137467348" sldId="295"/>
            <ac:picMk id="6" creationId="{BC321990-3071-37FC-7BEB-6E7D96FFF3A1}"/>
          </ac:picMkLst>
        </pc:picChg>
        <pc:picChg chg="del mod">
          <ac:chgData name="Raphael de Melo Silva" userId="bfbfcf33cde256fa" providerId="LiveId" clId="{B06578B0-D41D-4A4B-B46E-68A6273F3FA5}" dt="2023-03-20T20:42:40.149" v="237" actId="478"/>
          <ac:picMkLst>
            <pc:docMk/>
            <pc:sldMk cId="137467348" sldId="295"/>
            <ac:picMk id="107" creationId="{00000000-0000-0000-0000-000000000000}"/>
          </ac:picMkLst>
        </pc:picChg>
        <pc:picChg chg="add del mod">
          <ac:chgData name="Raphael de Melo Silva" userId="bfbfcf33cde256fa" providerId="LiveId" clId="{B06578B0-D41D-4A4B-B46E-68A6273F3FA5}" dt="2023-03-20T20:42:40.149" v="237" actId="478"/>
          <ac:picMkLst>
            <pc:docMk/>
            <pc:sldMk cId="137467348" sldId="295"/>
            <ac:picMk id="1026" creationId="{B2DF5884-1066-7795-F587-51235A6860DD}"/>
          </ac:picMkLst>
        </pc:picChg>
        <pc:picChg chg="add mod">
          <ac:chgData name="Raphael de Melo Silva" userId="bfbfcf33cde256fa" providerId="LiveId" clId="{B06578B0-D41D-4A4B-B46E-68A6273F3FA5}" dt="2023-03-20T20:43:01.992" v="245" actId="14100"/>
          <ac:picMkLst>
            <pc:docMk/>
            <pc:sldMk cId="137467348" sldId="295"/>
            <ac:picMk id="1028" creationId="{9E3A1707-B8F3-8B39-E697-0E788D32E230}"/>
          </ac:picMkLst>
        </pc:picChg>
      </pc:sldChg>
      <pc:sldChg chg="delSp modSp add del mod modTransition modAnim">
        <pc:chgData name="Raphael de Melo Silva" userId="bfbfcf33cde256fa" providerId="LiveId" clId="{B06578B0-D41D-4A4B-B46E-68A6273F3FA5}" dt="2023-03-20T20:49:12.847" v="246" actId="2696"/>
        <pc:sldMkLst>
          <pc:docMk/>
          <pc:sldMk cId="3173297036" sldId="296"/>
        </pc:sldMkLst>
        <pc:picChg chg="del mod">
          <ac:chgData name="Raphael de Melo Silva" userId="bfbfcf33cde256fa" providerId="LiveId" clId="{B06578B0-D41D-4A4B-B46E-68A6273F3FA5}" dt="2023-03-20T20:41:13.502" v="228" actId="478"/>
          <ac:picMkLst>
            <pc:docMk/>
            <pc:sldMk cId="3173297036" sldId="296"/>
            <ac:picMk id="2" creationId="{00C7C597-F726-53B7-5AF5-4A124A70E8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461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95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04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74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10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341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39744" y="-941452"/>
            <a:ext cx="3264511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49401" y="1468202"/>
            <a:ext cx="436022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8901" y="-446323"/>
            <a:ext cx="4360224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642"/>
            <a:ext cx="38862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642"/>
            <a:ext cx="38862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1879386"/>
            <a:ext cx="3868340" cy="276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1261"/>
            <a:ext cx="3887391" cy="61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9386"/>
            <a:ext cx="3887391" cy="276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798"/>
            <a:ext cx="4629150" cy="365634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526"/>
            <a:ext cx="2949178" cy="285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/>
              <a:t>Fiap - Prof. Raphael Melo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components/activities/activity-lifecycle?hl=pt-br" TargetMode="External"/><Relationship Id="rId5" Type="http://schemas.openxmlformats.org/officeDocument/2006/relationships/hyperlink" Target="https://developer.android.com/guide/components/activities/intro-activities?hl=pt-br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593" y="218928"/>
            <a:ext cx="8696814" cy="470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3593" y="2104860"/>
            <a:ext cx="3203927" cy="86185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998182" y="2966717"/>
            <a:ext cx="237052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077041" y="4120961"/>
            <a:ext cx="5383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Android </a:t>
            </a:r>
            <a:r>
              <a:rPr lang="pt-BR" sz="32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32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32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46" y="39753"/>
            <a:ext cx="8946107" cy="5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Prof. Raphael Melo</a:t>
            </a:r>
            <a:endParaRPr/>
          </a:p>
        </p:txBody>
      </p:sp>
      <p:sp>
        <p:nvSpPr>
          <p:cNvPr id="4" name="Google Shape;99;p14">
            <a:extLst>
              <a:ext uri="{FF2B5EF4-FFF2-40B4-BE49-F238E27FC236}">
                <a16:creationId xmlns:a16="http://schemas.microsoft.com/office/drawing/2014/main" id="{BFB61188-D2E5-74D0-2E4A-50FBBFBB81EA}"/>
              </a:ext>
            </a:extLst>
          </p:cNvPr>
          <p:cNvSpPr txBox="1"/>
          <p:nvPr/>
        </p:nvSpPr>
        <p:spPr>
          <a:xfrm>
            <a:off x="959813" y="1726956"/>
            <a:ext cx="71595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0066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Activity Lifecycle</a:t>
            </a:r>
            <a:endParaRPr sz="3600" dirty="0">
              <a:solidFill>
                <a:srgbClr val="FF0066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Google Shape;100;p14">
            <a:extLst>
              <a:ext uri="{FF2B5EF4-FFF2-40B4-BE49-F238E27FC236}">
                <a16:creationId xmlns:a16="http://schemas.microsoft.com/office/drawing/2014/main" id="{1F8157A1-F510-E031-95E9-8EFF5EAF3066}"/>
              </a:ext>
            </a:extLst>
          </p:cNvPr>
          <p:cNvSpPr txBox="1"/>
          <p:nvPr/>
        </p:nvSpPr>
        <p:spPr>
          <a:xfrm>
            <a:off x="3151365" y="2771837"/>
            <a:ext cx="284127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A5A5A5"/>
                </a:solidFill>
                <a:latin typeface="+mj-lt"/>
                <a:ea typeface="Calibri"/>
                <a:cs typeface="Calibri"/>
                <a:sym typeface="Calibri"/>
              </a:rPr>
              <a:t>Prof. Raphael Melo</a:t>
            </a:r>
            <a:endParaRPr sz="1100" dirty="0">
              <a:latin typeface="+mj-lt"/>
            </a:endParaRPr>
          </a:p>
        </p:txBody>
      </p:sp>
      <p:sp>
        <p:nvSpPr>
          <p:cNvPr id="6" name="Google Shape;101;p14">
            <a:extLst>
              <a:ext uri="{FF2B5EF4-FFF2-40B4-BE49-F238E27FC236}">
                <a16:creationId xmlns:a16="http://schemas.microsoft.com/office/drawing/2014/main" id="{8249FC65-FE67-3EF9-2CA7-C1AFB01251CE}"/>
              </a:ext>
            </a:extLst>
          </p:cNvPr>
          <p:cNvSpPr txBox="1"/>
          <p:nvPr/>
        </p:nvSpPr>
        <p:spPr>
          <a:xfrm>
            <a:off x="3151365" y="3171947"/>
            <a:ext cx="319725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A5A5A5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profraphael.silva@fiap.com.br</a:t>
            </a:r>
            <a:endParaRPr sz="1600" dirty="0">
              <a:solidFill>
                <a:srgbClr val="A5A5A5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34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46" y="39753"/>
            <a:ext cx="8946107" cy="5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cap="none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pt-BR" sz="2298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: o que são?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Prof. Raphael Melo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8946" y="890457"/>
            <a:ext cx="8672914" cy="203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0" algn="just" rtl="0">
              <a:lnSpc>
                <a:spcPct val="133846"/>
              </a:lnSpc>
              <a:spcBef>
                <a:spcPts val="375"/>
              </a:spcBef>
              <a:spcAft>
                <a:spcPts val="0"/>
              </a:spcAft>
              <a:buClr>
                <a:srgbClr val="91A3AD"/>
              </a:buClr>
              <a:buSzPts val="1300"/>
              <a:buNone/>
            </a:pPr>
            <a:r>
              <a:rPr lang="pt-BR" sz="13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Activity é o componente do Android responsável por mostrar telas ao usuário e permitir que ele interaja com essas telas através de toques e cliques.</a:t>
            </a:r>
          </a:p>
          <a:p>
            <a:pPr marL="342900" lvl="1" indent="0" algn="just" rtl="0">
              <a:lnSpc>
                <a:spcPct val="133846"/>
              </a:lnSpc>
              <a:spcBef>
                <a:spcPts val="375"/>
              </a:spcBef>
              <a:spcAft>
                <a:spcPts val="0"/>
              </a:spcAft>
              <a:buClr>
                <a:srgbClr val="91A3AD"/>
              </a:buClr>
              <a:buSzPts val="1300"/>
              <a:buNone/>
            </a:pPr>
            <a:endParaRPr lang="pt-BR" sz="1300" dirty="0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1" indent="0" algn="just" rtl="0">
              <a:lnSpc>
                <a:spcPct val="133846"/>
              </a:lnSpc>
              <a:spcBef>
                <a:spcPts val="375"/>
              </a:spcBef>
              <a:spcAft>
                <a:spcPts val="0"/>
              </a:spcAft>
              <a:buClr>
                <a:srgbClr val="91A3AD"/>
              </a:buClr>
              <a:buSzPts val="1300"/>
              <a:buNone/>
            </a:pPr>
            <a:r>
              <a:rPr lang="pt-BR" sz="13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Diferentemente dos paradigmas de programação em que os apps são lançados com um método </a:t>
            </a:r>
            <a:r>
              <a:rPr lang="pt-BR" sz="13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pt-BR" sz="13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(), o sistema Android inicia o código em uma instância Activity invocando métodos de </a:t>
            </a:r>
            <a:r>
              <a:rPr lang="pt-BR" sz="1300" dirty="0" err="1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r>
              <a:rPr lang="pt-BR" sz="13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que correspondem a estágios específicos do ciclo de vida.</a:t>
            </a:r>
          </a:p>
        </p:txBody>
      </p:sp>
    </p:spTree>
    <p:extLst>
      <p:ext uri="{BB962C8B-B14F-4D97-AF65-F5344CB8AC3E}">
        <p14:creationId xmlns:p14="http://schemas.microsoft.com/office/powerpoint/2010/main" val="10247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46" y="39753"/>
            <a:ext cx="8946107" cy="5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Declarando </a:t>
            </a:r>
            <a:r>
              <a:rPr lang="pt-BR" sz="2298" cap="none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Prof. Raphael Melo</a:t>
            </a:r>
            <a:endParaRPr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C2FAF855-940C-D651-ED4E-B94AE28EE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96" y="1010653"/>
            <a:ext cx="6708436" cy="35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45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46" y="39753"/>
            <a:ext cx="8946107" cy="5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cap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Abrindo Activities por outros Apps</a:t>
            </a:r>
            <a:endParaRPr lang="pt-BR"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Prof. Raphael Melo</a:t>
            </a: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10F9CE1-A2ED-B4F3-1699-BF59AC20C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322" y="810421"/>
            <a:ext cx="1781241" cy="3958314"/>
          </a:xfrm>
          <a:prstGeom prst="rect">
            <a:avLst/>
          </a:prstGeom>
        </p:spPr>
      </p:pic>
      <p:pic>
        <p:nvPicPr>
          <p:cNvPr id="6" name="Imagem 5" descr="Tela de jogo de vídeo game&#10;&#10;Descrição gerada automaticamente">
            <a:extLst>
              <a:ext uri="{FF2B5EF4-FFF2-40B4-BE49-F238E27FC236}">
                <a16:creationId xmlns:a16="http://schemas.microsoft.com/office/drawing/2014/main" id="{BC321990-3071-37FC-7BEB-6E7D96FFF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438" y="810421"/>
            <a:ext cx="1781241" cy="39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1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Ciclo de vida da Activity</a:t>
            </a:r>
            <a:endParaRPr lang="pt-BR"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Prof. Raphael Melo</a:t>
            </a:r>
          </a:p>
        </p:txBody>
      </p:sp>
      <p:pic>
        <p:nvPicPr>
          <p:cNvPr id="1028" name="Picture 4" descr="Representação em forma de diagrama do fluxo do ciclo de vida de uma activity, em que temos, no centro verticalmente alinhados, os seis principais estados do ciclo. A coluna começa com a iniciação da Activity em que são chamados os métodos onCreate(), onStart() e OnResume(). Em seguida, está a indicação de que a Activity está rodando e os estados de onPause(), que puxa uma seta à direita para o onResume(), indicando que, se o usuário voltar para a Activity, este será o caminho do ciclo. Por sua vez, o estado de onStop() puxa uma seta para a direita, referenciando o método onResume() que, por sua vez, indica o onStart(), reiniciando o ciclo. No final da coluna, temos o método onDestroy() seguido da indicação de que a Activity foi fechada.">
            <a:extLst>
              <a:ext uri="{FF2B5EF4-FFF2-40B4-BE49-F238E27FC236}">
                <a16:creationId xmlns:a16="http://schemas.microsoft.com/office/drawing/2014/main" id="{9E3A1707-B8F3-8B39-E697-0E788D32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04" y="668310"/>
            <a:ext cx="3687853" cy="44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6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46" y="39753"/>
            <a:ext cx="8946107" cy="5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49022" y="204641"/>
            <a:ext cx="5725535" cy="46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Arial"/>
              <a:buNone/>
            </a:pPr>
            <a:r>
              <a:rPr lang="pt-BR" sz="2298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2298" cap="none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Prof. Raphael Melo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8946" y="890457"/>
            <a:ext cx="8672914" cy="194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0" algn="just" rtl="0">
              <a:lnSpc>
                <a:spcPct val="133846"/>
              </a:lnSpc>
              <a:spcBef>
                <a:spcPts val="375"/>
              </a:spcBef>
              <a:spcAft>
                <a:spcPts val="0"/>
              </a:spcAft>
              <a:buClr>
                <a:srgbClr val="91A3AD"/>
              </a:buClr>
              <a:buSzPts val="1300"/>
              <a:buNone/>
            </a:pPr>
            <a:r>
              <a:rPr lang="pt-BR" sz="13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https://developer.android.com/guide/components/activities/intro-activities?hl=pt-br</a:t>
            </a:r>
            <a:r>
              <a:rPr lang="pt-BR" sz="13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lvl="1" indent="0" algn="just" rtl="0">
              <a:lnSpc>
                <a:spcPct val="133846"/>
              </a:lnSpc>
              <a:spcBef>
                <a:spcPts val="375"/>
              </a:spcBef>
              <a:spcAft>
                <a:spcPts val="0"/>
              </a:spcAft>
              <a:buClr>
                <a:srgbClr val="91A3AD"/>
              </a:buClr>
              <a:buSzPts val="1300"/>
              <a:buNone/>
            </a:pPr>
            <a:r>
              <a:rPr lang="pt-BR" sz="13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https://developer.android.com/guide/components/activities/activity-lifecycle?hl=pt-br</a:t>
            </a:r>
            <a:r>
              <a:rPr lang="pt-BR" sz="1300" dirty="0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4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938" y="173962"/>
            <a:ext cx="8696814" cy="470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3593" y="2104860"/>
            <a:ext cx="3203927" cy="86185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>
            <a:spLocks noGrp="1"/>
          </p:cNvSpPr>
          <p:nvPr>
            <p:ph type="ftr" idx="11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Fiap - Prof. Raphael Melo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192</Words>
  <Application>Microsoft Office PowerPoint</Application>
  <PresentationFormat>Personalizar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Raphael de Melo Silva</dc:creator>
  <cp:lastModifiedBy>Raphael de Melo Silva</cp:lastModifiedBy>
  <cp:revision>5</cp:revision>
  <dcterms:modified xsi:type="dcterms:W3CDTF">2023-03-20T20:49:54Z</dcterms:modified>
</cp:coreProperties>
</file>