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84" r:id="rId5"/>
    <p:sldId id="283" r:id="rId6"/>
    <p:sldId id="286" r:id="rId7"/>
    <p:sldId id="285" r:id="rId8"/>
    <p:sldId id="287" r:id="rId9"/>
    <p:sldId id="266" r:id="rId10"/>
    <p:sldId id="281" r:id="rId11"/>
    <p:sldId id="265" r:id="rId12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D59DC-916B-4614-9F22-B216E5773F19}" v="89" dt="2022-08-22T00:40:07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e Melo Silva" userId="bfbfcf33cde256fa" providerId="LiveId" clId="{B1AD59DC-916B-4614-9F22-B216E5773F19}"/>
    <pc:docChg chg="delSld modSld sldOrd">
      <pc:chgData name="Raphael de Melo Silva" userId="bfbfcf33cde256fa" providerId="LiveId" clId="{B1AD59DC-916B-4614-9F22-B216E5773F19}" dt="2022-08-22T00:40:28.038" v="151" actId="1076"/>
      <pc:docMkLst>
        <pc:docMk/>
      </pc:docMkLst>
      <pc:sldChg chg="modSp mod">
        <pc:chgData name="Raphael de Melo Silva" userId="bfbfcf33cde256fa" providerId="LiveId" clId="{B1AD59DC-916B-4614-9F22-B216E5773F19}" dt="2022-08-22T00:40:28.038" v="151" actId="1076"/>
        <pc:sldMkLst>
          <pc:docMk/>
          <pc:sldMk cId="0" sldId="256"/>
        </pc:sldMkLst>
        <pc:spChg chg="mod">
          <ac:chgData name="Raphael de Melo Silva" userId="bfbfcf33cde256fa" providerId="LiveId" clId="{B1AD59DC-916B-4614-9F22-B216E5773F19}" dt="2022-08-22T00:40:28.038" v="151" actId="1076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Raphael de Melo Silva" userId="bfbfcf33cde256fa" providerId="LiveId" clId="{B1AD59DC-916B-4614-9F22-B216E5773F19}" dt="2022-08-08T04:05:35.532" v="0" actId="2696"/>
        <pc:sldMkLst>
          <pc:docMk/>
          <pc:sldMk cId="0" sldId="258"/>
        </pc:sldMkLst>
      </pc:sldChg>
      <pc:sldChg chg="del">
        <pc:chgData name="Raphael de Melo Silva" userId="bfbfcf33cde256fa" providerId="LiveId" clId="{B1AD59DC-916B-4614-9F22-B216E5773F19}" dt="2022-08-08T04:14:37.537" v="55" actId="2696"/>
        <pc:sldMkLst>
          <pc:docMk/>
          <pc:sldMk cId="0" sldId="259"/>
        </pc:sldMkLst>
      </pc:sldChg>
      <pc:sldChg chg="modSp mod ord">
        <pc:chgData name="Raphael de Melo Silva" userId="bfbfcf33cde256fa" providerId="LiveId" clId="{B1AD59DC-916B-4614-9F22-B216E5773F19}" dt="2022-08-08T21:58:37.634" v="149"/>
        <pc:sldMkLst>
          <pc:docMk/>
          <pc:sldMk cId="3799056900" sldId="266"/>
        </pc:sldMkLst>
        <pc:spChg chg="mod">
          <ac:chgData name="Raphael de Melo Silva" userId="bfbfcf33cde256fa" providerId="LiveId" clId="{B1AD59DC-916B-4614-9F22-B216E5773F19}" dt="2022-08-08T21:58:37.634" v="149"/>
          <ac:spMkLst>
            <pc:docMk/>
            <pc:sldMk cId="3799056900" sldId="266"/>
            <ac:spMk id="11" creationId="{514950B2-F740-DFE1-9C15-3071A59BAE3C}"/>
          </ac:spMkLst>
        </pc:spChg>
      </pc:sldChg>
      <pc:sldChg chg="modSp">
        <pc:chgData name="Raphael de Melo Silva" userId="bfbfcf33cde256fa" providerId="LiveId" clId="{B1AD59DC-916B-4614-9F22-B216E5773F19}" dt="2022-08-08T15:31:16.446" v="66" actId="20577"/>
        <pc:sldMkLst>
          <pc:docMk/>
          <pc:sldMk cId="129334554" sldId="269"/>
        </pc:sldMkLst>
        <pc:spChg chg="mod">
          <ac:chgData name="Raphael de Melo Silva" userId="bfbfcf33cde256fa" providerId="LiveId" clId="{B1AD59DC-916B-4614-9F22-B216E5773F19}" dt="2022-08-08T15:31:16.446" v="66" actId="20577"/>
          <ac:spMkLst>
            <pc:docMk/>
            <pc:sldMk cId="129334554" sldId="269"/>
            <ac:spMk id="10" creationId="{3FECF92D-AA25-81D8-AAD7-002D6EAB0B27}"/>
          </ac:spMkLst>
        </pc:spChg>
      </pc:sldChg>
      <pc:sldChg chg="del">
        <pc:chgData name="Raphael de Melo Silva" userId="bfbfcf33cde256fa" providerId="LiveId" clId="{B1AD59DC-916B-4614-9F22-B216E5773F19}" dt="2022-08-08T04:05:45.037" v="1" actId="2696"/>
        <pc:sldMkLst>
          <pc:docMk/>
          <pc:sldMk cId="3687702007" sldId="270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1814140477" sldId="272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2337293351" sldId="273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2411109176" sldId="274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1167182337" sldId="275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2391442322" sldId="276"/>
        </pc:sldMkLst>
      </pc:sldChg>
      <pc:sldChg chg="del">
        <pc:chgData name="Raphael de Melo Silva" userId="bfbfcf33cde256fa" providerId="LiveId" clId="{B1AD59DC-916B-4614-9F22-B216E5773F19}" dt="2022-08-08T04:05:55.038" v="2" actId="2696"/>
        <pc:sldMkLst>
          <pc:docMk/>
          <pc:sldMk cId="3254926063" sldId="277"/>
        </pc:sldMkLst>
      </pc:sldChg>
      <pc:sldChg chg="del">
        <pc:chgData name="Raphael de Melo Silva" userId="bfbfcf33cde256fa" providerId="LiveId" clId="{B1AD59DC-916B-4614-9F22-B216E5773F19}" dt="2022-08-08T04:05:45.037" v="1" actId="2696"/>
        <pc:sldMkLst>
          <pc:docMk/>
          <pc:sldMk cId="2435323176" sldId="279"/>
        </pc:sldMkLst>
      </pc:sldChg>
      <pc:sldChg chg="del">
        <pc:chgData name="Raphael de Melo Silva" userId="bfbfcf33cde256fa" providerId="LiveId" clId="{B1AD59DC-916B-4614-9F22-B216E5773F19}" dt="2022-08-08T04:05:45.037" v="1" actId="2696"/>
        <pc:sldMkLst>
          <pc:docMk/>
          <pc:sldMk cId="96276359" sldId="280"/>
        </pc:sldMkLst>
      </pc:sldChg>
      <pc:sldChg chg="modSp mod ord">
        <pc:chgData name="Raphael de Melo Silva" userId="bfbfcf33cde256fa" providerId="LiveId" clId="{B1AD59DC-916B-4614-9F22-B216E5773F19}" dt="2022-08-08T04:15:54.897" v="56" actId="1076"/>
        <pc:sldMkLst>
          <pc:docMk/>
          <pc:sldMk cId="1752082996" sldId="281"/>
        </pc:sldMkLst>
        <pc:spChg chg="mod">
          <ac:chgData name="Raphael de Melo Silva" userId="bfbfcf33cde256fa" providerId="LiveId" clId="{B1AD59DC-916B-4614-9F22-B216E5773F19}" dt="2022-08-08T04:15:54.897" v="56" actId="1076"/>
          <ac:spMkLst>
            <pc:docMk/>
            <pc:sldMk cId="1752082996" sldId="281"/>
            <ac:spMk id="99" creationId="{00000000-0000-0000-0000-000000000000}"/>
          </ac:spMkLst>
        </pc:spChg>
      </pc:sldChg>
      <pc:sldChg chg="del">
        <pc:chgData name="Raphael de Melo Silva" userId="bfbfcf33cde256fa" providerId="LiveId" clId="{B1AD59DC-916B-4614-9F22-B216E5773F19}" dt="2022-08-08T04:05:45.037" v="1" actId="2696"/>
        <pc:sldMkLst>
          <pc:docMk/>
          <pc:sldMk cId="2591548396" sldId="282"/>
        </pc:sldMkLst>
      </pc:sldChg>
      <pc:sldChg chg="modSp">
        <pc:chgData name="Raphael de Melo Silva" userId="bfbfcf33cde256fa" providerId="LiveId" clId="{B1AD59DC-916B-4614-9F22-B216E5773F19}" dt="2022-08-08T21:57:39.259" v="143" actId="20577"/>
        <pc:sldMkLst>
          <pc:docMk/>
          <pc:sldMk cId="2114223908" sldId="284"/>
        </pc:sldMkLst>
        <pc:spChg chg="mod">
          <ac:chgData name="Raphael de Melo Silva" userId="bfbfcf33cde256fa" providerId="LiveId" clId="{B1AD59DC-916B-4614-9F22-B216E5773F19}" dt="2022-08-08T21:57:39.259" v="143" actId="20577"/>
          <ac:spMkLst>
            <pc:docMk/>
            <pc:sldMk cId="2114223908" sldId="284"/>
            <ac:spMk id="10" creationId="{3FECF92D-AA25-81D8-AAD7-002D6EAB0B27}"/>
          </ac:spMkLst>
        </pc:spChg>
      </pc:sldChg>
      <pc:sldChg chg="modSp mod">
        <pc:chgData name="Raphael de Melo Silva" userId="bfbfcf33cde256fa" providerId="LiveId" clId="{B1AD59DC-916B-4614-9F22-B216E5773F19}" dt="2022-08-08T21:48:37.779" v="70" actId="14100"/>
        <pc:sldMkLst>
          <pc:docMk/>
          <pc:sldMk cId="578516066" sldId="287"/>
        </pc:sldMkLst>
        <pc:spChg chg="mod">
          <ac:chgData name="Raphael de Melo Silva" userId="bfbfcf33cde256fa" providerId="LiveId" clId="{B1AD59DC-916B-4614-9F22-B216E5773F19}" dt="2022-08-08T21:48:37.779" v="70" actId="14100"/>
          <ac:spMkLst>
            <pc:docMk/>
            <pc:sldMk cId="578516066" sldId="287"/>
            <ac:spMk id="10" creationId="{3FECF92D-AA25-81D8-AAD7-002D6EAB0B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51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9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63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33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05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06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39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1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39744" y="-941452"/>
            <a:ext cx="326451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49401" y="1468202"/>
            <a:ext cx="43602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8901" y="-446323"/>
            <a:ext cx="43602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ndroid.com/training/data-storage/room/defining-data" TargetMode="External"/><Relationship Id="rId5" Type="http://schemas.openxmlformats.org/officeDocument/2006/relationships/hyperlink" Target="https://developer.android.com/training/data-storage/ro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593" y="218928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400295" y="2966717"/>
            <a:ext cx="23705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2077041" y="4120961"/>
            <a:ext cx="5383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 Kotlin Developer</a:t>
            </a:r>
            <a:endParaRPr sz="32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91766" y="2199686"/>
            <a:ext cx="71595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Prática</a:t>
            </a:r>
            <a:endParaRPr sz="24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0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938" y="173962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59813" y="1726956"/>
            <a:ext cx="71595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Persistência de dados no Android</a:t>
            </a:r>
            <a:endParaRPr sz="36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151365" y="2771837"/>
            <a:ext cx="28412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+mj-lt"/>
                <a:ea typeface="Calibri"/>
                <a:cs typeface="Calibri"/>
                <a:sym typeface="Calibri"/>
              </a:rPr>
              <a:t>Prof. Raphael Melo</a:t>
            </a:r>
            <a:endParaRPr sz="1100" dirty="0">
              <a:latin typeface="+mj-l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151365" y="3171947"/>
            <a:ext cx="319725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profraphael.silva@fiap.com.br</a:t>
            </a:r>
            <a:endParaRPr sz="1600" dirty="0">
              <a:solidFill>
                <a:srgbClr val="A5A5A5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Armazenamento de dados no Android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2" y="1001732"/>
            <a:ext cx="5725535" cy="30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28650" lvl="1" indent="-2857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Arquivos do App: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Armazenamento de arquivos destinados apenas ao uso do seu aplicativo. Exemplos: arquivos JSON, arquivos de texto simples, arquivos de mídia.</a:t>
            </a:r>
          </a:p>
          <a:p>
            <a:pPr marL="628650" lvl="1" indent="-2857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Arquivos compartilhados: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Arquivos que seu aplicativo pode compartilhar com outros aplicativos, como mídia ou documentos;</a:t>
            </a:r>
          </a:p>
          <a:p>
            <a:pPr marL="628650" lvl="1" indent="-2857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Preferences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Dados privados e primitivos em pares chave-valor. Exemplos: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Preferences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Data Store;</a:t>
            </a:r>
          </a:p>
          <a:p>
            <a:pPr marL="628650" lvl="1" indent="-2857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Banco de dados: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Armazenamento de dados estruturados em um banco de dados privado para seu aplicativo.</a:t>
            </a:r>
            <a:endParaRPr lang="pt-BR" sz="11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lvl="1" indent="-285750">
              <a:lnSpc>
                <a:spcPct val="133846"/>
              </a:lnSpc>
              <a:buClr>
                <a:srgbClr val="91A3AD"/>
              </a:buClr>
              <a:buSzPts val="1300"/>
            </a:pPr>
            <a:endParaRPr lang="pt-BR" sz="11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endParaRPr lang="pt-BR" sz="11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SQLite</a:t>
            </a:r>
            <a:r>
              <a:rPr lang="pt-BR" sz="2298" dirty="0">
                <a:solidFill>
                  <a:srgbClr val="FF0066"/>
                </a:solidFill>
              </a:rPr>
              <a:t> no Android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2" y="1001731"/>
            <a:ext cx="5428764" cy="250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Como os dispositivos móveis são limitados em termos de recursos de hardware e computação, o Android usa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que é baseado no padrão SQL. 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é leve, de código aberto e ideal para dispositivos incorporados.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endParaRPr lang="pt-BR" sz="12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Precisa de muito código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boilerplate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para converter objetos de dados em queries SQL;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Ele não faz nenhuma verificação em tempo de compilação de consultas SQL brutas. O que dificulta encontrar erros.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endParaRPr lang="pt-BR" sz="11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2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59813" y="1726956"/>
            <a:ext cx="71595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Room </a:t>
            </a:r>
            <a:r>
              <a:rPr lang="pt-BR" sz="3200" dirty="0" err="1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Persistence</a:t>
            </a: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Library</a:t>
            </a:r>
            <a:endParaRPr sz="32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Room: O que é?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2" y="1001732"/>
            <a:ext cx="5428764" cy="314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Room fornece uma camada de abstração sobre 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para permitir um acesso mais robusto ao banco de dados, enquanto aproveita todo o poder do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Room é uma biblioteca de mapeamento relacional de objetos (ORM) que converte dados de sua representação em um banco de dados em objetos que podemos manipular diretamente no código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37959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Arquitetura Room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8EDE9DA-A416-8210-0A72-D7C275D7E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0"/>
          <a:stretch/>
        </p:blipFill>
        <p:spPr>
          <a:xfrm>
            <a:off x="1976024" y="978196"/>
            <a:ext cx="4489475" cy="3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Componentes do Room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2" y="1001732"/>
            <a:ext cx="5109787" cy="12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@Entity: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Representa uma tabela dentro do banco de dados;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@DAO: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são as interfaces responsáveis por acessar o banco de dados;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@Database: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a representação da classe abstrata do Banco de Dados. Esta receberá uma anotação que irá identificar as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os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Dao’s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e seus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 Ele será responsável por fazer o controle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5785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517711" y="476381"/>
            <a:ext cx="245408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32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514950B2-F740-DFE1-9C15-3071A59BAE3C}"/>
              </a:ext>
            </a:extLst>
          </p:cNvPr>
          <p:cNvSpPr txBox="1">
            <a:spLocks/>
          </p:cNvSpPr>
          <p:nvPr/>
        </p:nvSpPr>
        <p:spPr>
          <a:xfrm>
            <a:off x="517711" y="1537144"/>
            <a:ext cx="8229600" cy="187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5"/>
              </a:rPr>
              <a:t>https://developer.android.com/training/data-storage/room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6"/>
              </a:rPr>
              <a:t>https://developer.android.com/training/data-storage/room/defining-data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</a:rPr>
              <a:t>https://developer.android.com/training/data-storage/room/accessing-data</a:t>
            </a:r>
            <a:endParaRPr lang="en-US" sz="1400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421</Words>
  <Application>Microsoft Office PowerPoint</Application>
  <PresentationFormat>Personalizar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de Melo Silva</dc:creator>
  <cp:lastModifiedBy>Raphael de Melo Silva</cp:lastModifiedBy>
  <cp:revision>4</cp:revision>
  <dcterms:modified xsi:type="dcterms:W3CDTF">2022-08-22T00:40:28Z</dcterms:modified>
</cp:coreProperties>
</file>