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96" r:id="rId4"/>
    <p:sldId id="269" r:id="rId5"/>
    <p:sldId id="283" r:id="rId6"/>
    <p:sldId id="286" r:id="rId7"/>
    <p:sldId id="288" r:id="rId8"/>
    <p:sldId id="289" r:id="rId9"/>
    <p:sldId id="290" r:id="rId10"/>
    <p:sldId id="291" r:id="rId11"/>
    <p:sldId id="294" r:id="rId12"/>
    <p:sldId id="292" r:id="rId13"/>
    <p:sldId id="266" r:id="rId14"/>
    <p:sldId id="265" r:id="rId15"/>
  </p:sldIdLst>
  <p:sldSz cx="9144000" cy="514508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D019FD-27E8-4499-8F64-4268627DAD42}" v="25" dt="2023-04-24T20:32:06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hael de Melo Silva" userId="bfbfcf33cde256fa" providerId="LiveId" clId="{48AF27EC-A60D-4247-9CB7-428B6E8A03FA}"/>
    <pc:docChg chg="undo custSel addSld delSld modSld sldOrd">
      <pc:chgData name="Raphael de Melo Silva" userId="bfbfcf33cde256fa" providerId="LiveId" clId="{48AF27EC-A60D-4247-9CB7-428B6E8A03FA}" dt="2022-09-05T03:50:00.613" v="2989" actId="2696"/>
      <pc:docMkLst>
        <pc:docMk/>
      </pc:docMkLst>
      <pc:sldChg chg="modSp mod">
        <pc:chgData name="Raphael de Melo Silva" userId="bfbfcf33cde256fa" providerId="LiveId" clId="{48AF27EC-A60D-4247-9CB7-428B6E8A03FA}" dt="2022-09-04T23:54:11.668" v="19" actId="20577"/>
        <pc:sldMkLst>
          <pc:docMk/>
          <pc:sldMk cId="0" sldId="257"/>
        </pc:sldMkLst>
        <pc:spChg chg="mod">
          <ac:chgData name="Raphael de Melo Silva" userId="bfbfcf33cde256fa" providerId="LiveId" clId="{48AF27EC-A60D-4247-9CB7-428B6E8A03FA}" dt="2022-09-04T23:54:11.668" v="19" actId="20577"/>
          <ac:spMkLst>
            <pc:docMk/>
            <pc:sldMk cId="0" sldId="257"/>
            <ac:spMk id="99" creationId="{00000000-0000-0000-0000-000000000000}"/>
          </ac:spMkLst>
        </pc:spChg>
      </pc:sldChg>
      <pc:sldChg chg="modSp mod">
        <pc:chgData name="Raphael de Melo Silva" userId="bfbfcf33cde256fa" providerId="LiveId" clId="{48AF27EC-A60D-4247-9CB7-428B6E8A03FA}" dt="2022-09-05T03:03:20.994" v="2988" actId="20577"/>
        <pc:sldMkLst>
          <pc:docMk/>
          <pc:sldMk cId="3799056900" sldId="266"/>
        </pc:sldMkLst>
        <pc:spChg chg="mod">
          <ac:chgData name="Raphael de Melo Silva" userId="bfbfcf33cde256fa" providerId="LiveId" clId="{48AF27EC-A60D-4247-9CB7-428B6E8A03FA}" dt="2022-09-05T03:03:20.994" v="2988" actId="20577"/>
          <ac:spMkLst>
            <pc:docMk/>
            <pc:sldMk cId="3799056900" sldId="266"/>
            <ac:spMk id="11" creationId="{514950B2-F740-DFE1-9C15-3071A59BAE3C}"/>
          </ac:spMkLst>
        </pc:spChg>
      </pc:sldChg>
      <pc:sldChg chg="addSp modSp mod modAnim">
        <pc:chgData name="Raphael de Melo Silva" userId="bfbfcf33cde256fa" providerId="LiveId" clId="{48AF27EC-A60D-4247-9CB7-428B6E8A03FA}" dt="2022-09-05T00:15:23.098" v="442" actId="14100"/>
        <pc:sldMkLst>
          <pc:docMk/>
          <pc:sldMk cId="129334554" sldId="269"/>
        </pc:sldMkLst>
        <pc:spChg chg="mod">
          <ac:chgData name="Raphael de Melo Silva" userId="bfbfcf33cde256fa" providerId="LiveId" clId="{48AF27EC-A60D-4247-9CB7-428B6E8A03FA}" dt="2022-09-05T00:15:23.098" v="442" actId="14100"/>
          <ac:spMkLst>
            <pc:docMk/>
            <pc:sldMk cId="129334554" sldId="269"/>
            <ac:spMk id="10" creationId="{3FECF92D-AA25-81D8-AAD7-002D6EAB0B27}"/>
          </ac:spMkLst>
        </pc:spChg>
        <pc:spChg chg="mod">
          <ac:chgData name="Raphael de Melo Silva" userId="bfbfcf33cde256fa" providerId="LiveId" clId="{48AF27EC-A60D-4247-9CB7-428B6E8A03FA}" dt="2022-09-04T23:55:10.661" v="44" actId="20577"/>
          <ac:spMkLst>
            <pc:docMk/>
            <pc:sldMk cId="129334554" sldId="269"/>
            <ac:spMk id="108" creationId="{00000000-0000-0000-0000-000000000000}"/>
          </ac:spMkLst>
        </pc:spChg>
        <pc:picChg chg="add mod">
          <ac:chgData name="Raphael de Melo Silva" userId="bfbfcf33cde256fa" providerId="LiveId" clId="{48AF27EC-A60D-4247-9CB7-428B6E8A03FA}" dt="2022-09-05T00:11:10.458" v="299" actId="1076"/>
          <ac:picMkLst>
            <pc:docMk/>
            <pc:sldMk cId="129334554" sldId="269"/>
            <ac:picMk id="3" creationId="{6207B89B-9B62-A8D9-CB8B-6521A9B6A2DD}"/>
          </ac:picMkLst>
        </pc:picChg>
        <pc:picChg chg="add mod">
          <ac:chgData name="Raphael de Melo Silva" userId="bfbfcf33cde256fa" providerId="LiveId" clId="{48AF27EC-A60D-4247-9CB7-428B6E8A03FA}" dt="2022-09-05T00:11:06.208" v="298" actId="1076"/>
          <ac:picMkLst>
            <pc:docMk/>
            <pc:sldMk cId="129334554" sldId="269"/>
            <ac:picMk id="5" creationId="{325BDF4B-F3CF-5FFA-4283-E8A7AE69DF2E}"/>
          </ac:picMkLst>
        </pc:picChg>
      </pc:sldChg>
      <pc:sldChg chg="del">
        <pc:chgData name="Raphael de Melo Silva" userId="bfbfcf33cde256fa" providerId="LiveId" clId="{48AF27EC-A60D-4247-9CB7-428B6E8A03FA}" dt="2022-09-05T03:50:00.613" v="2989" actId="2696"/>
        <pc:sldMkLst>
          <pc:docMk/>
          <pc:sldMk cId="1752082996" sldId="281"/>
        </pc:sldMkLst>
      </pc:sldChg>
      <pc:sldChg chg="addSp modSp mod">
        <pc:chgData name="Raphael de Melo Silva" userId="bfbfcf33cde256fa" providerId="LiveId" clId="{48AF27EC-A60D-4247-9CB7-428B6E8A03FA}" dt="2022-09-05T00:25:55.571" v="931" actId="1076"/>
        <pc:sldMkLst>
          <pc:docMk/>
          <pc:sldMk cId="2454372114" sldId="283"/>
        </pc:sldMkLst>
        <pc:spChg chg="mod">
          <ac:chgData name="Raphael de Melo Silva" userId="bfbfcf33cde256fa" providerId="LiveId" clId="{48AF27EC-A60D-4247-9CB7-428B6E8A03FA}" dt="2022-09-05T00:25:53.586" v="930" actId="1076"/>
          <ac:spMkLst>
            <pc:docMk/>
            <pc:sldMk cId="2454372114" sldId="283"/>
            <ac:spMk id="99" creationId="{00000000-0000-0000-0000-000000000000}"/>
          </ac:spMkLst>
        </pc:spChg>
        <pc:picChg chg="add mod">
          <ac:chgData name="Raphael de Melo Silva" userId="bfbfcf33cde256fa" providerId="LiveId" clId="{48AF27EC-A60D-4247-9CB7-428B6E8A03FA}" dt="2022-09-05T00:25:55.571" v="931" actId="1076"/>
          <ac:picMkLst>
            <pc:docMk/>
            <pc:sldMk cId="2454372114" sldId="283"/>
            <ac:picMk id="3" creationId="{63D2AE95-CE09-E33D-8CA9-B2AFB215ED3B}"/>
          </ac:picMkLst>
        </pc:picChg>
      </pc:sldChg>
      <pc:sldChg chg="modSp mod">
        <pc:chgData name="Raphael de Melo Silva" userId="bfbfcf33cde256fa" providerId="LiveId" clId="{48AF27EC-A60D-4247-9CB7-428B6E8A03FA}" dt="2022-09-05T00:21:41.113" v="892" actId="14100"/>
        <pc:sldMkLst>
          <pc:docMk/>
          <pc:sldMk cId="2114223908" sldId="284"/>
        </pc:sldMkLst>
        <pc:spChg chg="mod">
          <ac:chgData name="Raphael de Melo Silva" userId="bfbfcf33cde256fa" providerId="LiveId" clId="{48AF27EC-A60D-4247-9CB7-428B6E8A03FA}" dt="2022-09-05T00:21:41.113" v="892" actId="14100"/>
          <ac:spMkLst>
            <pc:docMk/>
            <pc:sldMk cId="2114223908" sldId="284"/>
            <ac:spMk id="10" creationId="{3FECF92D-AA25-81D8-AAD7-002D6EAB0B27}"/>
          </ac:spMkLst>
        </pc:spChg>
        <pc:spChg chg="mod">
          <ac:chgData name="Raphael de Melo Silva" userId="bfbfcf33cde256fa" providerId="LiveId" clId="{48AF27EC-A60D-4247-9CB7-428B6E8A03FA}" dt="2022-09-05T00:14:01.285" v="377" actId="20577"/>
          <ac:spMkLst>
            <pc:docMk/>
            <pc:sldMk cId="2114223908" sldId="284"/>
            <ac:spMk id="108" creationId="{00000000-0000-0000-0000-000000000000}"/>
          </ac:spMkLst>
        </pc:spChg>
      </pc:sldChg>
      <pc:sldChg chg="del">
        <pc:chgData name="Raphael de Melo Silva" userId="bfbfcf33cde256fa" providerId="LiveId" clId="{48AF27EC-A60D-4247-9CB7-428B6E8A03FA}" dt="2022-09-05T01:20:27.803" v="2981" actId="2696"/>
        <pc:sldMkLst>
          <pc:docMk/>
          <pc:sldMk cId="2758657591" sldId="285"/>
        </pc:sldMkLst>
      </pc:sldChg>
      <pc:sldChg chg="addSp modSp mod">
        <pc:chgData name="Raphael de Melo Silva" userId="bfbfcf33cde256fa" providerId="LiveId" clId="{48AF27EC-A60D-4247-9CB7-428B6E8A03FA}" dt="2022-09-05T00:37:54.005" v="1580" actId="27636"/>
        <pc:sldMkLst>
          <pc:docMk/>
          <pc:sldMk cId="3795997636" sldId="286"/>
        </pc:sldMkLst>
        <pc:spChg chg="add mod">
          <ac:chgData name="Raphael de Melo Silva" userId="bfbfcf33cde256fa" providerId="LiveId" clId="{48AF27EC-A60D-4247-9CB7-428B6E8A03FA}" dt="2022-09-05T00:37:20.127" v="1554" actId="1076"/>
          <ac:spMkLst>
            <pc:docMk/>
            <pc:sldMk cId="3795997636" sldId="286"/>
            <ac:spMk id="2" creationId="{C5A48F40-0EF7-8A6E-0DA0-B496C36C946A}"/>
          </ac:spMkLst>
        </pc:spChg>
        <pc:spChg chg="mod">
          <ac:chgData name="Raphael de Melo Silva" userId="bfbfcf33cde256fa" providerId="LiveId" clId="{48AF27EC-A60D-4247-9CB7-428B6E8A03FA}" dt="2022-09-05T00:35:22.738" v="1463" actId="14100"/>
          <ac:spMkLst>
            <pc:docMk/>
            <pc:sldMk cId="3795997636" sldId="286"/>
            <ac:spMk id="10" creationId="{3FECF92D-AA25-81D8-AAD7-002D6EAB0B27}"/>
          </ac:spMkLst>
        </pc:spChg>
        <pc:spChg chg="mod">
          <ac:chgData name="Raphael de Melo Silva" userId="bfbfcf33cde256fa" providerId="LiveId" clId="{48AF27EC-A60D-4247-9CB7-428B6E8A03FA}" dt="2022-09-05T00:37:54.005" v="1580" actId="27636"/>
          <ac:spMkLst>
            <pc:docMk/>
            <pc:sldMk cId="3795997636" sldId="286"/>
            <ac:spMk id="108" creationId="{00000000-0000-0000-0000-000000000000}"/>
          </ac:spMkLst>
        </pc:spChg>
      </pc:sldChg>
      <pc:sldChg chg="del">
        <pc:chgData name="Raphael de Melo Silva" userId="bfbfcf33cde256fa" providerId="LiveId" clId="{48AF27EC-A60D-4247-9CB7-428B6E8A03FA}" dt="2022-09-05T01:20:31.602" v="2982" actId="2696"/>
        <pc:sldMkLst>
          <pc:docMk/>
          <pc:sldMk cId="578516066" sldId="287"/>
        </pc:sldMkLst>
      </pc:sldChg>
      <pc:sldChg chg="delSp modSp add mod">
        <pc:chgData name="Raphael de Melo Silva" userId="bfbfcf33cde256fa" providerId="LiveId" clId="{48AF27EC-A60D-4247-9CB7-428B6E8A03FA}" dt="2022-09-05T01:02:20.335" v="2473" actId="403"/>
        <pc:sldMkLst>
          <pc:docMk/>
          <pc:sldMk cId="147693632" sldId="288"/>
        </pc:sldMkLst>
        <pc:spChg chg="del">
          <ac:chgData name="Raphael de Melo Silva" userId="bfbfcf33cde256fa" providerId="LiveId" clId="{48AF27EC-A60D-4247-9CB7-428B6E8A03FA}" dt="2022-09-05T00:38:51.662" v="1651" actId="478"/>
          <ac:spMkLst>
            <pc:docMk/>
            <pc:sldMk cId="147693632" sldId="288"/>
            <ac:spMk id="2" creationId="{C5A48F40-0EF7-8A6E-0DA0-B496C36C946A}"/>
          </ac:spMkLst>
        </pc:spChg>
        <pc:spChg chg="mod">
          <ac:chgData name="Raphael de Melo Silva" userId="bfbfcf33cde256fa" providerId="LiveId" clId="{48AF27EC-A60D-4247-9CB7-428B6E8A03FA}" dt="2022-09-05T01:02:20.335" v="2473" actId="403"/>
          <ac:spMkLst>
            <pc:docMk/>
            <pc:sldMk cId="147693632" sldId="288"/>
            <ac:spMk id="10" creationId="{3FECF92D-AA25-81D8-AAD7-002D6EAB0B27}"/>
          </ac:spMkLst>
        </pc:spChg>
        <pc:spChg chg="mod">
          <ac:chgData name="Raphael de Melo Silva" userId="bfbfcf33cde256fa" providerId="LiveId" clId="{48AF27EC-A60D-4247-9CB7-428B6E8A03FA}" dt="2022-09-05T00:37:49.274" v="1578" actId="27636"/>
          <ac:spMkLst>
            <pc:docMk/>
            <pc:sldMk cId="147693632" sldId="288"/>
            <ac:spMk id="108" creationId="{00000000-0000-0000-0000-000000000000}"/>
          </ac:spMkLst>
        </pc:spChg>
      </pc:sldChg>
      <pc:sldChg chg="modSp add mod">
        <pc:chgData name="Raphael de Melo Silva" userId="bfbfcf33cde256fa" providerId="LiveId" clId="{48AF27EC-A60D-4247-9CB7-428B6E8A03FA}" dt="2022-09-05T00:44:36.911" v="1942" actId="20577"/>
        <pc:sldMkLst>
          <pc:docMk/>
          <pc:sldMk cId="727830524" sldId="289"/>
        </pc:sldMkLst>
        <pc:spChg chg="mod">
          <ac:chgData name="Raphael de Melo Silva" userId="bfbfcf33cde256fa" providerId="LiveId" clId="{48AF27EC-A60D-4247-9CB7-428B6E8A03FA}" dt="2022-09-05T00:44:36.911" v="1942" actId="20577"/>
          <ac:spMkLst>
            <pc:docMk/>
            <pc:sldMk cId="727830524" sldId="289"/>
            <ac:spMk id="10" creationId="{3FECF92D-AA25-81D8-AAD7-002D6EAB0B27}"/>
          </ac:spMkLst>
        </pc:spChg>
        <pc:spChg chg="mod">
          <ac:chgData name="Raphael de Melo Silva" userId="bfbfcf33cde256fa" providerId="LiveId" clId="{48AF27EC-A60D-4247-9CB7-428B6E8A03FA}" dt="2022-09-05T00:39:20.553" v="1657" actId="20577"/>
          <ac:spMkLst>
            <pc:docMk/>
            <pc:sldMk cId="727830524" sldId="289"/>
            <ac:spMk id="108" creationId="{00000000-0000-0000-0000-000000000000}"/>
          </ac:spMkLst>
        </pc:spChg>
      </pc:sldChg>
      <pc:sldChg chg="addSp delSp modSp add mod">
        <pc:chgData name="Raphael de Melo Silva" userId="bfbfcf33cde256fa" providerId="LiveId" clId="{48AF27EC-A60D-4247-9CB7-428B6E8A03FA}" dt="2022-09-05T00:54:32.384" v="1972" actId="1076"/>
        <pc:sldMkLst>
          <pc:docMk/>
          <pc:sldMk cId="1953710641" sldId="290"/>
        </pc:sldMkLst>
        <pc:spChg chg="del">
          <ac:chgData name="Raphael de Melo Silva" userId="bfbfcf33cde256fa" providerId="LiveId" clId="{48AF27EC-A60D-4247-9CB7-428B6E8A03FA}" dt="2022-09-05T00:47:33.894" v="1944" actId="478"/>
          <ac:spMkLst>
            <pc:docMk/>
            <pc:sldMk cId="1953710641" sldId="290"/>
            <ac:spMk id="10" creationId="{3FECF92D-AA25-81D8-AAD7-002D6EAB0B27}"/>
          </ac:spMkLst>
        </pc:spChg>
        <pc:picChg chg="add mod">
          <ac:chgData name="Raphael de Melo Silva" userId="bfbfcf33cde256fa" providerId="LiveId" clId="{48AF27EC-A60D-4247-9CB7-428B6E8A03FA}" dt="2022-09-05T00:54:31.949" v="1971" actId="1076"/>
          <ac:picMkLst>
            <pc:docMk/>
            <pc:sldMk cId="1953710641" sldId="290"/>
            <ac:picMk id="3" creationId="{ED514EC9-EF9E-6410-FFBC-1D3921310C0E}"/>
          </ac:picMkLst>
        </pc:picChg>
        <pc:picChg chg="add mod">
          <ac:chgData name="Raphael de Melo Silva" userId="bfbfcf33cde256fa" providerId="LiveId" clId="{48AF27EC-A60D-4247-9CB7-428B6E8A03FA}" dt="2022-09-05T00:54:32.384" v="1972" actId="1076"/>
          <ac:picMkLst>
            <pc:docMk/>
            <pc:sldMk cId="1953710641" sldId="290"/>
            <ac:picMk id="5" creationId="{878F8119-4C11-F74E-DDD3-1F08767BBC72}"/>
          </ac:picMkLst>
        </pc:picChg>
      </pc:sldChg>
      <pc:sldChg chg="addSp delSp modSp add mod ord">
        <pc:chgData name="Raphael de Melo Silva" userId="bfbfcf33cde256fa" providerId="LiveId" clId="{48AF27EC-A60D-4247-9CB7-428B6E8A03FA}" dt="2022-09-05T01:08:45.166" v="2531" actId="14100"/>
        <pc:sldMkLst>
          <pc:docMk/>
          <pc:sldMk cId="2789661069" sldId="291"/>
        </pc:sldMkLst>
        <pc:spChg chg="mod">
          <ac:chgData name="Raphael de Melo Silva" userId="bfbfcf33cde256fa" providerId="LiveId" clId="{48AF27EC-A60D-4247-9CB7-428B6E8A03FA}" dt="2022-09-05T01:08:45.166" v="2531" actId="14100"/>
          <ac:spMkLst>
            <pc:docMk/>
            <pc:sldMk cId="2789661069" sldId="291"/>
            <ac:spMk id="10" creationId="{3FECF92D-AA25-81D8-AAD7-002D6EAB0B27}"/>
          </ac:spMkLst>
        </pc:spChg>
        <pc:spChg chg="mod">
          <ac:chgData name="Raphael de Melo Silva" userId="bfbfcf33cde256fa" providerId="LiveId" clId="{48AF27EC-A60D-4247-9CB7-428B6E8A03FA}" dt="2022-09-05T00:54:46.673" v="1982" actId="20577"/>
          <ac:spMkLst>
            <pc:docMk/>
            <pc:sldMk cId="2789661069" sldId="291"/>
            <ac:spMk id="108" creationId="{00000000-0000-0000-0000-000000000000}"/>
          </ac:spMkLst>
        </pc:spChg>
        <pc:picChg chg="add del mod">
          <ac:chgData name="Raphael de Melo Silva" userId="bfbfcf33cde256fa" providerId="LiveId" clId="{48AF27EC-A60D-4247-9CB7-428B6E8A03FA}" dt="2022-09-05T00:57:50.232" v="2250" actId="931"/>
          <ac:picMkLst>
            <pc:docMk/>
            <pc:sldMk cId="2789661069" sldId="291"/>
            <ac:picMk id="3" creationId="{709754A3-8B68-0D72-A7D8-4C24D6AC0623}"/>
          </ac:picMkLst>
        </pc:picChg>
        <pc:picChg chg="add mod">
          <ac:chgData name="Raphael de Melo Silva" userId="bfbfcf33cde256fa" providerId="LiveId" clId="{48AF27EC-A60D-4247-9CB7-428B6E8A03FA}" dt="2022-09-05T01:08:38.967" v="2530" actId="14100"/>
          <ac:picMkLst>
            <pc:docMk/>
            <pc:sldMk cId="2789661069" sldId="291"/>
            <ac:picMk id="5" creationId="{65A6160B-E0C4-3ED8-50A7-B4ADAFD5B787}"/>
          </ac:picMkLst>
        </pc:picChg>
      </pc:sldChg>
      <pc:sldChg chg="addSp delSp modSp add mod">
        <pc:chgData name="Raphael de Melo Silva" userId="bfbfcf33cde256fa" providerId="LiveId" clId="{48AF27EC-A60D-4247-9CB7-428B6E8A03FA}" dt="2022-09-05T01:05:27.424" v="2509" actId="1076"/>
        <pc:sldMkLst>
          <pc:docMk/>
          <pc:sldMk cId="401143085" sldId="292"/>
        </pc:sldMkLst>
        <pc:spChg chg="mod">
          <ac:chgData name="Raphael de Melo Silva" userId="bfbfcf33cde256fa" providerId="LiveId" clId="{48AF27EC-A60D-4247-9CB7-428B6E8A03FA}" dt="2022-09-05T01:05:27.424" v="2509" actId="1076"/>
          <ac:spMkLst>
            <pc:docMk/>
            <pc:sldMk cId="401143085" sldId="292"/>
            <ac:spMk id="10" creationId="{3FECF92D-AA25-81D8-AAD7-002D6EAB0B27}"/>
          </ac:spMkLst>
        </pc:spChg>
        <pc:spChg chg="mod">
          <ac:chgData name="Raphael de Melo Silva" userId="bfbfcf33cde256fa" providerId="LiveId" clId="{48AF27EC-A60D-4247-9CB7-428B6E8A03FA}" dt="2022-09-05T00:59:53.808" v="2275" actId="20577"/>
          <ac:spMkLst>
            <pc:docMk/>
            <pc:sldMk cId="401143085" sldId="292"/>
            <ac:spMk id="108" creationId="{00000000-0000-0000-0000-000000000000}"/>
          </ac:spMkLst>
        </pc:spChg>
        <pc:picChg chg="add del mod">
          <ac:chgData name="Raphael de Melo Silva" userId="bfbfcf33cde256fa" providerId="LiveId" clId="{48AF27EC-A60D-4247-9CB7-428B6E8A03FA}" dt="2022-09-05T01:04:12.204" v="2491" actId="931"/>
          <ac:picMkLst>
            <pc:docMk/>
            <pc:sldMk cId="401143085" sldId="292"/>
            <ac:picMk id="3" creationId="{3E587558-C4BB-1AAA-BB11-D9F59A0210F8}"/>
          </ac:picMkLst>
        </pc:picChg>
        <pc:picChg chg="del">
          <ac:chgData name="Raphael de Melo Silva" userId="bfbfcf33cde256fa" providerId="LiveId" clId="{48AF27EC-A60D-4247-9CB7-428B6E8A03FA}" dt="2022-09-05T01:03:55.835" v="2474" actId="478"/>
          <ac:picMkLst>
            <pc:docMk/>
            <pc:sldMk cId="401143085" sldId="292"/>
            <ac:picMk id="5" creationId="{65A6160B-E0C4-3ED8-50A7-B4ADAFD5B787}"/>
          </ac:picMkLst>
        </pc:picChg>
        <pc:picChg chg="add del mod">
          <ac:chgData name="Raphael de Melo Silva" userId="bfbfcf33cde256fa" providerId="LiveId" clId="{48AF27EC-A60D-4247-9CB7-428B6E8A03FA}" dt="2022-09-05T01:04:12.204" v="2491" actId="931"/>
          <ac:picMkLst>
            <pc:docMk/>
            <pc:sldMk cId="401143085" sldId="292"/>
            <ac:picMk id="6" creationId="{4F20814A-F720-5AA4-E2D3-816C05B6C93C}"/>
          </ac:picMkLst>
        </pc:picChg>
        <pc:picChg chg="add del mod">
          <ac:chgData name="Raphael de Melo Silva" userId="bfbfcf33cde256fa" providerId="LiveId" clId="{48AF27EC-A60D-4247-9CB7-428B6E8A03FA}" dt="2022-09-05T01:04:12.204" v="2491" actId="931"/>
          <ac:picMkLst>
            <pc:docMk/>
            <pc:sldMk cId="401143085" sldId="292"/>
            <ac:picMk id="8" creationId="{FDE88085-6AAB-EF66-A73A-8E5C4870F693}"/>
          </ac:picMkLst>
        </pc:picChg>
        <pc:picChg chg="add del mod">
          <ac:chgData name="Raphael de Melo Silva" userId="bfbfcf33cde256fa" providerId="LiveId" clId="{48AF27EC-A60D-4247-9CB7-428B6E8A03FA}" dt="2022-09-05T01:04:12.204" v="2491" actId="931"/>
          <ac:picMkLst>
            <pc:docMk/>
            <pc:sldMk cId="401143085" sldId="292"/>
            <ac:picMk id="11" creationId="{1B96C491-6B1B-61AC-53FC-0F75FB6F2477}"/>
          </ac:picMkLst>
        </pc:picChg>
        <pc:picChg chg="add del mod">
          <ac:chgData name="Raphael de Melo Silva" userId="bfbfcf33cde256fa" providerId="LiveId" clId="{48AF27EC-A60D-4247-9CB7-428B6E8A03FA}" dt="2022-09-05T01:04:12.204" v="2491" actId="931"/>
          <ac:picMkLst>
            <pc:docMk/>
            <pc:sldMk cId="401143085" sldId="292"/>
            <ac:picMk id="13" creationId="{79EF8922-22E9-0F02-B89A-07CB14DF53DE}"/>
          </ac:picMkLst>
        </pc:picChg>
        <pc:picChg chg="add del mod">
          <ac:chgData name="Raphael de Melo Silva" userId="bfbfcf33cde256fa" providerId="LiveId" clId="{48AF27EC-A60D-4247-9CB7-428B6E8A03FA}" dt="2022-09-05T01:04:12.204" v="2491" actId="931"/>
          <ac:picMkLst>
            <pc:docMk/>
            <pc:sldMk cId="401143085" sldId="292"/>
            <ac:picMk id="15" creationId="{7452BA7B-FCBB-2E63-B5C4-B8E276BF8CC2}"/>
          </ac:picMkLst>
        </pc:picChg>
        <pc:picChg chg="add del mod">
          <ac:chgData name="Raphael de Melo Silva" userId="bfbfcf33cde256fa" providerId="LiveId" clId="{48AF27EC-A60D-4247-9CB7-428B6E8A03FA}" dt="2022-09-05T01:04:12.204" v="2491" actId="931"/>
          <ac:picMkLst>
            <pc:docMk/>
            <pc:sldMk cId="401143085" sldId="292"/>
            <ac:picMk id="17" creationId="{7C854302-9DC4-C29F-E2F3-D43EED2C3AB5}"/>
          </ac:picMkLst>
        </pc:picChg>
        <pc:picChg chg="add mod">
          <ac:chgData name="Raphael de Melo Silva" userId="bfbfcf33cde256fa" providerId="LiveId" clId="{48AF27EC-A60D-4247-9CB7-428B6E8A03FA}" dt="2022-09-05T01:04:40.986" v="2506" actId="1076"/>
          <ac:picMkLst>
            <pc:docMk/>
            <pc:sldMk cId="401143085" sldId="292"/>
            <ac:picMk id="19" creationId="{BD8240D8-DF7C-A975-0BB9-253AEA21C889}"/>
          </ac:picMkLst>
        </pc:picChg>
        <pc:picChg chg="add mod">
          <ac:chgData name="Raphael de Melo Silva" userId="bfbfcf33cde256fa" providerId="LiveId" clId="{48AF27EC-A60D-4247-9CB7-428B6E8A03FA}" dt="2022-09-05T01:05:05.405" v="2508" actId="14100"/>
          <ac:picMkLst>
            <pc:docMk/>
            <pc:sldMk cId="401143085" sldId="292"/>
            <ac:picMk id="21" creationId="{F0C84CD3-A0F8-7EE1-20A1-6D4E4FF49570}"/>
          </ac:picMkLst>
        </pc:picChg>
      </pc:sldChg>
      <pc:sldChg chg="modSp add del mod">
        <pc:chgData name="Raphael de Melo Silva" userId="bfbfcf33cde256fa" providerId="LiveId" clId="{48AF27EC-A60D-4247-9CB7-428B6E8A03FA}" dt="2022-09-05T01:15:53.500" v="2980" actId="2696"/>
        <pc:sldMkLst>
          <pc:docMk/>
          <pc:sldMk cId="4052604528" sldId="293"/>
        </pc:sldMkLst>
        <pc:spChg chg="mod">
          <ac:chgData name="Raphael de Melo Silva" userId="bfbfcf33cde256fa" providerId="LiveId" clId="{48AF27EC-A60D-4247-9CB7-428B6E8A03FA}" dt="2022-09-05T01:08:08.124" v="2525" actId="20577"/>
          <ac:spMkLst>
            <pc:docMk/>
            <pc:sldMk cId="4052604528" sldId="293"/>
            <ac:spMk id="108" creationId="{00000000-0000-0000-0000-000000000000}"/>
          </ac:spMkLst>
        </pc:spChg>
        <pc:picChg chg="mod">
          <ac:chgData name="Raphael de Melo Silva" userId="bfbfcf33cde256fa" providerId="LiveId" clId="{48AF27EC-A60D-4247-9CB7-428B6E8A03FA}" dt="2022-09-05T01:08:18.898" v="2526" actId="1076"/>
          <ac:picMkLst>
            <pc:docMk/>
            <pc:sldMk cId="4052604528" sldId="293"/>
            <ac:picMk id="5" creationId="{65A6160B-E0C4-3ED8-50A7-B4ADAFD5B787}"/>
          </ac:picMkLst>
        </pc:picChg>
      </pc:sldChg>
      <pc:sldChg chg="modSp add mod">
        <pc:chgData name="Raphael de Melo Silva" userId="bfbfcf33cde256fa" providerId="LiveId" clId="{48AF27EC-A60D-4247-9CB7-428B6E8A03FA}" dt="2022-09-05T01:15:06.046" v="2979" actId="113"/>
        <pc:sldMkLst>
          <pc:docMk/>
          <pc:sldMk cId="3380154818" sldId="294"/>
        </pc:sldMkLst>
        <pc:spChg chg="mod">
          <ac:chgData name="Raphael de Melo Silva" userId="bfbfcf33cde256fa" providerId="LiveId" clId="{48AF27EC-A60D-4247-9CB7-428B6E8A03FA}" dt="2022-09-05T01:15:06.046" v="2979" actId="113"/>
          <ac:spMkLst>
            <pc:docMk/>
            <pc:sldMk cId="3380154818" sldId="294"/>
            <ac:spMk id="10" creationId="{3FECF92D-AA25-81D8-AAD7-002D6EAB0B27}"/>
          </ac:spMkLst>
        </pc:spChg>
        <pc:spChg chg="mod">
          <ac:chgData name="Raphael de Melo Silva" userId="bfbfcf33cde256fa" providerId="LiveId" clId="{48AF27EC-A60D-4247-9CB7-428B6E8A03FA}" dt="2022-09-05T01:09:23.070" v="2556" actId="20577"/>
          <ac:spMkLst>
            <pc:docMk/>
            <pc:sldMk cId="3380154818" sldId="294"/>
            <ac:spMk id="108" creationId="{00000000-0000-0000-0000-000000000000}"/>
          </ac:spMkLst>
        </pc:spChg>
      </pc:sldChg>
    </pc:docChg>
  </pc:docChgLst>
  <pc:docChgLst>
    <pc:chgData name="Raphael de Melo Silva" userId="bfbfcf33cde256fa" providerId="LiveId" clId="{3BD019FD-27E8-4499-8F64-4268627DAD42}"/>
    <pc:docChg chg="undo custSel addSld delSld modSld sldOrd">
      <pc:chgData name="Raphael de Melo Silva" userId="bfbfcf33cde256fa" providerId="LiveId" clId="{3BD019FD-27E8-4499-8F64-4268627DAD42}" dt="2023-04-24T20:32:06.640" v="237" actId="1076"/>
      <pc:docMkLst>
        <pc:docMk/>
      </pc:docMkLst>
      <pc:sldChg chg="modSp mod">
        <pc:chgData name="Raphael de Melo Silva" userId="bfbfcf33cde256fa" providerId="LiveId" clId="{3BD019FD-27E8-4499-8F64-4268627DAD42}" dt="2023-04-24T20:16:11.179" v="207" actId="20577"/>
        <pc:sldMkLst>
          <pc:docMk/>
          <pc:sldMk cId="3799056900" sldId="266"/>
        </pc:sldMkLst>
        <pc:spChg chg="mod">
          <ac:chgData name="Raphael de Melo Silva" userId="bfbfcf33cde256fa" providerId="LiveId" clId="{3BD019FD-27E8-4499-8F64-4268627DAD42}" dt="2023-04-24T20:16:11.179" v="207" actId="20577"/>
          <ac:spMkLst>
            <pc:docMk/>
            <pc:sldMk cId="3799056900" sldId="266"/>
            <ac:spMk id="11" creationId="{514950B2-F740-DFE1-9C15-3071A59BAE3C}"/>
          </ac:spMkLst>
        </pc:spChg>
      </pc:sldChg>
      <pc:sldChg chg="addSp delSp modSp mod">
        <pc:chgData name="Raphael de Melo Silva" userId="bfbfcf33cde256fa" providerId="LiveId" clId="{3BD019FD-27E8-4499-8F64-4268627DAD42}" dt="2023-04-24T20:32:06.640" v="237" actId="1076"/>
        <pc:sldMkLst>
          <pc:docMk/>
          <pc:sldMk cId="129334554" sldId="269"/>
        </pc:sldMkLst>
        <pc:spChg chg="add del">
          <ac:chgData name="Raphael de Melo Silva" userId="bfbfcf33cde256fa" providerId="LiveId" clId="{3BD019FD-27E8-4499-8F64-4268627DAD42}" dt="2023-04-24T19:59:40.554" v="48" actId="22"/>
          <ac:spMkLst>
            <pc:docMk/>
            <pc:sldMk cId="129334554" sldId="269"/>
            <ac:spMk id="4" creationId="{37EB4896-340A-D0EF-D5E5-7DE2C2CE6D92}"/>
          </ac:spMkLst>
        </pc:spChg>
        <pc:spChg chg="add del mod">
          <ac:chgData name="Raphael de Melo Silva" userId="bfbfcf33cde256fa" providerId="LiveId" clId="{3BD019FD-27E8-4499-8F64-4268627DAD42}" dt="2023-04-24T20:06:12.752" v="143" actId="478"/>
          <ac:spMkLst>
            <pc:docMk/>
            <pc:sldMk cId="129334554" sldId="269"/>
            <ac:spMk id="6" creationId="{476DB4F7-B4B7-787C-8B46-E7A37A5B56BA}"/>
          </ac:spMkLst>
        </pc:spChg>
        <pc:spChg chg="add del mod">
          <ac:chgData name="Raphael de Melo Silva" userId="bfbfcf33cde256fa" providerId="LiveId" clId="{3BD019FD-27E8-4499-8F64-4268627DAD42}" dt="2023-04-24T20:06:12.752" v="143" actId="478"/>
          <ac:spMkLst>
            <pc:docMk/>
            <pc:sldMk cId="129334554" sldId="269"/>
            <ac:spMk id="7" creationId="{73A4ACF4-621A-EFE3-F6F8-7139C1F73FB7}"/>
          </ac:spMkLst>
        </pc:spChg>
        <pc:spChg chg="add del mod">
          <ac:chgData name="Raphael de Melo Silva" userId="bfbfcf33cde256fa" providerId="LiveId" clId="{3BD019FD-27E8-4499-8F64-4268627DAD42}" dt="2023-04-24T20:06:12.752" v="143" actId="478"/>
          <ac:spMkLst>
            <pc:docMk/>
            <pc:sldMk cId="129334554" sldId="269"/>
            <ac:spMk id="8" creationId="{2C2A72CC-F3AF-1868-8D42-B9C105D82A1E}"/>
          </ac:spMkLst>
        </pc:spChg>
        <pc:spChg chg="add del mod">
          <ac:chgData name="Raphael de Melo Silva" userId="bfbfcf33cde256fa" providerId="LiveId" clId="{3BD019FD-27E8-4499-8F64-4268627DAD42}" dt="2023-04-24T20:06:12.752" v="143" actId="478"/>
          <ac:spMkLst>
            <pc:docMk/>
            <pc:sldMk cId="129334554" sldId="269"/>
            <ac:spMk id="9" creationId="{AD1052E3-3826-EAA3-C2E7-BA652E6CC29D}"/>
          </ac:spMkLst>
        </pc:spChg>
        <pc:spChg chg="del">
          <ac:chgData name="Raphael de Melo Silva" userId="bfbfcf33cde256fa" providerId="LiveId" clId="{3BD019FD-27E8-4499-8F64-4268627DAD42}" dt="2023-04-24T19:58:38.207" v="0" actId="478"/>
          <ac:spMkLst>
            <pc:docMk/>
            <pc:sldMk cId="129334554" sldId="269"/>
            <ac:spMk id="10" creationId="{3FECF92D-AA25-81D8-AAD7-002D6EAB0B27}"/>
          </ac:spMkLst>
        </pc:spChg>
        <pc:spChg chg="add del mod">
          <ac:chgData name="Raphael de Melo Silva" userId="bfbfcf33cde256fa" providerId="LiveId" clId="{3BD019FD-27E8-4499-8F64-4268627DAD42}" dt="2023-04-24T20:06:12.752" v="143" actId="478"/>
          <ac:spMkLst>
            <pc:docMk/>
            <pc:sldMk cId="129334554" sldId="269"/>
            <ac:spMk id="11" creationId="{303B9130-2146-E76F-8DC7-8E38E6DA4806}"/>
          </ac:spMkLst>
        </pc:spChg>
        <pc:spChg chg="add del mod">
          <ac:chgData name="Raphael de Melo Silva" userId="bfbfcf33cde256fa" providerId="LiveId" clId="{3BD019FD-27E8-4499-8F64-4268627DAD42}" dt="2023-04-24T20:06:12.752" v="143" actId="478"/>
          <ac:spMkLst>
            <pc:docMk/>
            <pc:sldMk cId="129334554" sldId="269"/>
            <ac:spMk id="12" creationId="{A0339C83-42E4-4B52-2EC4-27632C1ABC76}"/>
          </ac:spMkLst>
        </pc:spChg>
        <pc:spChg chg="add del mod">
          <ac:chgData name="Raphael de Melo Silva" userId="bfbfcf33cde256fa" providerId="LiveId" clId="{3BD019FD-27E8-4499-8F64-4268627DAD42}" dt="2023-04-24T20:06:12.752" v="143" actId="478"/>
          <ac:spMkLst>
            <pc:docMk/>
            <pc:sldMk cId="129334554" sldId="269"/>
            <ac:spMk id="13" creationId="{7E6B8D76-5163-EB73-F67E-8F59F57B8802}"/>
          </ac:spMkLst>
        </pc:spChg>
        <pc:spChg chg="add del mod">
          <ac:chgData name="Raphael de Melo Silva" userId="bfbfcf33cde256fa" providerId="LiveId" clId="{3BD019FD-27E8-4499-8F64-4268627DAD42}" dt="2023-04-24T20:06:14.777" v="144" actId="478"/>
          <ac:spMkLst>
            <pc:docMk/>
            <pc:sldMk cId="129334554" sldId="269"/>
            <ac:spMk id="14" creationId="{15A828AB-76AE-F389-6D64-25A6CB63782B}"/>
          </ac:spMkLst>
        </pc:spChg>
        <pc:spChg chg="add del mod">
          <ac:chgData name="Raphael de Melo Silva" userId="bfbfcf33cde256fa" providerId="LiveId" clId="{3BD019FD-27E8-4499-8F64-4268627DAD42}" dt="2023-04-24T20:06:12.752" v="143" actId="478"/>
          <ac:spMkLst>
            <pc:docMk/>
            <pc:sldMk cId="129334554" sldId="269"/>
            <ac:spMk id="15" creationId="{04AE92C0-B813-E432-BB3A-D4AF9AB93C94}"/>
          </ac:spMkLst>
        </pc:spChg>
        <pc:spChg chg="add del mod">
          <ac:chgData name="Raphael de Melo Silva" userId="bfbfcf33cde256fa" providerId="LiveId" clId="{3BD019FD-27E8-4499-8F64-4268627DAD42}" dt="2023-04-24T20:06:12.752" v="143" actId="478"/>
          <ac:spMkLst>
            <pc:docMk/>
            <pc:sldMk cId="129334554" sldId="269"/>
            <ac:spMk id="16" creationId="{90E76DE7-763B-9FC7-E2D2-7649A4538EEB}"/>
          </ac:spMkLst>
        </pc:spChg>
        <pc:spChg chg="mod">
          <ac:chgData name="Raphael de Melo Silva" userId="bfbfcf33cde256fa" providerId="LiveId" clId="{3BD019FD-27E8-4499-8F64-4268627DAD42}" dt="2023-04-24T20:10:24.767" v="199" actId="27636"/>
          <ac:spMkLst>
            <pc:docMk/>
            <pc:sldMk cId="129334554" sldId="269"/>
            <ac:spMk id="108" creationId="{00000000-0000-0000-0000-000000000000}"/>
          </ac:spMkLst>
        </pc:spChg>
        <pc:spChg chg="mod">
          <ac:chgData name="Raphael de Melo Silva" userId="bfbfcf33cde256fa" providerId="LiveId" clId="{3BD019FD-27E8-4499-8F64-4268627DAD42}" dt="2023-04-24T20:32:03.592" v="236" actId="1076"/>
          <ac:spMkLst>
            <pc:docMk/>
            <pc:sldMk cId="129334554" sldId="269"/>
            <ac:spMk id="109" creationId="{00000000-0000-0000-0000-000000000000}"/>
          </ac:spMkLst>
        </pc:spChg>
        <pc:picChg chg="del">
          <ac:chgData name="Raphael de Melo Silva" userId="bfbfcf33cde256fa" providerId="LiveId" clId="{3BD019FD-27E8-4499-8F64-4268627DAD42}" dt="2023-04-24T19:58:41.488" v="1" actId="478"/>
          <ac:picMkLst>
            <pc:docMk/>
            <pc:sldMk cId="129334554" sldId="269"/>
            <ac:picMk id="3" creationId="{6207B89B-9B62-A8D9-CB8B-6521A9B6A2DD}"/>
          </ac:picMkLst>
        </pc:picChg>
        <pc:picChg chg="del">
          <ac:chgData name="Raphael de Melo Silva" userId="bfbfcf33cde256fa" providerId="LiveId" clId="{3BD019FD-27E8-4499-8F64-4268627DAD42}" dt="2023-04-24T19:58:43.157" v="2" actId="478"/>
          <ac:picMkLst>
            <pc:docMk/>
            <pc:sldMk cId="129334554" sldId="269"/>
            <ac:picMk id="5" creationId="{325BDF4B-F3CF-5FFA-4283-E8A7AE69DF2E}"/>
          </ac:picMkLst>
        </pc:picChg>
        <pc:picChg chg="add del mod">
          <ac:chgData name="Raphael de Melo Silva" userId="bfbfcf33cde256fa" providerId="LiveId" clId="{3BD019FD-27E8-4499-8F64-4268627DAD42}" dt="2023-04-24T20:09:16.039" v="155" actId="478"/>
          <ac:picMkLst>
            <pc:docMk/>
            <pc:sldMk cId="129334554" sldId="269"/>
            <ac:picMk id="22" creationId="{C54AE388-4C9D-AD17-652A-6555F3641DB2}"/>
          </ac:picMkLst>
        </pc:picChg>
        <pc:picChg chg="del mod">
          <ac:chgData name="Raphael de Melo Silva" userId="bfbfcf33cde256fa" providerId="LiveId" clId="{3BD019FD-27E8-4499-8F64-4268627DAD42}" dt="2023-04-24T20:06:04.190" v="140" actId="478"/>
          <ac:picMkLst>
            <pc:docMk/>
            <pc:sldMk cId="129334554" sldId="269"/>
            <ac:picMk id="107" creationId="{00000000-0000-0000-0000-000000000000}"/>
          </ac:picMkLst>
        </pc:picChg>
        <pc:picChg chg="add mod">
          <ac:chgData name="Raphael de Melo Silva" userId="bfbfcf33cde256fa" providerId="LiveId" clId="{3BD019FD-27E8-4499-8F64-4268627DAD42}" dt="2023-04-24T20:32:06.640" v="237" actId="1076"/>
          <ac:picMkLst>
            <pc:docMk/>
            <pc:sldMk cId="129334554" sldId="269"/>
            <ac:picMk id="1026" creationId="{65EB1B59-5F5E-00A5-5AE0-9E24E956DB7C}"/>
          </ac:picMkLst>
        </pc:picChg>
        <pc:cxnChg chg="add del mod">
          <ac:chgData name="Raphael de Melo Silva" userId="bfbfcf33cde256fa" providerId="LiveId" clId="{3BD019FD-27E8-4499-8F64-4268627DAD42}" dt="2023-04-24T20:06:12.752" v="143" actId="478"/>
          <ac:cxnSpMkLst>
            <pc:docMk/>
            <pc:sldMk cId="129334554" sldId="269"/>
            <ac:cxnSpMk id="18" creationId="{8C4B6BC1-F784-36C9-8E88-7EF1F1884C07}"/>
          </ac:cxnSpMkLst>
        </pc:cxnChg>
        <pc:cxnChg chg="add del mod">
          <ac:chgData name="Raphael de Melo Silva" userId="bfbfcf33cde256fa" providerId="LiveId" clId="{3BD019FD-27E8-4499-8F64-4268627DAD42}" dt="2023-04-24T20:06:12.752" v="143" actId="478"/>
          <ac:cxnSpMkLst>
            <pc:docMk/>
            <pc:sldMk cId="129334554" sldId="269"/>
            <ac:cxnSpMk id="20" creationId="{D0DB2FC0-6615-8343-5531-E3DF2083B3E9}"/>
          </ac:cxnSpMkLst>
        </pc:cxnChg>
      </pc:sldChg>
      <pc:sldChg chg="del">
        <pc:chgData name="Raphael de Melo Silva" userId="bfbfcf33cde256fa" providerId="LiveId" clId="{3BD019FD-27E8-4499-8F64-4268627DAD42}" dt="2023-04-24T20:24:20.399" v="235" actId="2696"/>
        <pc:sldMkLst>
          <pc:docMk/>
          <pc:sldMk cId="2114223908" sldId="284"/>
        </pc:sldMkLst>
      </pc:sldChg>
      <pc:sldChg chg="add del">
        <pc:chgData name="Raphael de Melo Silva" userId="bfbfcf33cde256fa" providerId="LiveId" clId="{3BD019FD-27E8-4499-8F64-4268627DAD42}" dt="2023-04-24T20:24:16.233" v="234" actId="2696"/>
        <pc:sldMkLst>
          <pc:docMk/>
          <pc:sldMk cId="1871422994" sldId="295"/>
        </pc:sldMkLst>
      </pc:sldChg>
      <pc:sldChg chg="addSp delSp modSp add mod ord">
        <pc:chgData name="Raphael de Melo Silva" userId="bfbfcf33cde256fa" providerId="LiveId" clId="{3BD019FD-27E8-4499-8F64-4268627DAD42}" dt="2023-04-24T20:24:06.247" v="233" actId="1076"/>
        <pc:sldMkLst>
          <pc:docMk/>
          <pc:sldMk cId="2118431372" sldId="296"/>
        </pc:sldMkLst>
        <pc:spChg chg="mod">
          <ac:chgData name="Raphael de Melo Silva" userId="bfbfcf33cde256fa" providerId="LiveId" clId="{3BD019FD-27E8-4499-8F64-4268627DAD42}" dt="2023-04-24T20:23:57.278" v="231" actId="20577"/>
          <ac:spMkLst>
            <pc:docMk/>
            <pc:sldMk cId="2118431372" sldId="296"/>
            <ac:spMk id="108" creationId="{00000000-0000-0000-0000-000000000000}"/>
          </ac:spMkLst>
        </pc:spChg>
        <pc:picChg chg="del">
          <ac:chgData name="Raphael de Melo Silva" userId="bfbfcf33cde256fa" providerId="LiveId" clId="{3BD019FD-27E8-4499-8F64-4268627DAD42}" dt="2023-04-24T20:11:51.538" v="204" actId="478"/>
          <ac:picMkLst>
            <pc:docMk/>
            <pc:sldMk cId="2118431372" sldId="296"/>
            <ac:picMk id="22" creationId="{C54AE388-4C9D-AD17-652A-6555F3641DB2}"/>
          </ac:picMkLst>
        </pc:picChg>
        <pc:picChg chg="add mod">
          <ac:chgData name="Raphael de Melo Silva" userId="bfbfcf33cde256fa" providerId="LiveId" clId="{3BD019FD-27E8-4499-8F64-4268627DAD42}" dt="2023-04-24T20:24:06.247" v="233" actId="1076"/>
          <ac:picMkLst>
            <pc:docMk/>
            <pc:sldMk cId="2118431372" sldId="296"/>
            <ac:picMk id="2050" creationId="{F21807F5-B227-9B1B-AD18-879DFDC119F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8789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3216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4374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2167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1176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902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8330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5050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643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4495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050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FIAP - Professor Raphael Melo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939744" y="-941452"/>
            <a:ext cx="3264511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FIAP - Professor Raphael Melo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349401" y="1468202"/>
            <a:ext cx="4360224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48901" y="-446323"/>
            <a:ext cx="4360224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FIAP - Professor Raphael Melo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FIAP - Professor Raphael Melo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FIAP - Professor Raphael Melo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8650" y="1369642"/>
            <a:ext cx="3886200" cy="326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29150" y="1369642"/>
            <a:ext cx="3886200" cy="326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FIAP - Professor Raphael Melo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2" y="1879386"/>
            <a:ext cx="3868340" cy="2764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0" y="1261261"/>
            <a:ext cx="3887391" cy="61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0" y="1879386"/>
            <a:ext cx="3887391" cy="2764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FIAP - Professor Raphael Melo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FIAP - Professor Raphael Melo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FIAP - Professor Raphael Melo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740798"/>
            <a:ext cx="4629150" cy="3656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1543526"/>
            <a:ext cx="2949178" cy="285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FIAP - Professor Raphael Melo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740798"/>
            <a:ext cx="4629150" cy="3656347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1543526"/>
            <a:ext cx="2949178" cy="285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FIAP - Professor Raphael Melo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/>
              <a:t>FIAP - Professor Raphael Melo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eloper.android.com/guide/navigation" TargetMode="External"/><Relationship Id="rId5" Type="http://schemas.openxmlformats.org/officeDocument/2006/relationships/hyperlink" Target="https://betterprogramming.pub/everything-about-android-jetpacks-navigation-component-b550017c7354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3593" y="218928"/>
            <a:ext cx="8696814" cy="4707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83593" y="2104860"/>
            <a:ext cx="3203927" cy="86185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3400295" y="2966717"/>
            <a:ext cx="237052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dirty="0"/>
          </a:p>
        </p:txBody>
      </p:sp>
      <p:sp>
        <p:nvSpPr>
          <p:cNvPr id="92" name="Google Shape;92;p13"/>
          <p:cNvSpPr txBox="1"/>
          <p:nvPr/>
        </p:nvSpPr>
        <p:spPr>
          <a:xfrm>
            <a:off x="2077041" y="4120961"/>
            <a:ext cx="538365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Android Kotlin Developer</a:t>
            </a:r>
            <a:endParaRPr sz="32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249022" y="204641"/>
            <a:ext cx="8756755" cy="46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ct val="100000"/>
              <a:buFont typeface="Arial"/>
              <a:buNone/>
            </a:pPr>
            <a:r>
              <a:rPr lang="pt-BR" sz="2298" dirty="0" err="1">
                <a:solidFill>
                  <a:srgbClr val="FF0066"/>
                </a:solidFill>
              </a:rPr>
              <a:t>NavHost</a:t>
            </a:r>
            <a:endParaRPr sz="2298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FIAP - Professor Raphael Melo</a:t>
            </a:r>
            <a:endParaRPr/>
          </a:p>
        </p:txBody>
      </p:sp>
      <p:sp>
        <p:nvSpPr>
          <p:cNvPr id="10" name="Google Shape;110;p15">
            <a:extLst>
              <a:ext uri="{FF2B5EF4-FFF2-40B4-BE49-F238E27FC236}">
                <a16:creationId xmlns:a16="http://schemas.microsoft.com/office/drawing/2014/main" id="{3FECF92D-AA25-81D8-AAD7-002D6EAB0B27}"/>
              </a:ext>
            </a:extLst>
          </p:cNvPr>
          <p:cNvSpPr txBox="1">
            <a:spLocks/>
          </p:cNvSpPr>
          <p:nvPr/>
        </p:nvSpPr>
        <p:spPr>
          <a:xfrm>
            <a:off x="249020" y="1001732"/>
            <a:ext cx="4248552" cy="118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lvl="1" indent="0">
              <a:lnSpc>
                <a:spcPct val="133846"/>
              </a:lnSpc>
              <a:buClr>
                <a:srgbClr val="91A3AD"/>
              </a:buClr>
              <a:buSzPts val="1300"/>
              <a:buNone/>
            </a:pP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Este é um container vazio que exibe os destinos de sua navegação declarados em seu </a:t>
            </a:r>
            <a:r>
              <a:rPr lang="pt-BR" sz="1200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Navigation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Graph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42900" lvl="1" indent="0">
              <a:lnSpc>
                <a:spcPct val="133846"/>
              </a:lnSpc>
              <a:buClr>
                <a:srgbClr val="91A3AD"/>
              </a:buClr>
              <a:buSzPts val="1300"/>
              <a:buNone/>
            </a:pP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pt-BR" sz="1200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Navigation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Component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 possui uma implementação padrão de um </a:t>
            </a:r>
            <a:r>
              <a:rPr lang="pt-BR" sz="1400" b="1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NavHost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, chamado </a:t>
            </a:r>
            <a:r>
              <a:rPr lang="pt-BR" sz="1400" b="1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NavHostFragment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, que realiza a exibição dos destinos.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65A6160B-E0C4-3ED8-50A7-B4ADAFD5B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01732"/>
            <a:ext cx="4391172" cy="221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6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249022" y="204641"/>
            <a:ext cx="8756755" cy="46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ct val="100000"/>
              <a:buFont typeface="Arial"/>
              <a:buNone/>
            </a:pPr>
            <a:r>
              <a:rPr lang="pt-BR" sz="2298" dirty="0">
                <a:solidFill>
                  <a:srgbClr val="FF0066"/>
                </a:solidFill>
              </a:rPr>
              <a:t>Anatomia de um </a:t>
            </a:r>
            <a:r>
              <a:rPr lang="pt-BR" sz="2298" dirty="0" err="1">
                <a:solidFill>
                  <a:srgbClr val="FF0066"/>
                </a:solidFill>
              </a:rPr>
              <a:t>NavHost</a:t>
            </a:r>
            <a:endParaRPr lang="pt-BR" sz="2298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FIAP - Professor Raphael Melo</a:t>
            </a:r>
            <a:endParaRPr/>
          </a:p>
        </p:txBody>
      </p:sp>
      <p:sp>
        <p:nvSpPr>
          <p:cNvPr id="10" name="Google Shape;110;p15">
            <a:extLst>
              <a:ext uri="{FF2B5EF4-FFF2-40B4-BE49-F238E27FC236}">
                <a16:creationId xmlns:a16="http://schemas.microsoft.com/office/drawing/2014/main" id="{3FECF92D-AA25-81D8-AAD7-002D6EAB0B27}"/>
              </a:ext>
            </a:extLst>
          </p:cNvPr>
          <p:cNvSpPr txBox="1">
            <a:spLocks/>
          </p:cNvSpPr>
          <p:nvPr/>
        </p:nvSpPr>
        <p:spPr>
          <a:xfrm>
            <a:off x="249020" y="1001732"/>
            <a:ext cx="4248552" cy="258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lvl="1" indent="0">
              <a:lnSpc>
                <a:spcPct val="133846"/>
              </a:lnSpc>
              <a:buClr>
                <a:srgbClr val="91A3AD"/>
              </a:buClr>
              <a:buSzPts val="1300"/>
              <a:buNone/>
            </a:pPr>
            <a:r>
              <a:rPr lang="pt-BR" sz="1200" b="1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android:name</a:t>
            </a:r>
            <a:r>
              <a:rPr lang="pt-BR" sz="1200" b="1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o atributo que contém o nome da classe do seu </a:t>
            </a:r>
            <a:r>
              <a:rPr lang="pt-BR" sz="1200" b="1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NavHost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pt-BR" sz="1200" b="1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342900" lvl="1" indent="0">
              <a:lnSpc>
                <a:spcPct val="133846"/>
              </a:lnSpc>
              <a:buClr>
                <a:srgbClr val="91A3AD"/>
              </a:buClr>
              <a:buSzPts val="1300"/>
              <a:buNone/>
            </a:pPr>
            <a:r>
              <a:rPr lang="pt-BR" sz="1200" b="1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app:defaultNavHost</a:t>
            </a:r>
            <a:r>
              <a:rPr lang="pt-BR" sz="1200" b="1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atributo que garante que o seu </a:t>
            </a:r>
            <a:r>
              <a:rPr lang="pt-BR" sz="1200" b="1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NavHost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 vai interceptar o evento de </a:t>
            </a:r>
            <a:r>
              <a:rPr lang="pt-BR" sz="1200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BackPress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 do </a:t>
            </a:r>
            <a:r>
              <a:rPr lang="pt-BR" sz="1200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android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42900" lvl="1" indent="0">
              <a:lnSpc>
                <a:spcPct val="133846"/>
              </a:lnSpc>
              <a:buClr>
                <a:srgbClr val="91A3AD"/>
              </a:buClr>
              <a:buSzPts val="1300"/>
              <a:buNone/>
            </a:pPr>
            <a:r>
              <a:rPr lang="pt-BR" sz="1200" b="1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app:navGraph</a:t>
            </a:r>
            <a:r>
              <a:rPr lang="pt-BR" sz="1200" b="1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atributo que associa o seu </a:t>
            </a:r>
            <a:r>
              <a:rPr lang="pt-BR" sz="1200" b="1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NavHost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 com o </a:t>
            </a:r>
            <a:r>
              <a:rPr lang="pt-BR" sz="1200" b="1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Navigation</a:t>
            </a:r>
            <a:r>
              <a:rPr lang="pt-BR" sz="1200" b="1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 b="1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Graph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. O</a:t>
            </a:r>
            <a:r>
              <a:rPr lang="pt-BR" sz="1200" b="1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 b="1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Navigation</a:t>
            </a:r>
            <a:r>
              <a:rPr lang="pt-BR" sz="1200" b="1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 b="1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Graph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 especifica todos os destinos que o usuário pode navegar dentro desse </a:t>
            </a:r>
            <a:r>
              <a:rPr lang="pt-BR" sz="1200" b="1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NavHost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pt-BR" sz="1200" b="1" dirty="0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65A6160B-E0C4-3ED8-50A7-B4ADAFD5B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01732"/>
            <a:ext cx="4391172" cy="221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249022" y="204641"/>
            <a:ext cx="8756755" cy="46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ct val="100000"/>
              <a:buFont typeface="Arial"/>
              <a:buNone/>
            </a:pPr>
            <a:r>
              <a:rPr lang="pt-BR" sz="2298" dirty="0" err="1">
                <a:solidFill>
                  <a:srgbClr val="FF0066"/>
                </a:solidFill>
              </a:rPr>
              <a:t>NavController</a:t>
            </a:r>
            <a:endParaRPr sz="2298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FIAP - Professor Raphael Melo</a:t>
            </a:r>
            <a:endParaRPr/>
          </a:p>
        </p:txBody>
      </p:sp>
      <p:sp>
        <p:nvSpPr>
          <p:cNvPr id="10" name="Google Shape;110;p15">
            <a:extLst>
              <a:ext uri="{FF2B5EF4-FFF2-40B4-BE49-F238E27FC236}">
                <a16:creationId xmlns:a16="http://schemas.microsoft.com/office/drawing/2014/main" id="{3FECF92D-AA25-81D8-AAD7-002D6EAB0B27}"/>
              </a:ext>
            </a:extLst>
          </p:cNvPr>
          <p:cNvSpPr txBox="1">
            <a:spLocks/>
          </p:cNvSpPr>
          <p:nvPr/>
        </p:nvSpPr>
        <p:spPr>
          <a:xfrm>
            <a:off x="249022" y="807545"/>
            <a:ext cx="8097537" cy="1135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lvl="1" indent="0">
              <a:lnSpc>
                <a:spcPct val="133846"/>
              </a:lnSpc>
              <a:buClr>
                <a:srgbClr val="91A3AD"/>
              </a:buClr>
              <a:buSzPts val="1300"/>
              <a:buNone/>
            </a:pP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Este é um objeto que gerencia a navegação dentro do </a:t>
            </a:r>
            <a:r>
              <a:rPr lang="pt-BR" sz="1400" b="1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NavHost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 (Container).</a:t>
            </a:r>
          </a:p>
          <a:p>
            <a:pPr marL="342900" lvl="1" indent="0">
              <a:lnSpc>
                <a:spcPct val="133846"/>
              </a:lnSpc>
              <a:buClr>
                <a:srgbClr val="91A3AD"/>
              </a:buClr>
              <a:buSzPts val="1300"/>
              <a:buNone/>
            </a:pP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Ele controla a exibição dos destinos no </a:t>
            </a:r>
            <a:r>
              <a:rPr lang="pt-BR" sz="1400" b="1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NavHost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 conforme o usuário move-se através do app.</a:t>
            </a:r>
          </a:p>
        </p:txBody>
      </p:sp>
      <p:pic>
        <p:nvPicPr>
          <p:cNvPr id="19" name="Imagem 18" descr="Texto&#10;&#10;Descrição gerada automaticamente">
            <a:extLst>
              <a:ext uri="{FF2B5EF4-FFF2-40B4-BE49-F238E27FC236}">
                <a16:creationId xmlns:a16="http://schemas.microsoft.com/office/drawing/2014/main" id="{BD8240D8-DF7C-A975-0BB9-253AEA21C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19" y="3493835"/>
            <a:ext cx="4625162" cy="1299042"/>
          </a:xfrm>
          <a:prstGeom prst="rect">
            <a:avLst/>
          </a:prstGeom>
        </p:spPr>
      </p:pic>
      <p:pic>
        <p:nvPicPr>
          <p:cNvPr id="21" name="Imagem 20" descr="Texto&#10;&#10;Descrição gerada automaticamente">
            <a:extLst>
              <a:ext uri="{FF2B5EF4-FFF2-40B4-BE49-F238E27FC236}">
                <a16:creationId xmlns:a16="http://schemas.microsoft.com/office/drawing/2014/main" id="{F0C84CD3-A0F8-7EE1-20A1-6D4E4FF495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219" y="2038765"/>
            <a:ext cx="4410282" cy="119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55" y="-1814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517711" y="476381"/>
            <a:ext cx="245408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endParaRPr sz="3200" dirty="0">
              <a:solidFill>
                <a:srgbClr val="FF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0;p15">
            <a:extLst>
              <a:ext uri="{FF2B5EF4-FFF2-40B4-BE49-F238E27FC236}">
                <a16:creationId xmlns:a16="http://schemas.microsoft.com/office/drawing/2014/main" id="{514950B2-F740-DFE1-9C15-3071A59BAE3C}"/>
              </a:ext>
            </a:extLst>
          </p:cNvPr>
          <p:cNvSpPr txBox="1">
            <a:spLocks/>
          </p:cNvSpPr>
          <p:nvPr/>
        </p:nvSpPr>
        <p:spPr>
          <a:xfrm>
            <a:off x="517711" y="1537144"/>
            <a:ext cx="8229600" cy="187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 dirty="0">
                <a:solidFill>
                  <a:schemeClr val="hlink"/>
                </a:solidFill>
                <a:hlinkClick r:id="rId5"/>
              </a:rPr>
              <a:t>https://betterprogramming.pub/everything-about-android-jetpacks-navigation-component-b550017c7354</a:t>
            </a:r>
            <a:endParaRPr lang="en-US" sz="1400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 dirty="0">
                <a:solidFill>
                  <a:schemeClr val="hlink"/>
                </a:solidFill>
                <a:hlinkClick r:id="rId6"/>
              </a:rPr>
              <a:t>https://developer.android.com/guide/navigation</a:t>
            </a:r>
            <a:endParaRPr lang="en-US" sz="1400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 dirty="0">
                <a:solidFill>
                  <a:schemeClr val="hlink"/>
                </a:solidFill>
              </a:rPr>
              <a:t>https://developer.android.com/guide/fragments?hl=pt-br</a:t>
            </a:r>
          </a:p>
        </p:txBody>
      </p:sp>
    </p:spTree>
    <p:extLst>
      <p:ext uri="{BB962C8B-B14F-4D97-AF65-F5344CB8AC3E}">
        <p14:creationId xmlns:p14="http://schemas.microsoft.com/office/powerpoint/2010/main" val="379905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5938" y="173962"/>
            <a:ext cx="8696814" cy="4707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83593" y="2104860"/>
            <a:ext cx="3203927" cy="86185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2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FIAP - Professor Raphael Melo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55" y="-1814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959813" y="1726956"/>
            <a:ext cx="715955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rgbClr val="FF0066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Navegação no Android</a:t>
            </a:r>
            <a:endParaRPr sz="3600" dirty="0">
              <a:solidFill>
                <a:srgbClr val="FF0066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3151365" y="2771837"/>
            <a:ext cx="284127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A5A5A5"/>
                </a:solidFill>
                <a:latin typeface="+mj-lt"/>
                <a:ea typeface="Calibri"/>
                <a:cs typeface="Calibri"/>
                <a:sym typeface="Calibri"/>
              </a:rPr>
              <a:t>Prof. Raphael Melo</a:t>
            </a:r>
            <a:endParaRPr sz="1100" dirty="0">
              <a:latin typeface="+mj-lt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3151365" y="3171947"/>
            <a:ext cx="319725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A5A5A5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profraphael.silva@fiap.com.br</a:t>
            </a:r>
            <a:endParaRPr sz="1600" dirty="0">
              <a:solidFill>
                <a:srgbClr val="A5A5A5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249022" y="204641"/>
            <a:ext cx="5725535" cy="46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ct val="100000"/>
              <a:buFont typeface="Arial"/>
              <a:buNone/>
            </a:pPr>
            <a:r>
              <a:rPr lang="pt-BR" sz="2298" cap="none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Fragmentos (</a:t>
            </a:r>
            <a:r>
              <a:rPr lang="pt-BR" sz="2298" cap="none" dirty="0" err="1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Fragments</a:t>
            </a:r>
            <a:r>
              <a:rPr lang="pt-BR" sz="2298" cap="none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pt-BR" sz="2298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FIAP - Professor Raphael Melo</a:t>
            </a:r>
            <a:endParaRPr/>
          </a:p>
        </p:txBody>
      </p:sp>
      <p:pic>
        <p:nvPicPr>
          <p:cNvPr id="2050" name="Picture 2" descr="Duas versões da mesma tela em diferentes tamanhos.">
            <a:extLst>
              <a:ext uri="{FF2B5EF4-FFF2-40B4-BE49-F238E27FC236}">
                <a16:creationId xmlns:a16="http://schemas.microsoft.com/office/drawing/2014/main" id="{F21807F5-B227-9B1B-AD18-879DFDC11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55" y="698609"/>
            <a:ext cx="7367868" cy="434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431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249022" y="204641"/>
            <a:ext cx="4774534" cy="46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ct val="100000"/>
              <a:buFont typeface="Arial"/>
              <a:buNone/>
            </a:pPr>
            <a:r>
              <a:rPr lang="pt-BR" sz="2298" dirty="0">
                <a:solidFill>
                  <a:srgbClr val="FF0066"/>
                </a:solidFill>
              </a:rPr>
              <a:t>Ciclo de Vida do Fragment</a:t>
            </a:r>
            <a:endParaRPr lang="pt-BR" sz="2298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-199672" y="4803483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FIAP - Professor Raphael Melo</a:t>
            </a:r>
            <a:endParaRPr dirty="0"/>
          </a:p>
        </p:txBody>
      </p:sp>
      <p:pic>
        <p:nvPicPr>
          <p:cNvPr id="1026" name="Picture 2" descr="fragment lifecycle states and their relation both the fragment's&#10;            lifecycle callbacks and the fragment's view lifecycle">
            <a:extLst>
              <a:ext uri="{FF2B5EF4-FFF2-40B4-BE49-F238E27FC236}">
                <a16:creationId xmlns:a16="http://schemas.microsoft.com/office/drawing/2014/main" id="{65EB1B59-5F5E-00A5-5AE0-9E24E956D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058" y="0"/>
            <a:ext cx="4206875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3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55" y="-1814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991766" y="940147"/>
            <a:ext cx="715955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 err="1">
                <a:solidFill>
                  <a:srgbClr val="FF0066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Navigation</a:t>
            </a:r>
            <a:r>
              <a:rPr lang="pt-BR" sz="3200" dirty="0">
                <a:solidFill>
                  <a:srgbClr val="FF0066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pt-BR" sz="3200" dirty="0" err="1">
                <a:solidFill>
                  <a:srgbClr val="FF0066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Architecture</a:t>
            </a:r>
            <a:r>
              <a:rPr lang="pt-BR" sz="3200" dirty="0">
                <a:solidFill>
                  <a:srgbClr val="FF0066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pt-BR" sz="3200" dirty="0" err="1">
                <a:solidFill>
                  <a:srgbClr val="FF0066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Component</a:t>
            </a:r>
            <a:endParaRPr sz="3200" dirty="0">
              <a:solidFill>
                <a:srgbClr val="FF0066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3" name="Imagem 2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63D2AE95-CE09-E33D-8CA9-B2AFB215E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4222" y="2035730"/>
            <a:ext cx="3916483" cy="278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7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249022" y="204641"/>
            <a:ext cx="8894978" cy="46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ct val="100000"/>
              <a:buFont typeface="Arial"/>
              <a:buNone/>
            </a:pPr>
            <a:r>
              <a:rPr lang="pt-BR" sz="2298" dirty="0" err="1">
                <a:solidFill>
                  <a:srgbClr val="FF0066"/>
                </a:solidFill>
              </a:rPr>
              <a:t>Navigation</a:t>
            </a:r>
            <a:r>
              <a:rPr lang="pt-BR" sz="2298" dirty="0">
                <a:solidFill>
                  <a:srgbClr val="FF0066"/>
                </a:solidFill>
              </a:rPr>
              <a:t> </a:t>
            </a:r>
            <a:r>
              <a:rPr lang="pt-BR" sz="2298" dirty="0" err="1">
                <a:solidFill>
                  <a:srgbClr val="FF0066"/>
                </a:solidFill>
              </a:rPr>
              <a:t>Architecture</a:t>
            </a:r>
            <a:r>
              <a:rPr lang="pt-BR" sz="2298" dirty="0">
                <a:solidFill>
                  <a:srgbClr val="FF0066"/>
                </a:solidFill>
              </a:rPr>
              <a:t> </a:t>
            </a:r>
            <a:r>
              <a:rPr lang="pt-BR" sz="2298" dirty="0" err="1">
                <a:solidFill>
                  <a:srgbClr val="FF0066"/>
                </a:solidFill>
              </a:rPr>
              <a:t>Component</a:t>
            </a:r>
            <a:r>
              <a:rPr lang="pt-BR" sz="2298" dirty="0">
                <a:solidFill>
                  <a:srgbClr val="FF0066"/>
                </a:solidFill>
              </a:rPr>
              <a:t>: O que é?</a:t>
            </a:r>
            <a:endParaRPr sz="2298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FIAP - Professor Raphael Melo</a:t>
            </a:r>
            <a:endParaRPr/>
          </a:p>
        </p:txBody>
      </p:sp>
      <p:sp>
        <p:nvSpPr>
          <p:cNvPr id="10" name="Google Shape;110;p15">
            <a:extLst>
              <a:ext uri="{FF2B5EF4-FFF2-40B4-BE49-F238E27FC236}">
                <a16:creationId xmlns:a16="http://schemas.microsoft.com/office/drawing/2014/main" id="{3FECF92D-AA25-81D8-AAD7-002D6EAB0B27}"/>
              </a:ext>
            </a:extLst>
          </p:cNvPr>
          <p:cNvSpPr txBox="1">
            <a:spLocks/>
          </p:cNvSpPr>
          <p:nvPr/>
        </p:nvSpPr>
        <p:spPr>
          <a:xfrm>
            <a:off x="249021" y="1001732"/>
            <a:ext cx="5566987" cy="173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lvl="1" indent="0">
              <a:lnSpc>
                <a:spcPct val="133846"/>
              </a:lnSpc>
              <a:buClr>
                <a:srgbClr val="91A3AD"/>
              </a:buClr>
              <a:buSzPts val="1300"/>
              <a:buNone/>
            </a:pP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pt-BR" sz="1200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Navigation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Component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 é um conjunto de bibliotecas, plugins e ferramentas que simplifica a navegação no Android.</a:t>
            </a:r>
          </a:p>
          <a:p>
            <a:pPr marL="342900" lvl="1" indent="0">
              <a:lnSpc>
                <a:spcPct val="133846"/>
              </a:lnSpc>
              <a:buClr>
                <a:srgbClr val="91A3AD"/>
              </a:buClr>
              <a:buSzPts val="1300"/>
              <a:buNone/>
            </a:pP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Ele nos auxilia desde a implementação de navegações simples, como abrir um Fragment novo através do click de um botão, até navegações mais complexas, como abrir o aplicativo em determinada tela através do click de um link fora do seu app (</a:t>
            </a:r>
            <a:r>
              <a:rPr lang="pt-BR" sz="1200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DeepLinks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</a:p>
        </p:txBody>
      </p:sp>
      <p:sp>
        <p:nvSpPr>
          <p:cNvPr id="2" name="Google Shape;110;p15">
            <a:extLst>
              <a:ext uri="{FF2B5EF4-FFF2-40B4-BE49-F238E27FC236}">
                <a16:creationId xmlns:a16="http://schemas.microsoft.com/office/drawing/2014/main" id="{C5A48F40-0EF7-8A6E-0DA0-B496C36C946A}"/>
              </a:ext>
            </a:extLst>
          </p:cNvPr>
          <p:cNvSpPr txBox="1">
            <a:spLocks/>
          </p:cNvSpPr>
          <p:nvPr/>
        </p:nvSpPr>
        <p:spPr>
          <a:xfrm>
            <a:off x="249021" y="3048202"/>
            <a:ext cx="5566987" cy="109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lvl="1" indent="0">
              <a:lnSpc>
                <a:spcPct val="133846"/>
              </a:lnSpc>
              <a:buClr>
                <a:srgbClr val="91A3AD"/>
              </a:buClr>
              <a:buSzPts val="1300"/>
              <a:buNone/>
            </a:pP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Ele também garante uma experiência consistente por aderir a uma série de princípios.</a:t>
            </a:r>
          </a:p>
        </p:txBody>
      </p:sp>
    </p:spTree>
    <p:extLst>
      <p:ext uri="{BB962C8B-B14F-4D97-AF65-F5344CB8AC3E}">
        <p14:creationId xmlns:p14="http://schemas.microsoft.com/office/powerpoint/2010/main" val="379599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249022" y="204641"/>
            <a:ext cx="8756755" cy="46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ct val="100000"/>
              <a:buFont typeface="Arial"/>
              <a:buNone/>
            </a:pPr>
            <a:r>
              <a:rPr lang="pt-BR" sz="2298" dirty="0" err="1">
                <a:solidFill>
                  <a:srgbClr val="FF0066"/>
                </a:solidFill>
              </a:rPr>
              <a:t>Navigation</a:t>
            </a:r>
            <a:r>
              <a:rPr lang="pt-BR" sz="2298" dirty="0">
                <a:solidFill>
                  <a:srgbClr val="FF0066"/>
                </a:solidFill>
              </a:rPr>
              <a:t> </a:t>
            </a:r>
            <a:r>
              <a:rPr lang="pt-BR" sz="2298" dirty="0" err="1">
                <a:solidFill>
                  <a:srgbClr val="FF0066"/>
                </a:solidFill>
              </a:rPr>
              <a:t>Architecture</a:t>
            </a:r>
            <a:r>
              <a:rPr lang="pt-BR" sz="2298" dirty="0">
                <a:solidFill>
                  <a:srgbClr val="FF0066"/>
                </a:solidFill>
              </a:rPr>
              <a:t> </a:t>
            </a:r>
            <a:r>
              <a:rPr lang="pt-BR" sz="2298" dirty="0" err="1">
                <a:solidFill>
                  <a:srgbClr val="FF0066"/>
                </a:solidFill>
              </a:rPr>
              <a:t>Component</a:t>
            </a:r>
            <a:r>
              <a:rPr lang="pt-BR" sz="2298" dirty="0">
                <a:solidFill>
                  <a:srgbClr val="FF0066"/>
                </a:solidFill>
              </a:rPr>
              <a:t>: Arquitetura</a:t>
            </a:r>
            <a:endParaRPr sz="2298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FIAP - Professor Raphael Melo</a:t>
            </a:r>
            <a:endParaRPr/>
          </a:p>
        </p:txBody>
      </p:sp>
      <p:sp>
        <p:nvSpPr>
          <p:cNvPr id="10" name="Google Shape;110;p15">
            <a:extLst>
              <a:ext uri="{FF2B5EF4-FFF2-40B4-BE49-F238E27FC236}">
                <a16:creationId xmlns:a16="http://schemas.microsoft.com/office/drawing/2014/main" id="{3FECF92D-AA25-81D8-AAD7-002D6EAB0B27}"/>
              </a:ext>
            </a:extLst>
          </p:cNvPr>
          <p:cNvSpPr txBox="1">
            <a:spLocks/>
          </p:cNvSpPr>
          <p:nvPr/>
        </p:nvSpPr>
        <p:spPr>
          <a:xfrm>
            <a:off x="249021" y="1001732"/>
            <a:ext cx="5566987" cy="173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lvl="1" indent="0">
              <a:lnSpc>
                <a:spcPct val="133846"/>
              </a:lnSpc>
              <a:buClr>
                <a:srgbClr val="91A3AD"/>
              </a:buClr>
              <a:buSzPts val="1300"/>
              <a:buNone/>
            </a:pP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pt-BR" sz="1200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Navigation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Component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 consiste em três partes:</a:t>
            </a:r>
          </a:p>
          <a:p>
            <a:pPr marL="342900" lvl="1" indent="0">
              <a:lnSpc>
                <a:spcPct val="133846"/>
              </a:lnSpc>
              <a:buClr>
                <a:srgbClr val="91A3AD"/>
              </a:buClr>
              <a:buSzPts val="1300"/>
              <a:buNone/>
            </a:pPr>
            <a:endParaRPr lang="pt-BR" sz="1200" dirty="0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lvl="1" indent="-171450">
              <a:lnSpc>
                <a:spcPct val="133846"/>
              </a:lnSpc>
              <a:buClr>
                <a:srgbClr val="91A3AD"/>
              </a:buClr>
              <a:buSzPts val="1300"/>
            </a:pPr>
            <a:r>
              <a:rPr lang="pt-BR" sz="1400" b="1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Navigation</a:t>
            </a:r>
            <a:r>
              <a:rPr lang="pt-BR" sz="1400" b="1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400" b="1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Graph</a:t>
            </a:r>
            <a:r>
              <a:rPr lang="pt-BR" sz="14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514350" lvl="1" indent="-171450">
              <a:lnSpc>
                <a:spcPct val="133846"/>
              </a:lnSpc>
              <a:buClr>
                <a:srgbClr val="91A3AD"/>
              </a:buClr>
              <a:buSzPts val="1300"/>
            </a:pPr>
            <a:r>
              <a:rPr lang="pt-BR" sz="1400" b="1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NavHost</a:t>
            </a:r>
            <a:r>
              <a:rPr lang="pt-BR" sz="14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514350" lvl="1" indent="-171450">
              <a:lnSpc>
                <a:spcPct val="133846"/>
              </a:lnSpc>
              <a:buClr>
                <a:srgbClr val="91A3AD"/>
              </a:buClr>
              <a:buSzPts val="1300"/>
            </a:pPr>
            <a:r>
              <a:rPr lang="pt-BR" sz="1400" b="1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NavController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69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249022" y="204641"/>
            <a:ext cx="8756755" cy="46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ct val="100000"/>
              <a:buFont typeface="Arial"/>
              <a:buNone/>
            </a:pPr>
            <a:r>
              <a:rPr lang="pt-BR" sz="2298" dirty="0" err="1">
                <a:solidFill>
                  <a:srgbClr val="FF0066"/>
                </a:solidFill>
              </a:rPr>
              <a:t>Navigation</a:t>
            </a:r>
            <a:r>
              <a:rPr lang="pt-BR" sz="2298" dirty="0">
                <a:solidFill>
                  <a:srgbClr val="FF0066"/>
                </a:solidFill>
              </a:rPr>
              <a:t> </a:t>
            </a:r>
            <a:r>
              <a:rPr lang="pt-BR" sz="2298" dirty="0" err="1">
                <a:solidFill>
                  <a:srgbClr val="FF0066"/>
                </a:solidFill>
              </a:rPr>
              <a:t>Graph</a:t>
            </a:r>
            <a:endParaRPr sz="2298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FIAP - Professor Raphael Melo</a:t>
            </a:r>
            <a:endParaRPr/>
          </a:p>
        </p:txBody>
      </p:sp>
      <p:sp>
        <p:nvSpPr>
          <p:cNvPr id="10" name="Google Shape;110;p15">
            <a:extLst>
              <a:ext uri="{FF2B5EF4-FFF2-40B4-BE49-F238E27FC236}">
                <a16:creationId xmlns:a16="http://schemas.microsoft.com/office/drawing/2014/main" id="{3FECF92D-AA25-81D8-AAD7-002D6EAB0B27}"/>
              </a:ext>
            </a:extLst>
          </p:cNvPr>
          <p:cNvSpPr txBox="1">
            <a:spLocks/>
          </p:cNvSpPr>
          <p:nvPr/>
        </p:nvSpPr>
        <p:spPr>
          <a:xfrm>
            <a:off x="249021" y="1001732"/>
            <a:ext cx="5566987" cy="173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lvl="1" indent="0">
              <a:lnSpc>
                <a:spcPct val="133846"/>
              </a:lnSpc>
              <a:buClr>
                <a:srgbClr val="91A3AD"/>
              </a:buClr>
              <a:buSzPts val="1300"/>
              <a:buNone/>
            </a:pP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Contém toda informação relacionada à sua navegação em um único lugar.</a:t>
            </a:r>
          </a:p>
          <a:p>
            <a:pPr marL="342900" lvl="1" indent="0">
              <a:lnSpc>
                <a:spcPct val="133846"/>
              </a:lnSpc>
              <a:buClr>
                <a:srgbClr val="91A3AD"/>
              </a:buClr>
              <a:buSzPts val="1300"/>
              <a:buNone/>
            </a:pP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Isso inclui: </a:t>
            </a:r>
          </a:p>
          <a:p>
            <a:pPr marL="342900" lvl="1" indent="0">
              <a:lnSpc>
                <a:spcPct val="133846"/>
              </a:lnSpc>
              <a:buClr>
                <a:srgbClr val="91A3AD"/>
              </a:buClr>
              <a:buSzPts val="1300"/>
              <a:buNone/>
            </a:pP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A declaração de fragmentos ou </a:t>
            </a:r>
            <a:r>
              <a:rPr lang="pt-BR" sz="1200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activities</a:t>
            </a: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 de sua navegação, chamados de destinos;</a:t>
            </a:r>
          </a:p>
          <a:p>
            <a:pPr marL="342900" lvl="1" indent="0">
              <a:lnSpc>
                <a:spcPct val="133846"/>
              </a:lnSpc>
              <a:buClr>
                <a:srgbClr val="91A3AD"/>
              </a:buClr>
              <a:buSzPts val="1300"/>
              <a:buNone/>
            </a:pP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As ações com os possíveis caminhos que sua navegação pode ter;</a:t>
            </a:r>
          </a:p>
          <a:p>
            <a:pPr marL="342900" lvl="1" indent="0">
              <a:lnSpc>
                <a:spcPct val="133846"/>
              </a:lnSpc>
              <a:buClr>
                <a:srgbClr val="91A3AD"/>
              </a:buClr>
              <a:buSzPts val="1300"/>
              <a:buNone/>
            </a:pPr>
            <a:r>
              <a:rPr lang="pt-BR" sz="12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72783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249022" y="204641"/>
            <a:ext cx="8756755" cy="46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ct val="100000"/>
              <a:buFont typeface="Arial"/>
              <a:buNone/>
            </a:pPr>
            <a:r>
              <a:rPr lang="pt-BR" sz="2298" dirty="0" err="1">
                <a:solidFill>
                  <a:srgbClr val="FF0066"/>
                </a:solidFill>
              </a:rPr>
              <a:t>Navigation</a:t>
            </a:r>
            <a:r>
              <a:rPr lang="pt-BR" sz="2298" dirty="0">
                <a:solidFill>
                  <a:srgbClr val="FF0066"/>
                </a:solidFill>
              </a:rPr>
              <a:t> </a:t>
            </a:r>
            <a:r>
              <a:rPr lang="pt-BR" sz="2298" dirty="0" err="1">
                <a:solidFill>
                  <a:srgbClr val="FF0066"/>
                </a:solidFill>
              </a:rPr>
              <a:t>Graph</a:t>
            </a:r>
            <a:endParaRPr sz="2298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FIAP - Professor Raphael Melo</a:t>
            </a:r>
            <a:endParaRPr/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D514EC9-EF9E-6410-FFBC-1D3921310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182" y="896670"/>
            <a:ext cx="4014907" cy="2449774"/>
          </a:xfrm>
          <a:prstGeom prst="rect">
            <a:avLst/>
          </a:prstGeom>
        </p:spPr>
      </p:pic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878F8119-4C11-F74E-DDD3-1F08767BBC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911" y="896670"/>
            <a:ext cx="4386775" cy="318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1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429</Words>
  <Application>Microsoft Office PowerPoint</Application>
  <PresentationFormat>Personalizar</PresentationFormat>
  <Paragraphs>65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Raphael de Melo Silva</dc:creator>
  <cp:lastModifiedBy>Raphael de Melo Silva</cp:lastModifiedBy>
  <cp:revision>5</cp:revision>
  <dcterms:modified xsi:type="dcterms:W3CDTF">2023-04-24T20:32:12Z</dcterms:modified>
</cp:coreProperties>
</file>