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3" r:id="rId7"/>
    <p:sldId id="329" r:id="rId8"/>
    <p:sldId id="331" r:id="rId9"/>
    <p:sldId id="332" r:id="rId10"/>
    <p:sldId id="338" r:id="rId11"/>
    <p:sldId id="302" r:id="rId12"/>
    <p:sldId id="269" r:id="rId13"/>
    <p:sldId id="333" r:id="rId14"/>
    <p:sldId id="337" r:id="rId15"/>
    <p:sldId id="314" r:id="rId16"/>
    <p:sldId id="327" r:id="rId17"/>
    <p:sldId id="336" r:id="rId18"/>
    <p:sldId id="334" r:id="rId19"/>
    <p:sldId id="335" r:id="rId20"/>
    <p:sldId id="262" r:id="rId21"/>
    <p:sldId id="339" r:id="rId22"/>
    <p:sldId id="264" r:id="rId23"/>
    <p:sldId id="304" r:id="rId24"/>
    <p:sldId id="285" r:id="rId2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Montserrat" panose="000005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B5D0B3-11DD-48AD-AC5F-D1FD7749267C}" v="11" dt="2023-03-09T20:34:21.941"/>
  </p1510:revLst>
</p1510:revInfo>
</file>

<file path=ppt/tableStyles.xml><?xml version="1.0" encoding="utf-8"?>
<a:tblStyleLst xmlns:a="http://schemas.openxmlformats.org/drawingml/2006/main" def="{93704470-E9E8-4AC5-A451-F1EC2055B182}">
  <a:tblStyle styleId="{93704470-E9E8-4AC5-A451-F1EC2055B1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Romualdo Costa Filho" userId="a811325af1610333" providerId="LiveId" clId="{29B5D0B3-11DD-48AD-AC5F-D1FD7749267C}"/>
    <pc:docChg chg="custSel addSld delSld modSld sldOrd">
      <pc:chgData name="José Romualdo Costa Filho" userId="a811325af1610333" providerId="LiveId" clId="{29B5D0B3-11DD-48AD-AC5F-D1FD7749267C}" dt="2023-03-09T20:34:31.046" v="370" actId="47"/>
      <pc:docMkLst>
        <pc:docMk/>
      </pc:docMkLst>
      <pc:sldChg chg="modSp mod">
        <pc:chgData name="José Romualdo Costa Filho" userId="a811325af1610333" providerId="LiveId" clId="{29B5D0B3-11DD-48AD-AC5F-D1FD7749267C}" dt="2023-03-09T19:48:43.219" v="86" actId="20577"/>
        <pc:sldMkLst>
          <pc:docMk/>
          <pc:sldMk cId="0" sldId="258"/>
        </pc:sldMkLst>
        <pc:spChg chg="mod">
          <ac:chgData name="José Romualdo Costa Filho" userId="a811325af1610333" providerId="LiveId" clId="{29B5D0B3-11DD-48AD-AC5F-D1FD7749267C}" dt="2023-03-09T19:48:43.219" v="86" actId="20577"/>
          <ac:spMkLst>
            <pc:docMk/>
            <pc:sldMk cId="0" sldId="258"/>
            <ac:spMk id="84" creationId="{00000000-0000-0000-0000-000000000000}"/>
          </ac:spMkLst>
        </pc:spChg>
      </pc:sldChg>
      <pc:sldChg chg="modSp mod">
        <pc:chgData name="José Romualdo Costa Filho" userId="a811325af1610333" providerId="LiveId" clId="{29B5D0B3-11DD-48AD-AC5F-D1FD7749267C}" dt="2023-03-09T19:51:37.847" v="124" actId="20577"/>
        <pc:sldMkLst>
          <pc:docMk/>
          <pc:sldMk cId="0" sldId="259"/>
        </pc:sldMkLst>
        <pc:spChg chg="mod">
          <ac:chgData name="José Romualdo Costa Filho" userId="a811325af1610333" providerId="LiveId" clId="{29B5D0B3-11DD-48AD-AC5F-D1FD7749267C}" dt="2023-03-09T19:51:37.847" v="124" actId="20577"/>
          <ac:spMkLst>
            <pc:docMk/>
            <pc:sldMk cId="0" sldId="259"/>
            <ac:spMk id="90" creationId="{00000000-0000-0000-0000-000000000000}"/>
          </ac:spMkLst>
        </pc:spChg>
      </pc:sldChg>
      <pc:sldChg chg="addSp delSp modSp mod">
        <pc:chgData name="José Romualdo Costa Filho" userId="a811325af1610333" providerId="LiveId" clId="{29B5D0B3-11DD-48AD-AC5F-D1FD7749267C}" dt="2023-03-09T19:51:24.711" v="89" actId="14100"/>
        <pc:sldMkLst>
          <pc:docMk/>
          <pc:sldMk cId="0" sldId="260"/>
        </pc:sldMkLst>
        <pc:picChg chg="add mod">
          <ac:chgData name="José Romualdo Costa Filho" userId="a811325af1610333" providerId="LiveId" clId="{29B5D0B3-11DD-48AD-AC5F-D1FD7749267C}" dt="2023-03-09T19:51:24.711" v="89" actId="14100"/>
          <ac:picMkLst>
            <pc:docMk/>
            <pc:sldMk cId="0" sldId="260"/>
            <ac:picMk id="2" creationId="{9D5F9A23-658C-B3A6-5928-53582B503F8E}"/>
          </ac:picMkLst>
        </pc:picChg>
        <pc:picChg chg="del">
          <ac:chgData name="José Romualdo Costa Filho" userId="a811325af1610333" providerId="LiveId" clId="{29B5D0B3-11DD-48AD-AC5F-D1FD7749267C}" dt="2023-03-09T19:51:19.426" v="87" actId="478"/>
          <ac:picMkLst>
            <pc:docMk/>
            <pc:sldMk cId="0" sldId="260"/>
            <ac:picMk id="3" creationId="{56BB3FF7-A740-D6DB-2D02-CFF0B55B741B}"/>
          </ac:picMkLst>
        </pc:picChg>
      </pc:sldChg>
      <pc:sldChg chg="add del">
        <pc:chgData name="José Romualdo Costa Filho" userId="a811325af1610333" providerId="LiveId" clId="{29B5D0B3-11DD-48AD-AC5F-D1FD7749267C}" dt="2023-03-09T20:34:31.046" v="370" actId="47"/>
        <pc:sldMkLst>
          <pc:docMk/>
          <pc:sldMk cId="0" sldId="261"/>
        </pc:sldMkLst>
      </pc:sldChg>
      <pc:sldChg chg="add">
        <pc:chgData name="José Romualdo Costa Filho" userId="a811325af1610333" providerId="LiveId" clId="{29B5D0B3-11DD-48AD-AC5F-D1FD7749267C}" dt="2023-03-09T20:34:21.933" v="369"/>
        <pc:sldMkLst>
          <pc:docMk/>
          <pc:sldMk cId="0" sldId="262"/>
        </pc:sldMkLst>
      </pc:sldChg>
      <pc:sldChg chg="modSp mod">
        <pc:chgData name="José Romualdo Costa Filho" userId="a811325af1610333" providerId="LiveId" clId="{29B5D0B3-11DD-48AD-AC5F-D1FD7749267C}" dt="2023-03-09T19:57:07.764" v="159" actId="20577"/>
        <pc:sldMkLst>
          <pc:docMk/>
          <pc:sldMk cId="0" sldId="263"/>
        </pc:sldMkLst>
        <pc:spChg chg="mod">
          <ac:chgData name="José Romualdo Costa Filho" userId="a811325af1610333" providerId="LiveId" clId="{29B5D0B3-11DD-48AD-AC5F-D1FD7749267C}" dt="2023-03-09T19:57:07.764" v="159" actId="20577"/>
          <ac:spMkLst>
            <pc:docMk/>
            <pc:sldMk cId="0" sldId="263"/>
            <ac:spMk id="121" creationId="{00000000-0000-0000-0000-000000000000}"/>
          </ac:spMkLst>
        </pc:spChg>
        <pc:spChg chg="mod">
          <ac:chgData name="José Romualdo Costa Filho" userId="a811325af1610333" providerId="LiveId" clId="{29B5D0B3-11DD-48AD-AC5F-D1FD7749267C}" dt="2023-03-09T19:52:11.782" v="143" actId="20577"/>
          <ac:spMkLst>
            <pc:docMk/>
            <pc:sldMk cId="0" sldId="263"/>
            <ac:spMk id="123" creationId="{00000000-0000-0000-0000-000000000000}"/>
          </ac:spMkLst>
        </pc:spChg>
      </pc:sldChg>
      <pc:sldChg chg="add">
        <pc:chgData name="José Romualdo Costa Filho" userId="a811325af1610333" providerId="LiveId" clId="{29B5D0B3-11DD-48AD-AC5F-D1FD7749267C}" dt="2023-03-09T20:34:21.933" v="369"/>
        <pc:sldMkLst>
          <pc:docMk/>
          <pc:sldMk cId="0" sldId="264"/>
        </pc:sldMkLst>
      </pc:sldChg>
      <pc:sldChg chg="modSp mod">
        <pc:chgData name="José Romualdo Costa Filho" userId="a811325af1610333" providerId="LiveId" clId="{29B5D0B3-11DD-48AD-AC5F-D1FD7749267C}" dt="2023-03-09T20:10:04.096" v="185" actId="122"/>
        <pc:sldMkLst>
          <pc:docMk/>
          <pc:sldMk cId="0" sldId="269"/>
        </pc:sldMkLst>
        <pc:spChg chg="mod">
          <ac:chgData name="José Romualdo Costa Filho" userId="a811325af1610333" providerId="LiveId" clId="{29B5D0B3-11DD-48AD-AC5F-D1FD7749267C}" dt="2023-03-09T20:10:04.096" v="185" actId="122"/>
          <ac:spMkLst>
            <pc:docMk/>
            <pc:sldMk cId="0" sldId="269"/>
            <ac:spMk id="185" creationId="{00000000-0000-0000-0000-000000000000}"/>
          </ac:spMkLst>
        </pc:spChg>
      </pc:sldChg>
      <pc:sldChg chg="del">
        <pc:chgData name="José Romualdo Costa Filho" userId="a811325af1610333" providerId="LiveId" clId="{29B5D0B3-11DD-48AD-AC5F-D1FD7749267C}" dt="2023-03-09T20:10:26.468" v="188" actId="47"/>
        <pc:sldMkLst>
          <pc:docMk/>
          <pc:sldMk cId="1531376204" sldId="286"/>
        </pc:sldMkLst>
      </pc:sldChg>
      <pc:sldChg chg="del">
        <pc:chgData name="José Romualdo Costa Filho" userId="a811325af1610333" providerId="LiveId" clId="{29B5D0B3-11DD-48AD-AC5F-D1FD7749267C}" dt="2023-03-09T20:16:35.052" v="225" actId="47"/>
        <pc:sldMkLst>
          <pc:docMk/>
          <pc:sldMk cId="1989988040" sldId="295"/>
        </pc:sldMkLst>
      </pc:sldChg>
      <pc:sldChg chg="ord">
        <pc:chgData name="José Romualdo Costa Filho" userId="a811325af1610333" providerId="LiveId" clId="{29B5D0B3-11DD-48AD-AC5F-D1FD7749267C}" dt="2023-03-09T20:29:46.302" v="348"/>
        <pc:sldMkLst>
          <pc:docMk/>
          <pc:sldMk cId="39332612" sldId="302"/>
        </pc:sldMkLst>
      </pc:sldChg>
      <pc:sldChg chg="del">
        <pc:chgData name="José Romualdo Costa Filho" userId="a811325af1610333" providerId="LiveId" clId="{29B5D0B3-11DD-48AD-AC5F-D1FD7749267C}" dt="2023-03-09T20:10:26.468" v="188" actId="47"/>
        <pc:sldMkLst>
          <pc:docMk/>
          <pc:sldMk cId="2442209524" sldId="315"/>
        </pc:sldMkLst>
      </pc:sldChg>
      <pc:sldChg chg="del">
        <pc:chgData name="José Romualdo Costa Filho" userId="a811325af1610333" providerId="LiveId" clId="{29B5D0B3-11DD-48AD-AC5F-D1FD7749267C}" dt="2023-03-09T20:10:26.468" v="188" actId="47"/>
        <pc:sldMkLst>
          <pc:docMk/>
          <pc:sldMk cId="1910613902" sldId="316"/>
        </pc:sldMkLst>
      </pc:sldChg>
      <pc:sldChg chg="del">
        <pc:chgData name="José Romualdo Costa Filho" userId="a811325af1610333" providerId="LiveId" clId="{29B5D0B3-11DD-48AD-AC5F-D1FD7749267C}" dt="2023-03-09T20:10:26.468" v="188" actId="47"/>
        <pc:sldMkLst>
          <pc:docMk/>
          <pc:sldMk cId="1962637238" sldId="317"/>
        </pc:sldMkLst>
      </pc:sldChg>
      <pc:sldChg chg="del">
        <pc:chgData name="José Romualdo Costa Filho" userId="a811325af1610333" providerId="LiveId" clId="{29B5D0B3-11DD-48AD-AC5F-D1FD7749267C}" dt="2023-03-09T20:10:26.468" v="188" actId="47"/>
        <pc:sldMkLst>
          <pc:docMk/>
          <pc:sldMk cId="2813356134" sldId="318"/>
        </pc:sldMkLst>
      </pc:sldChg>
      <pc:sldChg chg="del">
        <pc:chgData name="José Romualdo Costa Filho" userId="a811325af1610333" providerId="LiveId" clId="{29B5D0B3-11DD-48AD-AC5F-D1FD7749267C}" dt="2023-03-09T20:10:26.468" v="188" actId="47"/>
        <pc:sldMkLst>
          <pc:docMk/>
          <pc:sldMk cId="3485694891" sldId="319"/>
        </pc:sldMkLst>
      </pc:sldChg>
      <pc:sldChg chg="del">
        <pc:chgData name="José Romualdo Costa Filho" userId="a811325af1610333" providerId="LiveId" clId="{29B5D0B3-11DD-48AD-AC5F-D1FD7749267C}" dt="2023-03-09T20:10:26.468" v="188" actId="47"/>
        <pc:sldMkLst>
          <pc:docMk/>
          <pc:sldMk cId="3602448463" sldId="320"/>
        </pc:sldMkLst>
      </pc:sldChg>
      <pc:sldChg chg="del">
        <pc:chgData name="José Romualdo Costa Filho" userId="a811325af1610333" providerId="LiveId" clId="{29B5D0B3-11DD-48AD-AC5F-D1FD7749267C}" dt="2023-03-09T20:10:26.468" v="188" actId="47"/>
        <pc:sldMkLst>
          <pc:docMk/>
          <pc:sldMk cId="2175195441" sldId="321"/>
        </pc:sldMkLst>
      </pc:sldChg>
      <pc:sldChg chg="del">
        <pc:chgData name="José Romualdo Costa Filho" userId="a811325af1610333" providerId="LiveId" clId="{29B5D0B3-11DD-48AD-AC5F-D1FD7749267C}" dt="2023-03-09T20:10:26.468" v="188" actId="47"/>
        <pc:sldMkLst>
          <pc:docMk/>
          <pc:sldMk cId="1944833191" sldId="322"/>
        </pc:sldMkLst>
      </pc:sldChg>
      <pc:sldChg chg="del">
        <pc:chgData name="José Romualdo Costa Filho" userId="a811325af1610333" providerId="LiveId" clId="{29B5D0B3-11DD-48AD-AC5F-D1FD7749267C}" dt="2023-03-09T20:10:26.468" v="188" actId="47"/>
        <pc:sldMkLst>
          <pc:docMk/>
          <pc:sldMk cId="2228721597" sldId="323"/>
        </pc:sldMkLst>
      </pc:sldChg>
      <pc:sldChg chg="del">
        <pc:chgData name="José Romualdo Costa Filho" userId="a811325af1610333" providerId="LiveId" clId="{29B5D0B3-11DD-48AD-AC5F-D1FD7749267C}" dt="2023-03-09T20:10:26.468" v="188" actId="47"/>
        <pc:sldMkLst>
          <pc:docMk/>
          <pc:sldMk cId="502382186" sldId="324"/>
        </pc:sldMkLst>
      </pc:sldChg>
      <pc:sldChg chg="del">
        <pc:chgData name="José Romualdo Costa Filho" userId="a811325af1610333" providerId="LiveId" clId="{29B5D0B3-11DD-48AD-AC5F-D1FD7749267C}" dt="2023-03-09T20:10:26.468" v="188" actId="47"/>
        <pc:sldMkLst>
          <pc:docMk/>
          <pc:sldMk cId="2163567851" sldId="325"/>
        </pc:sldMkLst>
      </pc:sldChg>
      <pc:sldChg chg="del">
        <pc:chgData name="José Romualdo Costa Filho" userId="a811325af1610333" providerId="LiveId" clId="{29B5D0B3-11DD-48AD-AC5F-D1FD7749267C}" dt="2023-03-09T20:10:26.468" v="188" actId="47"/>
        <pc:sldMkLst>
          <pc:docMk/>
          <pc:sldMk cId="3157051470" sldId="326"/>
        </pc:sldMkLst>
      </pc:sldChg>
      <pc:sldChg chg="addSp delSp modSp mod">
        <pc:chgData name="José Romualdo Costa Filho" userId="a811325af1610333" providerId="LiveId" clId="{29B5D0B3-11DD-48AD-AC5F-D1FD7749267C}" dt="2023-03-09T20:18:03.401" v="251" actId="478"/>
        <pc:sldMkLst>
          <pc:docMk/>
          <pc:sldMk cId="4198760011" sldId="327"/>
        </pc:sldMkLst>
        <pc:spChg chg="del mod">
          <ac:chgData name="José Romualdo Costa Filho" userId="a811325af1610333" providerId="LiveId" clId="{29B5D0B3-11DD-48AD-AC5F-D1FD7749267C}" dt="2023-03-09T20:10:40.547" v="201" actId="478"/>
          <ac:spMkLst>
            <pc:docMk/>
            <pc:sldMk cId="4198760011" sldId="327"/>
            <ac:spMk id="4" creationId="{F796F4AA-4A7E-B2A6-C5DD-DFF0EAF2A1A6}"/>
          </ac:spMkLst>
        </pc:spChg>
        <pc:spChg chg="add del mod">
          <ac:chgData name="José Romualdo Costa Filho" userId="a811325af1610333" providerId="LiveId" clId="{29B5D0B3-11DD-48AD-AC5F-D1FD7749267C}" dt="2023-03-09T20:18:03.401" v="251" actId="478"/>
          <ac:spMkLst>
            <pc:docMk/>
            <pc:sldMk cId="4198760011" sldId="327"/>
            <ac:spMk id="5" creationId="{1AEA2F19-9756-2F4E-BF6A-35B03CEB1E47}"/>
          </ac:spMkLst>
        </pc:spChg>
        <pc:spChg chg="del">
          <ac:chgData name="José Romualdo Costa Filho" userId="a811325af1610333" providerId="LiveId" clId="{29B5D0B3-11DD-48AD-AC5F-D1FD7749267C}" dt="2023-03-09T20:17:59.738" v="250" actId="478"/>
          <ac:spMkLst>
            <pc:docMk/>
            <pc:sldMk cId="4198760011" sldId="327"/>
            <ac:spMk id="121" creationId="{00000000-0000-0000-0000-000000000000}"/>
          </ac:spMkLst>
        </pc:spChg>
        <pc:spChg chg="mod">
          <ac:chgData name="José Romualdo Costa Filho" userId="a811325af1610333" providerId="LiveId" clId="{29B5D0B3-11DD-48AD-AC5F-D1FD7749267C}" dt="2023-03-09T20:17:03.922" v="244"/>
          <ac:spMkLst>
            <pc:docMk/>
            <pc:sldMk cId="4198760011" sldId="327"/>
            <ac:spMk id="123" creationId="{00000000-0000-0000-0000-000000000000}"/>
          </ac:spMkLst>
        </pc:spChg>
        <pc:picChg chg="del">
          <ac:chgData name="José Romualdo Costa Filho" userId="a811325af1610333" providerId="LiveId" clId="{29B5D0B3-11DD-48AD-AC5F-D1FD7749267C}" dt="2023-03-09T20:10:35.282" v="199" actId="478"/>
          <ac:picMkLst>
            <pc:docMk/>
            <pc:sldMk cId="4198760011" sldId="327"/>
            <ac:picMk id="3" creationId="{E7CDF15E-6B83-6EEC-8E98-68DE79521EB7}"/>
          </ac:picMkLst>
        </pc:picChg>
        <pc:picChg chg="add mod">
          <ac:chgData name="José Romualdo Costa Filho" userId="a811325af1610333" providerId="LiveId" clId="{29B5D0B3-11DD-48AD-AC5F-D1FD7749267C}" dt="2023-03-09T20:17:56.274" v="249" actId="12788"/>
          <ac:picMkLst>
            <pc:docMk/>
            <pc:sldMk cId="4198760011" sldId="327"/>
            <ac:picMk id="2050" creationId="{CA017947-85C6-F294-1FF5-9EA5E7A787D0}"/>
          </ac:picMkLst>
        </pc:picChg>
      </pc:sldChg>
      <pc:sldChg chg="modSp add del mod">
        <pc:chgData name="José Romualdo Costa Filho" userId="a811325af1610333" providerId="LiveId" clId="{29B5D0B3-11DD-48AD-AC5F-D1FD7749267C}" dt="2023-03-09T19:58:23.605" v="168" actId="47"/>
        <pc:sldMkLst>
          <pc:docMk/>
          <pc:sldMk cId="1123829538" sldId="328"/>
        </pc:sldMkLst>
        <pc:spChg chg="mod">
          <ac:chgData name="José Romualdo Costa Filho" userId="a811325af1610333" providerId="LiveId" clId="{29B5D0B3-11DD-48AD-AC5F-D1FD7749267C}" dt="2023-03-09T19:57:23.504" v="161" actId="20577"/>
          <ac:spMkLst>
            <pc:docMk/>
            <pc:sldMk cId="1123829538" sldId="328"/>
            <ac:spMk id="121" creationId="{00000000-0000-0000-0000-000000000000}"/>
          </ac:spMkLst>
        </pc:spChg>
      </pc:sldChg>
      <pc:sldChg chg="modSp add mod">
        <pc:chgData name="José Romualdo Costa Filho" userId="a811325af1610333" providerId="LiveId" clId="{29B5D0B3-11DD-48AD-AC5F-D1FD7749267C}" dt="2023-03-09T19:57:02.881" v="157" actId="6549"/>
        <pc:sldMkLst>
          <pc:docMk/>
          <pc:sldMk cId="3495590241" sldId="329"/>
        </pc:sldMkLst>
        <pc:spChg chg="mod">
          <ac:chgData name="José Romualdo Costa Filho" userId="a811325af1610333" providerId="LiveId" clId="{29B5D0B3-11DD-48AD-AC5F-D1FD7749267C}" dt="2023-03-09T19:57:02.881" v="157" actId="6549"/>
          <ac:spMkLst>
            <pc:docMk/>
            <pc:sldMk cId="3495590241" sldId="329"/>
            <ac:spMk id="121" creationId="{00000000-0000-0000-0000-000000000000}"/>
          </ac:spMkLst>
        </pc:spChg>
      </pc:sldChg>
      <pc:sldChg chg="modSp add del mod">
        <pc:chgData name="José Romualdo Costa Filho" userId="a811325af1610333" providerId="LiveId" clId="{29B5D0B3-11DD-48AD-AC5F-D1FD7749267C}" dt="2023-03-09T19:58:23.605" v="168" actId="47"/>
        <pc:sldMkLst>
          <pc:docMk/>
          <pc:sldMk cId="137096291" sldId="330"/>
        </pc:sldMkLst>
        <pc:spChg chg="mod">
          <ac:chgData name="José Romualdo Costa Filho" userId="a811325af1610333" providerId="LiveId" clId="{29B5D0B3-11DD-48AD-AC5F-D1FD7749267C}" dt="2023-03-09T19:57:28.172" v="162" actId="6549"/>
          <ac:spMkLst>
            <pc:docMk/>
            <pc:sldMk cId="137096291" sldId="330"/>
            <ac:spMk id="121" creationId="{00000000-0000-0000-0000-000000000000}"/>
          </ac:spMkLst>
        </pc:spChg>
      </pc:sldChg>
      <pc:sldChg chg="modSp add mod">
        <pc:chgData name="José Romualdo Costa Filho" userId="a811325af1610333" providerId="LiveId" clId="{29B5D0B3-11DD-48AD-AC5F-D1FD7749267C}" dt="2023-03-09T19:58:18.409" v="167" actId="113"/>
        <pc:sldMkLst>
          <pc:docMk/>
          <pc:sldMk cId="1662020121" sldId="331"/>
        </pc:sldMkLst>
        <pc:spChg chg="mod">
          <ac:chgData name="José Romualdo Costa Filho" userId="a811325af1610333" providerId="LiveId" clId="{29B5D0B3-11DD-48AD-AC5F-D1FD7749267C}" dt="2023-03-09T19:58:18.409" v="167" actId="113"/>
          <ac:spMkLst>
            <pc:docMk/>
            <pc:sldMk cId="1662020121" sldId="331"/>
            <ac:spMk id="121" creationId="{00000000-0000-0000-0000-000000000000}"/>
          </ac:spMkLst>
        </pc:spChg>
      </pc:sldChg>
      <pc:sldChg chg="addSp delSp modSp add mod ord">
        <pc:chgData name="José Romualdo Costa Filho" userId="a811325af1610333" providerId="LiveId" clId="{29B5D0B3-11DD-48AD-AC5F-D1FD7749267C}" dt="2023-03-09T20:01:15.438" v="177"/>
        <pc:sldMkLst>
          <pc:docMk/>
          <pc:sldMk cId="444027185" sldId="332"/>
        </pc:sldMkLst>
        <pc:spChg chg="add del mod">
          <ac:chgData name="José Romualdo Costa Filho" userId="a811325af1610333" providerId="LiveId" clId="{29B5D0B3-11DD-48AD-AC5F-D1FD7749267C}" dt="2023-03-09T20:00:56.269" v="171" actId="478"/>
          <ac:spMkLst>
            <pc:docMk/>
            <pc:sldMk cId="444027185" sldId="332"/>
            <ac:spMk id="3" creationId="{3F4BDBAD-9998-09A9-4AB5-6EC6B696ED97}"/>
          </ac:spMkLst>
        </pc:spChg>
        <pc:spChg chg="del">
          <ac:chgData name="José Romualdo Costa Filho" userId="a811325af1610333" providerId="LiveId" clId="{29B5D0B3-11DD-48AD-AC5F-D1FD7749267C}" dt="2023-03-09T20:00:52.873" v="170" actId="478"/>
          <ac:spMkLst>
            <pc:docMk/>
            <pc:sldMk cId="444027185" sldId="332"/>
            <ac:spMk id="186" creationId="{00000000-0000-0000-0000-000000000000}"/>
          </ac:spMkLst>
        </pc:spChg>
        <pc:picChg chg="add mod">
          <ac:chgData name="José Romualdo Costa Filho" userId="a811325af1610333" providerId="LiveId" clId="{29B5D0B3-11DD-48AD-AC5F-D1FD7749267C}" dt="2023-03-09T20:01:09.900" v="175" actId="12788"/>
          <ac:picMkLst>
            <pc:docMk/>
            <pc:sldMk cId="444027185" sldId="332"/>
            <ac:picMk id="1026" creationId="{1D4BB95E-FD59-FE78-192A-632FA26E0BED}"/>
          </ac:picMkLst>
        </pc:picChg>
      </pc:sldChg>
      <pc:sldChg chg="modSp add mod ord">
        <pc:chgData name="José Romualdo Costa Filho" userId="a811325af1610333" providerId="LiveId" clId="{29B5D0B3-11DD-48AD-AC5F-D1FD7749267C}" dt="2023-03-09T20:19:51.233" v="277" actId="113"/>
        <pc:sldMkLst>
          <pc:docMk/>
          <pc:sldMk cId="663352821" sldId="333"/>
        </pc:sldMkLst>
        <pc:spChg chg="mod">
          <ac:chgData name="José Romualdo Costa Filho" userId="a811325af1610333" providerId="LiveId" clId="{29B5D0B3-11DD-48AD-AC5F-D1FD7749267C}" dt="2023-03-09T20:19:51.233" v="277" actId="113"/>
          <ac:spMkLst>
            <pc:docMk/>
            <pc:sldMk cId="663352821" sldId="333"/>
            <ac:spMk id="121" creationId="{00000000-0000-0000-0000-000000000000}"/>
          </ac:spMkLst>
        </pc:spChg>
        <pc:spChg chg="mod">
          <ac:chgData name="José Romualdo Costa Filho" userId="a811325af1610333" providerId="LiveId" clId="{29B5D0B3-11DD-48AD-AC5F-D1FD7749267C}" dt="2023-03-09T20:18:36.051" v="265" actId="20577"/>
          <ac:spMkLst>
            <pc:docMk/>
            <pc:sldMk cId="663352821" sldId="333"/>
            <ac:spMk id="123" creationId="{00000000-0000-0000-0000-000000000000}"/>
          </ac:spMkLst>
        </pc:spChg>
      </pc:sldChg>
      <pc:sldChg chg="modSp add mod">
        <pc:chgData name="José Romualdo Costa Filho" userId="a811325af1610333" providerId="LiveId" clId="{29B5D0B3-11DD-48AD-AC5F-D1FD7749267C}" dt="2023-03-09T20:16:53.970" v="241"/>
        <pc:sldMkLst>
          <pc:docMk/>
          <pc:sldMk cId="1810749292" sldId="334"/>
        </pc:sldMkLst>
        <pc:spChg chg="mod">
          <ac:chgData name="José Romualdo Costa Filho" userId="a811325af1610333" providerId="LiveId" clId="{29B5D0B3-11DD-48AD-AC5F-D1FD7749267C}" dt="2023-03-09T20:14:52.243" v="217" actId="113"/>
          <ac:spMkLst>
            <pc:docMk/>
            <pc:sldMk cId="1810749292" sldId="334"/>
            <ac:spMk id="121" creationId="{00000000-0000-0000-0000-000000000000}"/>
          </ac:spMkLst>
        </pc:spChg>
        <pc:spChg chg="mod">
          <ac:chgData name="José Romualdo Costa Filho" userId="a811325af1610333" providerId="LiveId" clId="{29B5D0B3-11DD-48AD-AC5F-D1FD7749267C}" dt="2023-03-09T20:16:53.970" v="241"/>
          <ac:spMkLst>
            <pc:docMk/>
            <pc:sldMk cId="1810749292" sldId="334"/>
            <ac:spMk id="123" creationId="{00000000-0000-0000-0000-000000000000}"/>
          </ac:spMkLst>
        </pc:spChg>
      </pc:sldChg>
      <pc:sldChg chg="modSp add mod">
        <pc:chgData name="José Romualdo Costa Filho" userId="a811325af1610333" providerId="LiveId" clId="{29B5D0B3-11DD-48AD-AC5F-D1FD7749267C}" dt="2023-03-09T20:16:48.466" v="240" actId="20577"/>
        <pc:sldMkLst>
          <pc:docMk/>
          <pc:sldMk cId="1279975481" sldId="335"/>
        </pc:sldMkLst>
        <pc:spChg chg="mod">
          <ac:chgData name="José Romualdo Costa Filho" userId="a811325af1610333" providerId="LiveId" clId="{29B5D0B3-11DD-48AD-AC5F-D1FD7749267C}" dt="2023-03-09T20:15:43.409" v="224" actId="113"/>
          <ac:spMkLst>
            <pc:docMk/>
            <pc:sldMk cId="1279975481" sldId="335"/>
            <ac:spMk id="121" creationId="{00000000-0000-0000-0000-000000000000}"/>
          </ac:spMkLst>
        </pc:spChg>
        <pc:spChg chg="mod">
          <ac:chgData name="José Romualdo Costa Filho" userId="a811325af1610333" providerId="LiveId" clId="{29B5D0B3-11DD-48AD-AC5F-D1FD7749267C}" dt="2023-03-09T20:16:48.466" v="240" actId="20577"/>
          <ac:spMkLst>
            <pc:docMk/>
            <pc:sldMk cId="1279975481" sldId="335"/>
            <ac:spMk id="123" creationId="{00000000-0000-0000-0000-000000000000}"/>
          </ac:spMkLst>
        </pc:spChg>
      </pc:sldChg>
      <pc:sldChg chg="add">
        <pc:chgData name="José Romualdo Costa Filho" userId="a811325af1610333" providerId="LiveId" clId="{29B5D0B3-11DD-48AD-AC5F-D1FD7749267C}" dt="2023-03-09T20:18:22.554" v="252" actId="2890"/>
        <pc:sldMkLst>
          <pc:docMk/>
          <pc:sldMk cId="732729017" sldId="336"/>
        </pc:sldMkLst>
      </pc:sldChg>
      <pc:sldChg chg="modSp add mod">
        <pc:chgData name="José Romualdo Costa Filho" userId="a811325af1610333" providerId="LiveId" clId="{29B5D0B3-11DD-48AD-AC5F-D1FD7749267C}" dt="2023-03-09T20:20:56.832" v="289" actId="113"/>
        <pc:sldMkLst>
          <pc:docMk/>
          <pc:sldMk cId="3264410794" sldId="337"/>
        </pc:sldMkLst>
        <pc:spChg chg="mod">
          <ac:chgData name="José Romualdo Costa Filho" userId="a811325af1610333" providerId="LiveId" clId="{29B5D0B3-11DD-48AD-AC5F-D1FD7749267C}" dt="2023-03-09T20:20:56.832" v="289" actId="113"/>
          <ac:spMkLst>
            <pc:docMk/>
            <pc:sldMk cId="3264410794" sldId="337"/>
            <ac:spMk id="121" creationId="{00000000-0000-0000-0000-000000000000}"/>
          </ac:spMkLst>
        </pc:spChg>
      </pc:sldChg>
      <pc:sldChg chg="modSp add mod ord">
        <pc:chgData name="José Romualdo Costa Filho" userId="a811325af1610333" providerId="LiveId" clId="{29B5D0B3-11DD-48AD-AC5F-D1FD7749267C}" dt="2023-03-09T20:29:59.671" v="368" actId="20577"/>
        <pc:sldMkLst>
          <pc:docMk/>
          <pc:sldMk cId="870767802" sldId="338"/>
        </pc:sldMkLst>
        <pc:spChg chg="mod">
          <ac:chgData name="José Romualdo Costa Filho" userId="a811325af1610333" providerId="LiveId" clId="{29B5D0B3-11DD-48AD-AC5F-D1FD7749267C}" dt="2023-03-09T20:29:59.671" v="368" actId="20577"/>
          <ac:spMkLst>
            <pc:docMk/>
            <pc:sldMk cId="870767802" sldId="338"/>
            <ac:spMk id="121" creationId="{00000000-0000-0000-0000-000000000000}"/>
          </ac:spMkLst>
        </pc:spChg>
      </pc:sldChg>
      <pc:sldChg chg="add">
        <pc:chgData name="José Romualdo Costa Filho" userId="a811325af1610333" providerId="LiveId" clId="{29B5D0B3-11DD-48AD-AC5F-D1FD7749267C}" dt="2023-03-09T20:34:21.933" v="369"/>
        <pc:sldMkLst>
          <pc:docMk/>
          <pc:sldMk cId="0" sldId="339"/>
        </pc:sldMkLst>
      </pc:sldChg>
    </pc:docChg>
  </pc:docChgLst>
  <pc:docChgLst>
    <pc:chgData name="José Romualdo Costa Filho" userId="a811325af1610333" providerId="LiveId" clId="{A89952AE-E9EE-4F9A-BC04-C7A8F4E560C6}"/>
    <pc:docChg chg="undo custSel addSld delSld modSld sldOrd modMainMaster">
      <pc:chgData name="José Romualdo Costa Filho" userId="a811325af1610333" providerId="LiveId" clId="{A89952AE-E9EE-4F9A-BC04-C7A8F4E560C6}" dt="2023-02-23T20:43:06.219" v="1089"/>
      <pc:docMkLst>
        <pc:docMk/>
      </pc:docMkLst>
      <pc:sldChg chg="modSp mod">
        <pc:chgData name="José Romualdo Costa Filho" userId="a811325af1610333" providerId="LiveId" clId="{A89952AE-E9EE-4F9A-BC04-C7A8F4E560C6}" dt="2023-02-23T19:46:59.856" v="137" actId="790"/>
        <pc:sldMkLst>
          <pc:docMk/>
          <pc:sldMk cId="0" sldId="258"/>
        </pc:sldMkLst>
        <pc:spChg chg="mod">
          <ac:chgData name="José Romualdo Costa Filho" userId="a811325af1610333" providerId="LiveId" clId="{A89952AE-E9EE-4F9A-BC04-C7A8F4E560C6}" dt="2023-02-23T19:46:59.856" v="137" actId="790"/>
          <ac:spMkLst>
            <pc:docMk/>
            <pc:sldMk cId="0" sldId="258"/>
            <ac:spMk id="84" creationId="{00000000-0000-0000-0000-000000000000}"/>
          </ac:spMkLst>
        </pc:spChg>
      </pc:sldChg>
      <pc:sldChg chg="modSp mod">
        <pc:chgData name="José Romualdo Costa Filho" userId="a811325af1610333" providerId="LiveId" clId="{A89952AE-E9EE-4F9A-BC04-C7A8F4E560C6}" dt="2023-02-23T19:47:38.160" v="232" actId="20577"/>
        <pc:sldMkLst>
          <pc:docMk/>
          <pc:sldMk cId="0" sldId="259"/>
        </pc:sldMkLst>
        <pc:spChg chg="mod">
          <ac:chgData name="José Romualdo Costa Filho" userId="a811325af1610333" providerId="LiveId" clId="{A89952AE-E9EE-4F9A-BC04-C7A8F4E560C6}" dt="2023-02-23T19:47:38.160" v="232" actId="20577"/>
          <ac:spMkLst>
            <pc:docMk/>
            <pc:sldMk cId="0" sldId="259"/>
            <ac:spMk id="90" creationId="{00000000-0000-0000-0000-000000000000}"/>
          </ac:spMkLst>
        </pc:spChg>
      </pc:sldChg>
      <pc:sldChg chg="addSp delSp modSp mod">
        <pc:chgData name="José Romualdo Costa Filho" userId="a811325af1610333" providerId="LiveId" clId="{A89952AE-E9EE-4F9A-BC04-C7A8F4E560C6}" dt="2023-02-23T20:16:59.599" v="363" actId="14100"/>
        <pc:sldMkLst>
          <pc:docMk/>
          <pc:sldMk cId="0" sldId="260"/>
        </pc:sldMkLst>
        <pc:spChg chg="mod">
          <ac:chgData name="José Romualdo Costa Filho" userId="a811325af1610333" providerId="LiveId" clId="{A89952AE-E9EE-4F9A-BC04-C7A8F4E560C6}" dt="2023-02-23T20:16:50.486" v="359" actId="1076"/>
          <ac:spMkLst>
            <pc:docMk/>
            <pc:sldMk cId="0" sldId="260"/>
            <ac:spMk id="98" creationId="{00000000-0000-0000-0000-000000000000}"/>
          </ac:spMkLst>
        </pc:spChg>
        <pc:graphicFrameChg chg="add del mod">
          <ac:chgData name="José Romualdo Costa Filho" userId="a811325af1610333" providerId="LiveId" clId="{A89952AE-E9EE-4F9A-BC04-C7A8F4E560C6}" dt="2023-02-23T20:13:34.849" v="328"/>
          <ac:graphicFrameMkLst>
            <pc:docMk/>
            <pc:sldMk cId="0" sldId="260"/>
            <ac:graphicFrameMk id="2" creationId="{31203A2C-B953-0887-8A11-6A1C50B83ECC}"/>
          </ac:graphicFrameMkLst>
        </pc:graphicFrameChg>
        <pc:graphicFrameChg chg="add del mod">
          <ac:chgData name="José Romualdo Costa Filho" userId="a811325af1610333" providerId="LiveId" clId="{A89952AE-E9EE-4F9A-BC04-C7A8F4E560C6}" dt="2023-02-23T20:13:59.705" v="336"/>
          <ac:graphicFrameMkLst>
            <pc:docMk/>
            <pc:sldMk cId="0" sldId="260"/>
            <ac:graphicFrameMk id="3" creationId="{8904FBC1-8DD2-959A-A058-2C1323824167}"/>
          </ac:graphicFrameMkLst>
        </pc:graphicFrameChg>
        <pc:graphicFrameChg chg="add del mod modGraphic">
          <ac:chgData name="José Romualdo Costa Filho" userId="a811325af1610333" providerId="LiveId" clId="{A89952AE-E9EE-4F9A-BC04-C7A8F4E560C6}" dt="2023-02-23T20:14:32.016" v="348"/>
          <ac:graphicFrameMkLst>
            <pc:docMk/>
            <pc:sldMk cId="0" sldId="260"/>
            <ac:graphicFrameMk id="4" creationId="{D2627A35-1380-3167-42A2-B63999430CC1}"/>
          </ac:graphicFrameMkLst>
        </pc:graphicFrameChg>
        <pc:graphicFrameChg chg="add del mod">
          <ac:chgData name="José Romualdo Costa Filho" userId="a811325af1610333" providerId="LiveId" clId="{A89952AE-E9EE-4F9A-BC04-C7A8F4E560C6}" dt="2023-02-23T20:16:01.967" v="353"/>
          <ac:graphicFrameMkLst>
            <pc:docMk/>
            <pc:sldMk cId="0" sldId="260"/>
            <ac:graphicFrameMk id="5" creationId="{05E51D6B-C66B-32D1-BBFB-25664B9BE1B2}"/>
          </ac:graphicFrameMkLst>
        </pc:graphicFrameChg>
        <pc:graphicFrameChg chg="add mod">
          <ac:chgData name="José Romualdo Costa Filho" userId="a811325af1610333" providerId="LiveId" clId="{A89952AE-E9EE-4F9A-BC04-C7A8F4E560C6}" dt="2023-02-23T20:16:59.599" v="363" actId="14100"/>
          <ac:graphicFrameMkLst>
            <pc:docMk/>
            <pc:sldMk cId="0" sldId="260"/>
            <ac:graphicFrameMk id="6" creationId="{80132AFC-FE86-CC10-F92D-835FD7EC9B6C}"/>
          </ac:graphicFrameMkLst>
        </pc:graphicFrameChg>
        <pc:graphicFrameChg chg="add del mod modGraphic">
          <ac:chgData name="José Romualdo Costa Filho" userId="a811325af1610333" providerId="LiveId" clId="{A89952AE-E9EE-4F9A-BC04-C7A8F4E560C6}" dt="2023-02-23T20:14:41.342" v="351" actId="478"/>
          <ac:graphicFrameMkLst>
            <pc:docMk/>
            <pc:sldMk cId="0" sldId="260"/>
            <ac:graphicFrameMk id="99" creationId="{00000000-0000-0000-0000-000000000000}"/>
          </ac:graphicFrameMkLst>
        </pc:graphicFrameChg>
      </pc:sldChg>
      <pc:sldChg chg="addSp delSp modSp mod">
        <pc:chgData name="José Romualdo Costa Filho" userId="a811325af1610333" providerId="LiveId" clId="{A89952AE-E9EE-4F9A-BC04-C7A8F4E560C6}" dt="2023-02-23T20:19:09.498" v="420" actId="1076"/>
        <pc:sldMkLst>
          <pc:docMk/>
          <pc:sldMk cId="0" sldId="261"/>
        </pc:sldMkLst>
        <pc:spChg chg="add del mod">
          <ac:chgData name="José Romualdo Costa Filho" userId="a811325af1610333" providerId="LiveId" clId="{A89952AE-E9EE-4F9A-BC04-C7A8F4E560C6}" dt="2023-02-23T20:19:00.852" v="417" actId="478"/>
          <ac:spMkLst>
            <pc:docMk/>
            <pc:sldMk cId="0" sldId="261"/>
            <ac:spMk id="3" creationId="{6BC2DE65-AB20-5A3B-1D53-F058AD21443E}"/>
          </ac:spMkLst>
        </pc:spChg>
        <pc:spChg chg="del">
          <ac:chgData name="José Romualdo Costa Filho" userId="a811325af1610333" providerId="LiveId" clId="{A89952AE-E9EE-4F9A-BC04-C7A8F4E560C6}" dt="2023-02-23T20:18:56.549" v="415" actId="478"/>
          <ac:spMkLst>
            <pc:docMk/>
            <pc:sldMk cId="0" sldId="261"/>
            <ac:spMk id="105" creationId="{00000000-0000-0000-0000-000000000000}"/>
          </ac:spMkLst>
        </pc:spChg>
        <pc:spChg chg="mod">
          <ac:chgData name="José Romualdo Costa Filho" userId="a811325af1610333" providerId="LiveId" clId="{A89952AE-E9EE-4F9A-BC04-C7A8F4E560C6}" dt="2023-02-23T20:18:47.868" v="413" actId="20577"/>
          <ac:spMkLst>
            <pc:docMk/>
            <pc:sldMk cId="0" sldId="261"/>
            <ac:spMk id="106" creationId="{00000000-0000-0000-0000-000000000000}"/>
          </ac:spMkLst>
        </pc:spChg>
        <pc:picChg chg="add mod">
          <ac:chgData name="José Romualdo Costa Filho" userId="a811325af1610333" providerId="LiveId" clId="{A89952AE-E9EE-4F9A-BC04-C7A8F4E560C6}" dt="2023-02-23T20:19:09.498" v="420" actId="1076"/>
          <ac:picMkLst>
            <pc:docMk/>
            <pc:sldMk cId="0" sldId="261"/>
            <ac:picMk id="4" creationId="{8B78ECAF-BFF0-BF92-E124-4249ED2D3ED8}"/>
          </ac:picMkLst>
        </pc:picChg>
        <pc:picChg chg="del">
          <ac:chgData name="José Romualdo Costa Filho" userId="a811325af1610333" providerId="LiveId" clId="{A89952AE-E9EE-4F9A-BC04-C7A8F4E560C6}" dt="2023-02-23T20:18:50.130" v="414" actId="478"/>
          <ac:picMkLst>
            <pc:docMk/>
            <pc:sldMk cId="0" sldId="261"/>
            <ac:picMk id="108" creationId="{00000000-0000-0000-0000-000000000000}"/>
          </ac:picMkLst>
        </pc:picChg>
      </pc:sldChg>
      <pc:sldChg chg="addSp delSp modSp mod">
        <pc:chgData name="José Romualdo Costa Filho" userId="a811325af1610333" providerId="LiveId" clId="{A89952AE-E9EE-4F9A-BC04-C7A8F4E560C6}" dt="2023-02-23T20:20:19.912" v="468"/>
        <pc:sldMkLst>
          <pc:docMk/>
          <pc:sldMk cId="0" sldId="262"/>
        </pc:sldMkLst>
        <pc:spChg chg="del mod">
          <ac:chgData name="José Romualdo Costa Filho" userId="a811325af1610333" providerId="LiveId" clId="{A89952AE-E9EE-4F9A-BC04-C7A8F4E560C6}" dt="2023-02-23T20:20:15.829" v="467" actId="478"/>
          <ac:spMkLst>
            <pc:docMk/>
            <pc:sldMk cId="0" sldId="262"/>
            <ac:spMk id="114" creationId="{00000000-0000-0000-0000-000000000000}"/>
          </ac:spMkLst>
        </pc:spChg>
        <pc:spChg chg="mod">
          <ac:chgData name="José Romualdo Costa Filho" userId="a811325af1610333" providerId="LiveId" clId="{A89952AE-E9EE-4F9A-BC04-C7A8F4E560C6}" dt="2023-02-23T20:19:28.990" v="448" actId="20577"/>
          <ac:spMkLst>
            <pc:docMk/>
            <pc:sldMk cId="0" sldId="262"/>
            <ac:spMk id="115" creationId="{00000000-0000-0000-0000-000000000000}"/>
          </ac:spMkLst>
        </pc:spChg>
        <pc:picChg chg="add">
          <ac:chgData name="José Romualdo Costa Filho" userId="a811325af1610333" providerId="LiveId" clId="{A89952AE-E9EE-4F9A-BC04-C7A8F4E560C6}" dt="2023-02-23T20:20:19.912" v="468"/>
          <ac:picMkLst>
            <pc:docMk/>
            <pc:sldMk cId="0" sldId="262"/>
            <ac:picMk id="2050" creationId="{DE465DD9-D40A-027D-48F3-D4200B03F96C}"/>
          </ac:picMkLst>
        </pc:picChg>
      </pc:sldChg>
      <pc:sldChg chg="addSp modSp mod ord">
        <pc:chgData name="José Romualdo Costa Filho" userId="a811325af1610333" providerId="LiveId" clId="{A89952AE-E9EE-4F9A-BC04-C7A8F4E560C6}" dt="2023-02-23T20:22:29.285" v="567" actId="1076"/>
        <pc:sldMkLst>
          <pc:docMk/>
          <pc:sldMk cId="0" sldId="263"/>
        </pc:sldMkLst>
        <pc:spChg chg="mod">
          <ac:chgData name="José Romualdo Costa Filho" userId="a811325af1610333" providerId="LiveId" clId="{A89952AE-E9EE-4F9A-BC04-C7A8F4E560C6}" dt="2023-02-23T20:21:22.219" v="563" actId="20577"/>
          <ac:spMkLst>
            <pc:docMk/>
            <pc:sldMk cId="0" sldId="263"/>
            <ac:spMk id="121" creationId="{00000000-0000-0000-0000-000000000000}"/>
          </ac:spMkLst>
        </pc:spChg>
        <pc:spChg chg="mod">
          <ac:chgData name="José Romualdo Costa Filho" userId="a811325af1610333" providerId="LiveId" clId="{A89952AE-E9EE-4F9A-BC04-C7A8F4E560C6}" dt="2023-02-23T20:20:31.172" v="469"/>
          <ac:spMkLst>
            <pc:docMk/>
            <pc:sldMk cId="0" sldId="263"/>
            <ac:spMk id="123" creationId="{00000000-0000-0000-0000-000000000000}"/>
          </ac:spMkLst>
        </pc:spChg>
        <pc:picChg chg="add mod">
          <ac:chgData name="José Romualdo Costa Filho" userId="a811325af1610333" providerId="LiveId" clId="{A89952AE-E9EE-4F9A-BC04-C7A8F4E560C6}" dt="2023-02-23T20:22:29.285" v="567" actId="1076"/>
          <ac:picMkLst>
            <pc:docMk/>
            <pc:sldMk cId="0" sldId="263"/>
            <ac:picMk id="3074" creationId="{DCC52DC3-2BE3-CDFA-FC9D-48130E501B3B}"/>
          </ac:picMkLst>
        </pc:picChg>
      </pc:sldChg>
      <pc:sldChg chg="ord">
        <pc:chgData name="José Romualdo Costa Filho" userId="a811325af1610333" providerId="LiveId" clId="{A89952AE-E9EE-4F9A-BC04-C7A8F4E560C6}" dt="2023-02-23T20:36:21.919" v="943"/>
        <pc:sldMkLst>
          <pc:docMk/>
          <pc:sldMk cId="0" sldId="269"/>
        </pc:sldMkLst>
      </pc:sldChg>
      <pc:sldChg chg="del">
        <pc:chgData name="José Romualdo Costa Filho" userId="a811325af1610333" providerId="LiveId" clId="{A89952AE-E9EE-4F9A-BC04-C7A8F4E560C6}" dt="2023-02-23T20:36:33.341" v="944" actId="47"/>
        <pc:sldMkLst>
          <pc:docMk/>
          <pc:sldMk cId="0" sldId="270"/>
        </pc:sldMkLst>
      </pc:sldChg>
      <pc:sldChg chg="del">
        <pc:chgData name="José Romualdo Costa Filho" userId="a811325af1610333" providerId="LiveId" clId="{A89952AE-E9EE-4F9A-BC04-C7A8F4E560C6}" dt="2023-02-23T20:36:33.341" v="944" actId="47"/>
        <pc:sldMkLst>
          <pc:docMk/>
          <pc:sldMk cId="0" sldId="271"/>
        </pc:sldMkLst>
      </pc:sldChg>
      <pc:sldChg chg="del">
        <pc:chgData name="José Romualdo Costa Filho" userId="a811325af1610333" providerId="LiveId" clId="{A89952AE-E9EE-4F9A-BC04-C7A8F4E560C6}" dt="2023-02-23T20:36:33.341" v="944" actId="47"/>
        <pc:sldMkLst>
          <pc:docMk/>
          <pc:sldMk cId="0" sldId="272"/>
        </pc:sldMkLst>
      </pc:sldChg>
      <pc:sldChg chg="del">
        <pc:chgData name="José Romualdo Costa Filho" userId="a811325af1610333" providerId="LiveId" clId="{A89952AE-E9EE-4F9A-BC04-C7A8F4E560C6}" dt="2023-02-23T20:36:33.341" v="944" actId="47"/>
        <pc:sldMkLst>
          <pc:docMk/>
          <pc:sldMk cId="0" sldId="284"/>
        </pc:sldMkLst>
      </pc:sldChg>
      <pc:sldChg chg="modSp mod ord">
        <pc:chgData name="José Romualdo Costa Filho" userId="a811325af1610333" providerId="LiveId" clId="{A89952AE-E9EE-4F9A-BC04-C7A8F4E560C6}" dt="2023-02-23T20:18:37.688" v="402"/>
        <pc:sldMkLst>
          <pc:docMk/>
          <pc:sldMk cId="1531376204" sldId="286"/>
        </pc:sldMkLst>
        <pc:spChg chg="mod">
          <ac:chgData name="José Romualdo Costa Filho" userId="a811325af1610333" providerId="LiveId" clId="{A89952AE-E9EE-4F9A-BC04-C7A8F4E560C6}" dt="2023-02-23T20:18:30.372" v="400" actId="20577"/>
          <ac:spMkLst>
            <pc:docMk/>
            <pc:sldMk cId="1531376204" sldId="286"/>
            <ac:spMk id="121" creationId="{00000000-0000-0000-0000-000000000000}"/>
          </ac:spMkLst>
        </pc:spChg>
        <pc:spChg chg="mod">
          <ac:chgData name="José Romualdo Costa Filho" userId="a811325af1610333" providerId="LiveId" clId="{A89952AE-E9EE-4F9A-BC04-C7A8F4E560C6}" dt="2023-02-23T20:18:18.433" v="385" actId="20577"/>
          <ac:spMkLst>
            <pc:docMk/>
            <pc:sldMk cId="1531376204" sldId="286"/>
            <ac:spMk id="123" creationId="{00000000-0000-0000-0000-000000000000}"/>
          </ac:spMkLst>
        </pc:spChg>
      </pc:sldChg>
      <pc:sldChg chg="addSp delSp modSp mod">
        <pc:chgData name="José Romualdo Costa Filho" userId="a811325af1610333" providerId="LiveId" clId="{A89952AE-E9EE-4F9A-BC04-C7A8F4E560C6}" dt="2023-02-23T20:27:08.047" v="788" actId="20577"/>
        <pc:sldMkLst>
          <pc:docMk/>
          <pc:sldMk cId="1450976772" sldId="287"/>
        </pc:sldMkLst>
        <pc:spChg chg="mod">
          <ac:chgData name="José Romualdo Costa Filho" userId="a811325af1610333" providerId="LiveId" clId="{A89952AE-E9EE-4F9A-BC04-C7A8F4E560C6}" dt="2023-02-23T20:27:08.047" v="788" actId="20577"/>
          <ac:spMkLst>
            <pc:docMk/>
            <pc:sldMk cId="1450976772" sldId="287"/>
            <ac:spMk id="123" creationId="{00000000-0000-0000-0000-000000000000}"/>
          </ac:spMkLst>
        </pc:spChg>
        <pc:picChg chg="del">
          <ac:chgData name="José Romualdo Costa Filho" userId="a811325af1610333" providerId="LiveId" clId="{A89952AE-E9EE-4F9A-BC04-C7A8F4E560C6}" dt="2023-02-23T20:26:59.048" v="775" actId="478"/>
          <ac:picMkLst>
            <pc:docMk/>
            <pc:sldMk cId="1450976772" sldId="287"/>
            <ac:picMk id="4" creationId="{66557241-2793-46DA-B01A-5F096C479372}"/>
          </ac:picMkLst>
        </pc:picChg>
        <pc:picChg chg="add">
          <ac:chgData name="José Romualdo Costa Filho" userId="a811325af1610333" providerId="LiveId" clId="{A89952AE-E9EE-4F9A-BC04-C7A8F4E560C6}" dt="2023-02-23T20:27:01.846" v="776"/>
          <ac:picMkLst>
            <pc:docMk/>
            <pc:sldMk cId="1450976772" sldId="287"/>
            <ac:picMk id="4098" creationId="{9AA358DD-8BF1-39C0-12B1-5B684B17566B}"/>
          </ac:picMkLst>
        </pc:picChg>
      </pc:sldChg>
      <pc:sldChg chg="del">
        <pc:chgData name="José Romualdo Costa Filho" userId="a811325af1610333" providerId="LiveId" clId="{A89952AE-E9EE-4F9A-BC04-C7A8F4E560C6}" dt="2023-02-23T20:36:33.341" v="944" actId="47"/>
        <pc:sldMkLst>
          <pc:docMk/>
          <pc:sldMk cId="929771621" sldId="288"/>
        </pc:sldMkLst>
      </pc:sldChg>
      <pc:sldChg chg="del">
        <pc:chgData name="José Romualdo Costa Filho" userId="a811325af1610333" providerId="LiveId" clId="{A89952AE-E9EE-4F9A-BC04-C7A8F4E560C6}" dt="2023-02-23T20:36:33.341" v="944" actId="47"/>
        <pc:sldMkLst>
          <pc:docMk/>
          <pc:sldMk cId="1763624409" sldId="289"/>
        </pc:sldMkLst>
      </pc:sldChg>
      <pc:sldChg chg="del">
        <pc:chgData name="José Romualdo Costa Filho" userId="a811325af1610333" providerId="LiveId" clId="{A89952AE-E9EE-4F9A-BC04-C7A8F4E560C6}" dt="2023-02-23T20:36:33.341" v="944" actId="47"/>
        <pc:sldMkLst>
          <pc:docMk/>
          <pc:sldMk cId="1359879126" sldId="290"/>
        </pc:sldMkLst>
      </pc:sldChg>
      <pc:sldChg chg="del">
        <pc:chgData name="José Romualdo Costa Filho" userId="a811325af1610333" providerId="LiveId" clId="{A89952AE-E9EE-4F9A-BC04-C7A8F4E560C6}" dt="2023-02-23T20:36:33.341" v="944" actId="47"/>
        <pc:sldMkLst>
          <pc:docMk/>
          <pc:sldMk cId="2254495870" sldId="291"/>
        </pc:sldMkLst>
      </pc:sldChg>
      <pc:sldChg chg="del">
        <pc:chgData name="José Romualdo Costa Filho" userId="a811325af1610333" providerId="LiveId" clId="{A89952AE-E9EE-4F9A-BC04-C7A8F4E560C6}" dt="2023-02-23T20:36:33.341" v="944" actId="47"/>
        <pc:sldMkLst>
          <pc:docMk/>
          <pc:sldMk cId="4097774482" sldId="292"/>
        </pc:sldMkLst>
      </pc:sldChg>
      <pc:sldChg chg="del">
        <pc:chgData name="José Romualdo Costa Filho" userId="a811325af1610333" providerId="LiveId" clId="{A89952AE-E9EE-4F9A-BC04-C7A8F4E560C6}" dt="2023-02-23T20:36:33.341" v="944" actId="47"/>
        <pc:sldMkLst>
          <pc:docMk/>
          <pc:sldMk cId="1125393576" sldId="293"/>
        </pc:sldMkLst>
      </pc:sldChg>
      <pc:sldChg chg="modSp add mod ord">
        <pc:chgData name="José Romualdo Costa Filho" userId="a811325af1610333" providerId="LiveId" clId="{A89952AE-E9EE-4F9A-BC04-C7A8F4E560C6}" dt="2023-02-23T20:24:17.048" v="774" actId="113"/>
        <pc:sldMkLst>
          <pc:docMk/>
          <pc:sldMk cId="2958933430" sldId="294"/>
        </pc:sldMkLst>
        <pc:spChg chg="mod">
          <ac:chgData name="José Romualdo Costa Filho" userId="a811325af1610333" providerId="LiveId" clId="{A89952AE-E9EE-4F9A-BC04-C7A8F4E560C6}" dt="2023-02-23T20:24:17.048" v="774" actId="113"/>
          <ac:spMkLst>
            <pc:docMk/>
            <pc:sldMk cId="2958933430" sldId="294"/>
            <ac:spMk id="121" creationId="{00000000-0000-0000-0000-000000000000}"/>
          </ac:spMkLst>
        </pc:spChg>
        <pc:spChg chg="mod">
          <ac:chgData name="José Romualdo Costa Filho" userId="a811325af1610333" providerId="LiveId" clId="{A89952AE-E9EE-4F9A-BC04-C7A8F4E560C6}" dt="2023-02-23T20:23:05.864" v="571"/>
          <ac:spMkLst>
            <pc:docMk/>
            <pc:sldMk cId="2958933430" sldId="294"/>
            <ac:spMk id="123" creationId="{00000000-0000-0000-0000-000000000000}"/>
          </ac:spMkLst>
        </pc:spChg>
      </pc:sldChg>
      <pc:sldChg chg="addSp delSp modSp add mod">
        <pc:chgData name="José Romualdo Costa Filho" userId="a811325af1610333" providerId="LiveId" clId="{A89952AE-E9EE-4F9A-BC04-C7A8F4E560C6}" dt="2023-02-23T20:35:00.324" v="930" actId="20577"/>
        <pc:sldMkLst>
          <pc:docMk/>
          <pc:sldMk cId="1989988040" sldId="295"/>
        </pc:sldMkLst>
        <pc:spChg chg="add del">
          <ac:chgData name="José Romualdo Costa Filho" userId="a811325af1610333" providerId="LiveId" clId="{A89952AE-E9EE-4F9A-BC04-C7A8F4E560C6}" dt="2023-02-23T20:34:38.333" v="917" actId="22"/>
          <ac:spMkLst>
            <pc:docMk/>
            <pc:sldMk cId="1989988040" sldId="295"/>
            <ac:spMk id="3" creationId="{270F13BB-2FC4-BEE8-5039-11F8FBE32B31}"/>
          </ac:spMkLst>
        </pc:spChg>
        <pc:spChg chg="mod">
          <ac:chgData name="José Romualdo Costa Filho" userId="a811325af1610333" providerId="LiveId" clId="{A89952AE-E9EE-4F9A-BC04-C7A8F4E560C6}" dt="2023-02-23T20:35:00.324" v="930" actId="20577"/>
          <ac:spMkLst>
            <pc:docMk/>
            <pc:sldMk cId="1989988040" sldId="295"/>
            <ac:spMk id="123" creationId="{00000000-0000-0000-0000-000000000000}"/>
          </ac:spMkLst>
        </pc:spChg>
        <pc:picChg chg="del">
          <ac:chgData name="José Romualdo Costa Filho" userId="a811325af1610333" providerId="LiveId" clId="{A89952AE-E9EE-4F9A-BC04-C7A8F4E560C6}" dt="2023-02-23T20:34:36.017" v="915" actId="478"/>
          <ac:picMkLst>
            <pc:docMk/>
            <pc:sldMk cId="1989988040" sldId="295"/>
            <ac:picMk id="4098" creationId="{9AA358DD-8BF1-39C0-12B1-5B684B17566B}"/>
          </ac:picMkLst>
        </pc:picChg>
        <pc:picChg chg="add mod">
          <ac:chgData name="José Romualdo Costa Filho" userId="a811325af1610333" providerId="LiveId" clId="{A89952AE-E9EE-4F9A-BC04-C7A8F4E560C6}" dt="2023-02-23T20:34:57.297" v="922" actId="1076"/>
          <ac:picMkLst>
            <pc:docMk/>
            <pc:sldMk cId="1989988040" sldId="295"/>
            <ac:picMk id="6146" creationId="{7A7150B0-3F78-3F5A-4F4D-B18171837FEB}"/>
          </ac:picMkLst>
        </pc:picChg>
      </pc:sldChg>
      <pc:sldChg chg="modSp add mod ord">
        <pc:chgData name="José Romualdo Costa Filho" userId="a811325af1610333" providerId="LiveId" clId="{A89952AE-E9EE-4F9A-BC04-C7A8F4E560C6}" dt="2023-02-23T20:30:02.759" v="822" actId="113"/>
        <pc:sldMkLst>
          <pc:docMk/>
          <pc:sldMk cId="882639433" sldId="296"/>
        </pc:sldMkLst>
        <pc:spChg chg="mod">
          <ac:chgData name="José Romualdo Costa Filho" userId="a811325af1610333" providerId="LiveId" clId="{A89952AE-E9EE-4F9A-BC04-C7A8F4E560C6}" dt="2023-02-23T20:30:02.759" v="822" actId="113"/>
          <ac:spMkLst>
            <pc:docMk/>
            <pc:sldMk cId="882639433" sldId="296"/>
            <ac:spMk id="121" creationId="{00000000-0000-0000-0000-000000000000}"/>
          </ac:spMkLst>
        </pc:spChg>
      </pc:sldChg>
      <pc:sldChg chg="modSp add mod">
        <pc:chgData name="José Romualdo Costa Filho" userId="a811325af1610333" providerId="LiveId" clId="{A89952AE-E9EE-4F9A-BC04-C7A8F4E560C6}" dt="2023-02-23T20:30:17.194" v="827" actId="20577"/>
        <pc:sldMkLst>
          <pc:docMk/>
          <pc:sldMk cId="211934165" sldId="297"/>
        </pc:sldMkLst>
        <pc:spChg chg="mod">
          <ac:chgData name="José Romualdo Costa Filho" userId="a811325af1610333" providerId="LiveId" clId="{A89952AE-E9EE-4F9A-BC04-C7A8F4E560C6}" dt="2023-02-23T20:30:17.194" v="827" actId="20577"/>
          <ac:spMkLst>
            <pc:docMk/>
            <pc:sldMk cId="211934165" sldId="297"/>
            <ac:spMk id="121" creationId="{00000000-0000-0000-0000-000000000000}"/>
          </ac:spMkLst>
        </pc:spChg>
      </pc:sldChg>
      <pc:sldChg chg="modSp add mod">
        <pc:chgData name="José Romualdo Costa Filho" userId="a811325af1610333" providerId="LiveId" clId="{A89952AE-E9EE-4F9A-BC04-C7A8F4E560C6}" dt="2023-02-23T20:30:28.184" v="832" actId="113"/>
        <pc:sldMkLst>
          <pc:docMk/>
          <pc:sldMk cId="717122050" sldId="298"/>
        </pc:sldMkLst>
        <pc:spChg chg="mod">
          <ac:chgData name="José Romualdo Costa Filho" userId="a811325af1610333" providerId="LiveId" clId="{A89952AE-E9EE-4F9A-BC04-C7A8F4E560C6}" dt="2023-02-23T20:30:28.184" v="832" actId="113"/>
          <ac:spMkLst>
            <pc:docMk/>
            <pc:sldMk cId="717122050" sldId="298"/>
            <ac:spMk id="121" creationId="{00000000-0000-0000-0000-000000000000}"/>
          </ac:spMkLst>
        </pc:spChg>
      </pc:sldChg>
      <pc:sldChg chg="modSp add mod">
        <pc:chgData name="José Romualdo Costa Filho" userId="a811325af1610333" providerId="LiveId" clId="{A89952AE-E9EE-4F9A-BC04-C7A8F4E560C6}" dt="2023-02-23T20:30:39.351" v="837" actId="113"/>
        <pc:sldMkLst>
          <pc:docMk/>
          <pc:sldMk cId="1890044370" sldId="299"/>
        </pc:sldMkLst>
        <pc:spChg chg="mod">
          <ac:chgData name="José Romualdo Costa Filho" userId="a811325af1610333" providerId="LiveId" clId="{A89952AE-E9EE-4F9A-BC04-C7A8F4E560C6}" dt="2023-02-23T20:30:39.351" v="837" actId="113"/>
          <ac:spMkLst>
            <pc:docMk/>
            <pc:sldMk cId="1890044370" sldId="299"/>
            <ac:spMk id="121" creationId="{00000000-0000-0000-0000-000000000000}"/>
          </ac:spMkLst>
        </pc:spChg>
      </pc:sldChg>
      <pc:sldChg chg="modSp add mod">
        <pc:chgData name="José Romualdo Costa Filho" userId="a811325af1610333" providerId="LiveId" clId="{A89952AE-E9EE-4F9A-BC04-C7A8F4E560C6}" dt="2023-02-23T20:31:23.077" v="849" actId="20577"/>
        <pc:sldMkLst>
          <pc:docMk/>
          <pc:sldMk cId="158453277" sldId="300"/>
        </pc:sldMkLst>
        <pc:spChg chg="mod">
          <ac:chgData name="José Romualdo Costa Filho" userId="a811325af1610333" providerId="LiveId" clId="{A89952AE-E9EE-4F9A-BC04-C7A8F4E560C6}" dt="2023-02-23T20:31:23.077" v="849" actId="20577"/>
          <ac:spMkLst>
            <pc:docMk/>
            <pc:sldMk cId="158453277" sldId="300"/>
            <ac:spMk id="121" creationId="{00000000-0000-0000-0000-000000000000}"/>
          </ac:spMkLst>
        </pc:spChg>
      </pc:sldChg>
      <pc:sldChg chg="addSp delSp modSp add mod">
        <pc:chgData name="José Romualdo Costa Filho" userId="a811325af1610333" providerId="LiveId" clId="{A89952AE-E9EE-4F9A-BC04-C7A8F4E560C6}" dt="2023-02-23T20:33:59.706" v="914" actId="20577"/>
        <pc:sldMkLst>
          <pc:docMk/>
          <pc:sldMk cId="3222011206" sldId="301"/>
        </pc:sldMkLst>
        <pc:spChg chg="add del mod">
          <ac:chgData name="José Romualdo Costa Filho" userId="a811325af1610333" providerId="LiveId" clId="{A89952AE-E9EE-4F9A-BC04-C7A8F4E560C6}" dt="2023-02-23T20:32:49.599" v="852"/>
          <ac:spMkLst>
            <pc:docMk/>
            <pc:sldMk cId="3222011206" sldId="301"/>
            <ac:spMk id="2" creationId="{77A7E014-90BD-D4D6-3B2F-DC83FC294401}"/>
          </ac:spMkLst>
        </pc:spChg>
        <pc:spChg chg="add del mod">
          <ac:chgData name="José Romualdo Costa Filho" userId="a811325af1610333" providerId="LiveId" clId="{A89952AE-E9EE-4F9A-BC04-C7A8F4E560C6}" dt="2023-02-23T20:32:49.599" v="852"/>
          <ac:spMkLst>
            <pc:docMk/>
            <pc:sldMk cId="3222011206" sldId="301"/>
            <ac:spMk id="3" creationId="{C3B89F37-C01E-1170-64D2-746BB1DACE96}"/>
          </ac:spMkLst>
        </pc:spChg>
        <pc:spChg chg="mod">
          <ac:chgData name="José Romualdo Costa Filho" userId="a811325af1610333" providerId="LiveId" clId="{A89952AE-E9EE-4F9A-BC04-C7A8F4E560C6}" dt="2023-02-23T20:33:59.706" v="914" actId="20577"/>
          <ac:spMkLst>
            <pc:docMk/>
            <pc:sldMk cId="3222011206" sldId="301"/>
            <ac:spMk id="121" creationId="{00000000-0000-0000-0000-000000000000}"/>
          </ac:spMkLst>
        </pc:spChg>
      </pc:sldChg>
      <pc:sldChg chg="modSp add mod ord">
        <pc:chgData name="José Romualdo Costa Filho" userId="a811325af1610333" providerId="LiveId" clId="{A89952AE-E9EE-4F9A-BC04-C7A8F4E560C6}" dt="2023-02-23T20:36:06.541" v="940" actId="6549"/>
        <pc:sldMkLst>
          <pc:docMk/>
          <pc:sldMk cId="39332612" sldId="302"/>
        </pc:sldMkLst>
        <pc:spChg chg="mod">
          <ac:chgData name="José Romualdo Costa Filho" userId="a811325af1610333" providerId="LiveId" clId="{A89952AE-E9EE-4F9A-BC04-C7A8F4E560C6}" dt="2023-02-23T20:36:06.541" v="940" actId="6549"/>
          <ac:spMkLst>
            <pc:docMk/>
            <pc:sldMk cId="39332612" sldId="302"/>
            <ac:spMk id="121" creationId="{00000000-0000-0000-0000-000000000000}"/>
          </ac:spMkLst>
        </pc:spChg>
      </pc:sldChg>
      <pc:sldChg chg="modSp add mod">
        <pc:chgData name="José Romualdo Costa Filho" userId="a811325af1610333" providerId="LiveId" clId="{A89952AE-E9EE-4F9A-BC04-C7A8F4E560C6}" dt="2023-02-23T20:41:16.991" v="1050" actId="20577"/>
        <pc:sldMkLst>
          <pc:docMk/>
          <pc:sldMk cId="2061075804" sldId="303"/>
        </pc:sldMkLst>
        <pc:spChg chg="mod">
          <ac:chgData name="José Romualdo Costa Filho" userId="a811325af1610333" providerId="LiveId" clId="{A89952AE-E9EE-4F9A-BC04-C7A8F4E560C6}" dt="2023-02-23T20:36:03.091" v="939" actId="6549"/>
          <ac:spMkLst>
            <pc:docMk/>
            <pc:sldMk cId="2061075804" sldId="303"/>
            <ac:spMk id="121" creationId="{00000000-0000-0000-0000-000000000000}"/>
          </ac:spMkLst>
        </pc:spChg>
        <pc:spChg chg="mod">
          <ac:chgData name="José Romualdo Costa Filho" userId="a811325af1610333" providerId="LiveId" clId="{A89952AE-E9EE-4F9A-BC04-C7A8F4E560C6}" dt="2023-02-23T20:41:16.991" v="1050" actId="20577"/>
          <ac:spMkLst>
            <pc:docMk/>
            <pc:sldMk cId="2061075804" sldId="303"/>
            <ac:spMk id="123" creationId="{00000000-0000-0000-0000-000000000000}"/>
          </ac:spMkLst>
        </pc:spChg>
      </pc:sldChg>
      <pc:sldChg chg="add">
        <pc:chgData name="José Romualdo Costa Filho" userId="a811325af1610333" providerId="LiveId" clId="{A89952AE-E9EE-4F9A-BC04-C7A8F4E560C6}" dt="2023-02-23T20:36:14.347" v="941" actId="2890"/>
        <pc:sldMkLst>
          <pc:docMk/>
          <pc:sldMk cId="4144771394" sldId="304"/>
        </pc:sldMkLst>
      </pc:sldChg>
      <pc:sldChg chg="modSp add mod">
        <pc:chgData name="José Romualdo Costa Filho" userId="a811325af1610333" providerId="LiveId" clId="{A89952AE-E9EE-4F9A-BC04-C7A8F4E560C6}" dt="2023-02-23T20:40:55.033" v="1037"/>
        <pc:sldMkLst>
          <pc:docMk/>
          <pc:sldMk cId="1105163884" sldId="305"/>
        </pc:sldMkLst>
        <pc:spChg chg="mod">
          <ac:chgData name="José Romualdo Costa Filho" userId="a811325af1610333" providerId="LiveId" clId="{A89952AE-E9EE-4F9A-BC04-C7A8F4E560C6}" dt="2023-02-23T20:38:24.335" v="978" actId="14100"/>
          <ac:spMkLst>
            <pc:docMk/>
            <pc:sldMk cId="1105163884" sldId="305"/>
            <ac:spMk id="121" creationId="{00000000-0000-0000-0000-000000000000}"/>
          </ac:spMkLst>
        </pc:spChg>
        <pc:spChg chg="mod">
          <ac:chgData name="José Romualdo Costa Filho" userId="a811325af1610333" providerId="LiveId" clId="{A89952AE-E9EE-4F9A-BC04-C7A8F4E560C6}" dt="2023-02-23T20:40:55.033" v="1037"/>
          <ac:spMkLst>
            <pc:docMk/>
            <pc:sldMk cId="1105163884" sldId="305"/>
            <ac:spMk id="123" creationId="{00000000-0000-0000-0000-000000000000}"/>
          </ac:spMkLst>
        </pc:spChg>
      </pc:sldChg>
      <pc:sldChg chg="modSp add mod">
        <pc:chgData name="José Romualdo Costa Filho" userId="a811325af1610333" providerId="LiveId" clId="{A89952AE-E9EE-4F9A-BC04-C7A8F4E560C6}" dt="2023-02-23T20:40:51.112" v="1036"/>
        <pc:sldMkLst>
          <pc:docMk/>
          <pc:sldMk cId="2209634731" sldId="306"/>
        </pc:sldMkLst>
        <pc:spChg chg="mod">
          <ac:chgData name="José Romualdo Costa Filho" userId="a811325af1610333" providerId="LiveId" clId="{A89952AE-E9EE-4F9A-BC04-C7A8F4E560C6}" dt="2023-02-23T20:38:43.709" v="988" actId="113"/>
          <ac:spMkLst>
            <pc:docMk/>
            <pc:sldMk cId="2209634731" sldId="306"/>
            <ac:spMk id="121" creationId="{00000000-0000-0000-0000-000000000000}"/>
          </ac:spMkLst>
        </pc:spChg>
        <pc:spChg chg="mod">
          <ac:chgData name="José Romualdo Costa Filho" userId="a811325af1610333" providerId="LiveId" clId="{A89952AE-E9EE-4F9A-BC04-C7A8F4E560C6}" dt="2023-02-23T20:40:51.112" v="1036"/>
          <ac:spMkLst>
            <pc:docMk/>
            <pc:sldMk cId="2209634731" sldId="306"/>
            <ac:spMk id="123" creationId="{00000000-0000-0000-0000-000000000000}"/>
          </ac:spMkLst>
        </pc:spChg>
      </pc:sldChg>
      <pc:sldChg chg="new del">
        <pc:chgData name="José Romualdo Costa Filho" userId="a811325af1610333" providerId="LiveId" clId="{A89952AE-E9EE-4F9A-BC04-C7A8F4E560C6}" dt="2023-02-23T20:37:57.013" v="969" actId="47"/>
        <pc:sldMkLst>
          <pc:docMk/>
          <pc:sldMk cId="3264457426" sldId="306"/>
        </pc:sldMkLst>
      </pc:sldChg>
      <pc:sldChg chg="modSp add mod">
        <pc:chgData name="José Romualdo Costa Filho" userId="a811325af1610333" providerId="LiveId" clId="{A89952AE-E9EE-4F9A-BC04-C7A8F4E560C6}" dt="2023-02-23T20:40:48.136" v="1035"/>
        <pc:sldMkLst>
          <pc:docMk/>
          <pc:sldMk cId="990113673" sldId="307"/>
        </pc:sldMkLst>
        <pc:spChg chg="mod">
          <ac:chgData name="José Romualdo Costa Filho" userId="a811325af1610333" providerId="LiveId" clId="{A89952AE-E9EE-4F9A-BC04-C7A8F4E560C6}" dt="2023-02-23T20:39:45.754" v="1017" actId="20577"/>
          <ac:spMkLst>
            <pc:docMk/>
            <pc:sldMk cId="990113673" sldId="307"/>
            <ac:spMk id="121" creationId="{00000000-0000-0000-0000-000000000000}"/>
          </ac:spMkLst>
        </pc:spChg>
        <pc:spChg chg="mod">
          <ac:chgData name="José Romualdo Costa Filho" userId="a811325af1610333" providerId="LiveId" clId="{A89952AE-E9EE-4F9A-BC04-C7A8F4E560C6}" dt="2023-02-23T20:40:48.136" v="1035"/>
          <ac:spMkLst>
            <pc:docMk/>
            <pc:sldMk cId="990113673" sldId="307"/>
            <ac:spMk id="123" creationId="{00000000-0000-0000-0000-000000000000}"/>
          </ac:spMkLst>
        </pc:spChg>
      </pc:sldChg>
      <pc:sldChg chg="modSp add mod">
        <pc:chgData name="José Romualdo Costa Filho" userId="a811325af1610333" providerId="LiveId" clId="{A89952AE-E9EE-4F9A-BC04-C7A8F4E560C6}" dt="2023-02-23T20:40:45.864" v="1034"/>
        <pc:sldMkLst>
          <pc:docMk/>
          <pc:sldMk cId="3343783334" sldId="308"/>
        </pc:sldMkLst>
        <pc:spChg chg="mod">
          <ac:chgData name="José Romualdo Costa Filho" userId="a811325af1610333" providerId="LiveId" clId="{A89952AE-E9EE-4F9A-BC04-C7A8F4E560C6}" dt="2023-02-23T20:39:41.946" v="1015" actId="20577"/>
          <ac:spMkLst>
            <pc:docMk/>
            <pc:sldMk cId="3343783334" sldId="308"/>
            <ac:spMk id="121" creationId="{00000000-0000-0000-0000-000000000000}"/>
          </ac:spMkLst>
        </pc:spChg>
        <pc:spChg chg="mod">
          <ac:chgData name="José Romualdo Costa Filho" userId="a811325af1610333" providerId="LiveId" clId="{A89952AE-E9EE-4F9A-BC04-C7A8F4E560C6}" dt="2023-02-23T20:40:45.864" v="1034"/>
          <ac:spMkLst>
            <pc:docMk/>
            <pc:sldMk cId="3343783334" sldId="308"/>
            <ac:spMk id="123" creationId="{00000000-0000-0000-0000-000000000000}"/>
          </ac:spMkLst>
        </pc:spChg>
      </pc:sldChg>
      <pc:sldChg chg="modSp add mod">
        <pc:chgData name="José Romualdo Costa Filho" userId="a811325af1610333" providerId="LiveId" clId="{A89952AE-E9EE-4F9A-BC04-C7A8F4E560C6}" dt="2023-02-23T20:40:43.623" v="1033"/>
        <pc:sldMkLst>
          <pc:docMk/>
          <pc:sldMk cId="2993402325" sldId="309"/>
        </pc:sldMkLst>
        <pc:spChg chg="mod">
          <ac:chgData name="José Romualdo Costa Filho" userId="a811325af1610333" providerId="LiveId" clId="{A89952AE-E9EE-4F9A-BC04-C7A8F4E560C6}" dt="2023-02-23T20:39:38.026" v="1013" actId="20577"/>
          <ac:spMkLst>
            <pc:docMk/>
            <pc:sldMk cId="2993402325" sldId="309"/>
            <ac:spMk id="121" creationId="{00000000-0000-0000-0000-000000000000}"/>
          </ac:spMkLst>
        </pc:spChg>
        <pc:spChg chg="mod">
          <ac:chgData name="José Romualdo Costa Filho" userId="a811325af1610333" providerId="LiveId" clId="{A89952AE-E9EE-4F9A-BC04-C7A8F4E560C6}" dt="2023-02-23T20:40:43.623" v="1033"/>
          <ac:spMkLst>
            <pc:docMk/>
            <pc:sldMk cId="2993402325" sldId="309"/>
            <ac:spMk id="123" creationId="{00000000-0000-0000-0000-000000000000}"/>
          </ac:spMkLst>
        </pc:spChg>
      </pc:sldChg>
      <pc:sldChg chg="modSp add mod">
        <pc:chgData name="José Romualdo Costa Filho" userId="a811325af1610333" providerId="LiveId" clId="{A89952AE-E9EE-4F9A-BC04-C7A8F4E560C6}" dt="2023-02-23T20:40:39.345" v="1032" actId="20577"/>
        <pc:sldMkLst>
          <pc:docMk/>
          <pc:sldMk cId="2042035912" sldId="310"/>
        </pc:sldMkLst>
        <pc:spChg chg="mod">
          <ac:chgData name="José Romualdo Costa Filho" userId="a811325af1610333" providerId="LiveId" clId="{A89952AE-E9EE-4F9A-BC04-C7A8F4E560C6}" dt="2023-02-23T20:40:05.126" v="1026" actId="20577"/>
          <ac:spMkLst>
            <pc:docMk/>
            <pc:sldMk cId="2042035912" sldId="310"/>
            <ac:spMk id="121" creationId="{00000000-0000-0000-0000-000000000000}"/>
          </ac:spMkLst>
        </pc:spChg>
        <pc:spChg chg="mod">
          <ac:chgData name="José Romualdo Costa Filho" userId="a811325af1610333" providerId="LiveId" clId="{A89952AE-E9EE-4F9A-BC04-C7A8F4E560C6}" dt="2023-02-23T20:40:39.345" v="1032" actId="20577"/>
          <ac:spMkLst>
            <pc:docMk/>
            <pc:sldMk cId="2042035912" sldId="310"/>
            <ac:spMk id="123" creationId="{00000000-0000-0000-0000-000000000000}"/>
          </ac:spMkLst>
        </pc:spChg>
      </pc:sldChg>
      <pc:sldChg chg="modSp add mod">
        <pc:chgData name="José Romualdo Costa Filho" userId="a811325af1610333" providerId="LiveId" clId="{A89952AE-E9EE-4F9A-BC04-C7A8F4E560C6}" dt="2023-02-23T20:41:56.458" v="1071" actId="6549"/>
        <pc:sldMkLst>
          <pc:docMk/>
          <pc:sldMk cId="2521147795" sldId="311"/>
        </pc:sldMkLst>
        <pc:spChg chg="mod">
          <ac:chgData name="José Romualdo Costa Filho" userId="a811325af1610333" providerId="LiveId" clId="{A89952AE-E9EE-4F9A-BC04-C7A8F4E560C6}" dt="2023-02-23T20:41:56.458" v="1071" actId="6549"/>
          <ac:spMkLst>
            <pc:docMk/>
            <pc:sldMk cId="2521147795" sldId="311"/>
            <ac:spMk id="121" creationId="{00000000-0000-0000-0000-000000000000}"/>
          </ac:spMkLst>
        </pc:spChg>
        <pc:spChg chg="mod">
          <ac:chgData name="José Romualdo Costa Filho" userId="a811325af1610333" providerId="LiveId" clId="{A89952AE-E9EE-4F9A-BC04-C7A8F4E560C6}" dt="2023-02-23T20:41:49.047" v="1066" actId="20577"/>
          <ac:spMkLst>
            <pc:docMk/>
            <pc:sldMk cId="2521147795" sldId="311"/>
            <ac:spMk id="123" creationId="{00000000-0000-0000-0000-000000000000}"/>
          </ac:spMkLst>
        </pc:spChg>
      </pc:sldChg>
      <pc:sldChg chg="modSp add mod">
        <pc:chgData name="José Romualdo Costa Filho" userId="a811325af1610333" providerId="LiveId" clId="{A89952AE-E9EE-4F9A-BC04-C7A8F4E560C6}" dt="2023-02-23T20:42:29.698" v="1086"/>
        <pc:sldMkLst>
          <pc:docMk/>
          <pc:sldMk cId="2700333060" sldId="312"/>
        </pc:sldMkLst>
        <pc:spChg chg="mod">
          <ac:chgData name="José Romualdo Costa Filho" userId="a811325af1610333" providerId="LiveId" clId="{A89952AE-E9EE-4F9A-BC04-C7A8F4E560C6}" dt="2023-02-23T20:42:29.698" v="1086"/>
          <ac:spMkLst>
            <pc:docMk/>
            <pc:sldMk cId="2700333060" sldId="312"/>
            <ac:spMk id="121" creationId="{00000000-0000-0000-0000-000000000000}"/>
          </ac:spMkLst>
        </pc:spChg>
        <pc:spChg chg="mod">
          <ac:chgData name="José Romualdo Costa Filho" userId="a811325af1610333" providerId="LiveId" clId="{A89952AE-E9EE-4F9A-BC04-C7A8F4E560C6}" dt="2023-02-23T20:42:27.507" v="1085" actId="20577"/>
          <ac:spMkLst>
            <pc:docMk/>
            <pc:sldMk cId="2700333060" sldId="312"/>
            <ac:spMk id="123" creationId="{00000000-0000-0000-0000-000000000000}"/>
          </ac:spMkLst>
        </pc:spChg>
      </pc:sldChg>
      <pc:sldChg chg="addSp delSp add">
        <pc:chgData name="José Romualdo Costa Filho" userId="a811325af1610333" providerId="LiveId" clId="{A89952AE-E9EE-4F9A-BC04-C7A8F4E560C6}" dt="2023-02-23T20:43:06.219" v="1089"/>
        <pc:sldMkLst>
          <pc:docMk/>
          <pc:sldMk cId="3440284668" sldId="313"/>
        </pc:sldMkLst>
        <pc:picChg chg="del">
          <ac:chgData name="José Romualdo Costa Filho" userId="a811325af1610333" providerId="LiveId" clId="{A89952AE-E9EE-4F9A-BC04-C7A8F4E560C6}" dt="2023-02-23T20:43:04.615" v="1088" actId="478"/>
          <ac:picMkLst>
            <pc:docMk/>
            <pc:sldMk cId="3440284668" sldId="313"/>
            <ac:picMk id="4098" creationId="{9AA358DD-8BF1-39C0-12B1-5B684B17566B}"/>
          </ac:picMkLst>
        </pc:picChg>
        <pc:picChg chg="add">
          <ac:chgData name="José Romualdo Costa Filho" userId="a811325af1610333" providerId="LiveId" clId="{A89952AE-E9EE-4F9A-BC04-C7A8F4E560C6}" dt="2023-02-23T20:43:06.219" v="1089"/>
          <ac:picMkLst>
            <pc:docMk/>
            <pc:sldMk cId="3440284668" sldId="313"/>
            <ac:picMk id="7170" creationId="{AAB9FBF7-2070-5B9C-27D6-39EB10D17EE3}"/>
          </ac:picMkLst>
        </pc:picChg>
      </pc:sldChg>
      <pc:sldMasterChg chg="modSldLayout">
        <pc:chgData name="José Romualdo Costa Filho" userId="a811325af1610333" providerId="LiveId" clId="{A89952AE-E9EE-4F9A-BC04-C7A8F4E560C6}" dt="2023-02-23T20:17:33.172" v="367"/>
        <pc:sldMasterMkLst>
          <pc:docMk/>
          <pc:sldMasterMk cId="0" sldId="2147483654"/>
        </pc:sldMasterMkLst>
        <pc:sldLayoutChg chg="modSp mod">
          <pc:chgData name="José Romualdo Costa Filho" userId="a811325af1610333" providerId="LiveId" clId="{A89952AE-E9EE-4F9A-BC04-C7A8F4E560C6}" dt="2023-02-23T19:45:30.810" v="134" actId="20577"/>
          <pc:sldLayoutMkLst>
            <pc:docMk/>
            <pc:sldMasterMk cId="0" sldId="2147483654"/>
            <pc:sldLayoutMk cId="0" sldId="2147483649"/>
          </pc:sldLayoutMkLst>
          <pc:spChg chg="mod">
            <ac:chgData name="José Romualdo Costa Filho" userId="a811325af1610333" providerId="LiveId" clId="{A89952AE-E9EE-4F9A-BC04-C7A8F4E560C6}" dt="2023-02-23T19:45:30.810" v="134" actId="20577"/>
            <ac:spMkLst>
              <pc:docMk/>
              <pc:sldMasterMk cId="0" sldId="2147483654"/>
              <pc:sldLayoutMk cId="0" sldId="2147483649"/>
              <ac:spMk id="26" creationId="{00000000-0000-0000-0000-000000000000}"/>
            </ac:spMkLst>
          </pc:spChg>
        </pc:sldLayoutChg>
        <pc:sldLayoutChg chg="modSp mod">
          <pc:chgData name="José Romualdo Costa Filho" userId="a811325af1610333" providerId="LiveId" clId="{A89952AE-E9EE-4F9A-BC04-C7A8F4E560C6}" dt="2023-02-23T20:17:24.488" v="364"/>
          <pc:sldLayoutMkLst>
            <pc:docMk/>
            <pc:sldMasterMk cId="0" sldId="2147483654"/>
            <pc:sldLayoutMk cId="0" sldId="2147483650"/>
          </pc:sldLayoutMkLst>
          <pc:spChg chg="mod">
            <ac:chgData name="José Romualdo Costa Filho" userId="a811325af1610333" providerId="LiveId" clId="{A89952AE-E9EE-4F9A-BC04-C7A8F4E560C6}" dt="2023-02-23T20:17:24.488" v="364"/>
            <ac:spMkLst>
              <pc:docMk/>
              <pc:sldMasterMk cId="0" sldId="2147483654"/>
              <pc:sldLayoutMk cId="0" sldId="2147483650"/>
              <ac:spMk id="35" creationId="{00000000-0000-0000-0000-000000000000}"/>
            </ac:spMkLst>
          </pc:spChg>
        </pc:sldLayoutChg>
        <pc:sldLayoutChg chg="modSp mod">
          <pc:chgData name="José Romualdo Costa Filho" userId="a811325af1610333" providerId="LiveId" clId="{A89952AE-E9EE-4F9A-BC04-C7A8F4E560C6}" dt="2023-02-23T20:17:28.117" v="365"/>
          <pc:sldLayoutMkLst>
            <pc:docMk/>
            <pc:sldMasterMk cId="0" sldId="2147483654"/>
            <pc:sldLayoutMk cId="0" sldId="2147483651"/>
          </pc:sldLayoutMkLst>
          <pc:spChg chg="mod">
            <ac:chgData name="José Romualdo Costa Filho" userId="a811325af1610333" providerId="LiveId" clId="{A89952AE-E9EE-4F9A-BC04-C7A8F4E560C6}" dt="2023-02-23T20:17:28.117" v="365"/>
            <ac:spMkLst>
              <pc:docMk/>
              <pc:sldMasterMk cId="0" sldId="2147483654"/>
              <pc:sldLayoutMk cId="0" sldId="2147483651"/>
              <ac:spMk id="43" creationId="{00000000-0000-0000-0000-000000000000}"/>
            </ac:spMkLst>
          </pc:spChg>
        </pc:sldLayoutChg>
        <pc:sldLayoutChg chg="modSp mod">
          <pc:chgData name="José Romualdo Costa Filho" userId="a811325af1610333" providerId="LiveId" clId="{A89952AE-E9EE-4F9A-BC04-C7A8F4E560C6}" dt="2023-02-23T20:17:30.647" v="366"/>
          <pc:sldLayoutMkLst>
            <pc:docMk/>
            <pc:sldMasterMk cId="0" sldId="2147483654"/>
            <pc:sldLayoutMk cId="0" sldId="2147483652"/>
          </pc:sldLayoutMkLst>
          <pc:spChg chg="mod">
            <ac:chgData name="José Romualdo Costa Filho" userId="a811325af1610333" providerId="LiveId" clId="{A89952AE-E9EE-4F9A-BC04-C7A8F4E560C6}" dt="2023-02-23T20:17:30.647" v="366"/>
            <ac:spMkLst>
              <pc:docMk/>
              <pc:sldMasterMk cId="0" sldId="2147483654"/>
              <pc:sldLayoutMk cId="0" sldId="2147483652"/>
              <ac:spMk id="53" creationId="{00000000-0000-0000-0000-000000000000}"/>
            </ac:spMkLst>
          </pc:spChg>
        </pc:sldLayoutChg>
        <pc:sldLayoutChg chg="modSp mod">
          <pc:chgData name="José Romualdo Costa Filho" userId="a811325af1610333" providerId="LiveId" clId="{A89952AE-E9EE-4F9A-BC04-C7A8F4E560C6}" dt="2023-02-23T20:17:33.172" v="367"/>
          <pc:sldLayoutMkLst>
            <pc:docMk/>
            <pc:sldMasterMk cId="0" sldId="2147483654"/>
            <pc:sldLayoutMk cId="0" sldId="2147483653"/>
          </pc:sldLayoutMkLst>
          <pc:spChg chg="mod">
            <ac:chgData name="José Romualdo Costa Filho" userId="a811325af1610333" providerId="LiveId" clId="{A89952AE-E9EE-4F9A-BC04-C7A8F4E560C6}" dt="2023-02-23T20:17:33.172" v="367"/>
            <ac:spMkLst>
              <pc:docMk/>
              <pc:sldMasterMk cId="0" sldId="2147483654"/>
              <pc:sldLayoutMk cId="0" sldId="2147483653"/>
              <ac:spMk id="59" creationId="{00000000-0000-0000-0000-000000000000}"/>
            </ac:spMkLst>
          </pc:spChg>
        </pc:sldLayoutChg>
      </pc:sldMasterChg>
    </pc:docChg>
  </pc:docChgLst>
  <pc:docChgLst>
    <pc:chgData name="José Romualdo Costa Filho" userId="a811325af1610333" providerId="LiveId" clId="{C9FB8D0C-B6F1-457E-BDF3-91D031F58C4F}"/>
    <pc:docChg chg="undo custSel addSld delSld modSld sldOrd modMainMaster">
      <pc:chgData name="José Romualdo Costa Filho" userId="a811325af1610333" providerId="LiveId" clId="{C9FB8D0C-B6F1-457E-BDF3-91D031F58C4F}" dt="2023-03-02T21:17:11.103" v="896"/>
      <pc:docMkLst>
        <pc:docMk/>
      </pc:docMkLst>
      <pc:sldChg chg="modSp mod">
        <pc:chgData name="José Romualdo Costa Filho" userId="a811325af1610333" providerId="LiveId" clId="{C9FB8D0C-B6F1-457E-BDF3-91D031F58C4F}" dt="2023-03-02T21:03:30.532" v="626" actId="20577"/>
        <pc:sldMkLst>
          <pc:docMk/>
          <pc:sldMk cId="0" sldId="257"/>
        </pc:sldMkLst>
        <pc:spChg chg="mod">
          <ac:chgData name="José Romualdo Costa Filho" userId="a811325af1610333" providerId="LiveId" clId="{C9FB8D0C-B6F1-457E-BDF3-91D031F58C4F}" dt="2023-03-02T21:03:30.532" v="626" actId="20577"/>
          <ac:spMkLst>
            <pc:docMk/>
            <pc:sldMk cId="0" sldId="257"/>
            <ac:spMk id="76" creationId="{00000000-0000-0000-0000-000000000000}"/>
          </ac:spMkLst>
        </pc:spChg>
      </pc:sldChg>
      <pc:sldChg chg="modSp mod">
        <pc:chgData name="José Romualdo Costa Filho" userId="a811325af1610333" providerId="LiveId" clId="{C9FB8D0C-B6F1-457E-BDF3-91D031F58C4F}" dt="2023-03-02T20:48:04.833" v="86" actId="20577"/>
        <pc:sldMkLst>
          <pc:docMk/>
          <pc:sldMk cId="0" sldId="258"/>
        </pc:sldMkLst>
        <pc:spChg chg="mod">
          <ac:chgData name="José Romualdo Costa Filho" userId="a811325af1610333" providerId="LiveId" clId="{C9FB8D0C-B6F1-457E-BDF3-91D031F58C4F}" dt="2023-03-02T20:48:04.833" v="86" actId="20577"/>
          <ac:spMkLst>
            <pc:docMk/>
            <pc:sldMk cId="0" sldId="258"/>
            <ac:spMk id="84" creationId="{00000000-0000-0000-0000-000000000000}"/>
          </ac:spMkLst>
        </pc:spChg>
      </pc:sldChg>
      <pc:sldChg chg="modSp mod">
        <pc:chgData name="José Romualdo Costa Filho" userId="a811325af1610333" providerId="LiveId" clId="{C9FB8D0C-B6F1-457E-BDF3-91D031F58C4F}" dt="2023-03-02T20:48:26.554" v="104" actId="790"/>
        <pc:sldMkLst>
          <pc:docMk/>
          <pc:sldMk cId="0" sldId="259"/>
        </pc:sldMkLst>
        <pc:spChg chg="mod">
          <ac:chgData name="José Romualdo Costa Filho" userId="a811325af1610333" providerId="LiveId" clId="{C9FB8D0C-B6F1-457E-BDF3-91D031F58C4F}" dt="2023-03-02T20:48:26.554" v="104" actId="790"/>
          <ac:spMkLst>
            <pc:docMk/>
            <pc:sldMk cId="0" sldId="259"/>
            <ac:spMk id="90" creationId="{00000000-0000-0000-0000-000000000000}"/>
          </ac:spMkLst>
        </pc:spChg>
      </pc:sldChg>
      <pc:sldChg chg="addSp delSp modSp mod">
        <pc:chgData name="José Romualdo Costa Filho" userId="a811325af1610333" providerId="LiveId" clId="{C9FB8D0C-B6F1-457E-BDF3-91D031F58C4F}" dt="2023-03-02T20:53:44.881" v="112" actId="1076"/>
        <pc:sldMkLst>
          <pc:docMk/>
          <pc:sldMk cId="0" sldId="260"/>
        </pc:sldMkLst>
        <pc:spChg chg="del">
          <ac:chgData name="José Romualdo Costa Filho" userId="a811325af1610333" providerId="LiveId" clId="{C9FB8D0C-B6F1-457E-BDF3-91D031F58C4F}" dt="2023-03-02T20:53:29.586" v="106" actId="478"/>
          <ac:spMkLst>
            <pc:docMk/>
            <pc:sldMk cId="0" sldId="260"/>
            <ac:spMk id="98" creationId="{00000000-0000-0000-0000-000000000000}"/>
          </ac:spMkLst>
        </pc:spChg>
        <pc:graphicFrameChg chg="add del mod">
          <ac:chgData name="José Romualdo Costa Filho" userId="a811325af1610333" providerId="LiveId" clId="{C9FB8D0C-B6F1-457E-BDF3-91D031F58C4F}" dt="2023-03-02T20:53:31.719" v="108"/>
          <ac:graphicFrameMkLst>
            <pc:docMk/>
            <pc:sldMk cId="0" sldId="260"/>
            <ac:graphicFrameMk id="2" creationId="{00736184-3D23-DD14-06B3-494489990D4E}"/>
          </ac:graphicFrameMkLst>
        </pc:graphicFrameChg>
        <pc:graphicFrameChg chg="del">
          <ac:chgData name="José Romualdo Costa Filho" userId="a811325af1610333" providerId="LiveId" clId="{C9FB8D0C-B6F1-457E-BDF3-91D031F58C4F}" dt="2023-03-02T20:48:40.388" v="105" actId="478"/>
          <ac:graphicFrameMkLst>
            <pc:docMk/>
            <pc:sldMk cId="0" sldId="260"/>
            <ac:graphicFrameMk id="6" creationId="{80132AFC-FE86-CC10-F92D-835FD7EC9B6C}"/>
          </ac:graphicFrameMkLst>
        </pc:graphicFrameChg>
        <pc:picChg chg="add mod">
          <ac:chgData name="José Romualdo Costa Filho" userId="a811325af1610333" providerId="LiveId" clId="{C9FB8D0C-B6F1-457E-BDF3-91D031F58C4F}" dt="2023-03-02T20:53:44.881" v="112" actId="1076"/>
          <ac:picMkLst>
            <pc:docMk/>
            <pc:sldMk cId="0" sldId="260"/>
            <ac:picMk id="3" creationId="{56BB3FF7-A740-D6DB-2D02-CFF0B55B741B}"/>
          </ac:picMkLst>
        </pc:picChg>
      </pc:sldChg>
      <pc:sldChg chg="del">
        <pc:chgData name="José Romualdo Costa Filho" userId="a811325af1610333" providerId="LiveId" clId="{C9FB8D0C-B6F1-457E-BDF3-91D031F58C4F}" dt="2023-03-02T21:08:09.119" v="736" actId="47"/>
        <pc:sldMkLst>
          <pc:docMk/>
          <pc:sldMk cId="0" sldId="261"/>
        </pc:sldMkLst>
      </pc:sldChg>
      <pc:sldChg chg="del">
        <pc:chgData name="José Romualdo Costa Filho" userId="a811325af1610333" providerId="LiveId" clId="{C9FB8D0C-B6F1-457E-BDF3-91D031F58C4F}" dt="2023-03-02T21:08:09.119" v="736" actId="47"/>
        <pc:sldMkLst>
          <pc:docMk/>
          <pc:sldMk cId="0" sldId="262"/>
        </pc:sldMkLst>
      </pc:sldChg>
      <pc:sldChg chg="delSp modSp mod">
        <pc:chgData name="José Romualdo Costa Filho" userId="a811325af1610333" providerId="LiveId" clId="{C9FB8D0C-B6F1-457E-BDF3-91D031F58C4F}" dt="2023-03-02T21:05:01.701" v="695" actId="403"/>
        <pc:sldMkLst>
          <pc:docMk/>
          <pc:sldMk cId="0" sldId="263"/>
        </pc:sldMkLst>
        <pc:spChg chg="mod">
          <ac:chgData name="José Romualdo Costa Filho" userId="a811325af1610333" providerId="LiveId" clId="{C9FB8D0C-B6F1-457E-BDF3-91D031F58C4F}" dt="2023-03-02T21:05:01.701" v="695" actId="403"/>
          <ac:spMkLst>
            <pc:docMk/>
            <pc:sldMk cId="0" sldId="263"/>
            <ac:spMk id="121" creationId="{00000000-0000-0000-0000-000000000000}"/>
          </ac:spMkLst>
        </pc:spChg>
        <pc:spChg chg="mod">
          <ac:chgData name="José Romualdo Costa Filho" userId="a811325af1610333" providerId="LiveId" clId="{C9FB8D0C-B6F1-457E-BDF3-91D031F58C4F}" dt="2023-03-02T20:54:13.093" v="126" actId="20577"/>
          <ac:spMkLst>
            <pc:docMk/>
            <pc:sldMk cId="0" sldId="263"/>
            <ac:spMk id="123" creationId="{00000000-0000-0000-0000-000000000000}"/>
          </ac:spMkLst>
        </pc:spChg>
        <pc:picChg chg="del">
          <ac:chgData name="José Romualdo Costa Filho" userId="a811325af1610333" providerId="LiveId" clId="{C9FB8D0C-B6F1-457E-BDF3-91D031F58C4F}" dt="2023-03-02T20:55:35.969" v="256" actId="478"/>
          <ac:picMkLst>
            <pc:docMk/>
            <pc:sldMk cId="0" sldId="263"/>
            <ac:picMk id="3074" creationId="{DCC52DC3-2BE3-CDFA-FC9D-48130E501B3B}"/>
          </ac:picMkLst>
        </pc:picChg>
      </pc:sldChg>
      <pc:sldChg chg="modSp mod ord">
        <pc:chgData name="José Romualdo Costa Filho" userId="a811325af1610333" providerId="LiveId" clId="{C9FB8D0C-B6F1-457E-BDF3-91D031F58C4F}" dt="2023-03-02T20:59:12.840" v="574" actId="20577"/>
        <pc:sldMkLst>
          <pc:docMk/>
          <pc:sldMk cId="0" sldId="269"/>
        </pc:sldMkLst>
        <pc:spChg chg="mod">
          <ac:chgData name="José Romualdo Costa Filho" userId="a811325af1610333" providerId="LiveId" clId="{C9FB8D0C-B6F1-457E-BDF3-91D031F58C4F}" dt="2023-03-02T20:59:12.840" v="574" actId="20577"/>
          <ac:spMkLst>
            <pc:docMk/>
            <pc:sldMk cId="0" sldId="269"/>
            <ac:spMk id="185" creationId="{00000000-0000-0000-0000-000000000000}"/>
          </ac:spMkLst>
        </pc:spChg>
      </pc:sldChg>
      <pc:sldChg chg="modSp mod">
        <pc:chgData name="José Romualdo Costa Filho" userId="a811325af1610333" providerId="LiveId" clId="{C9FB8D0C-B6F1-457E-BDF3-91D031F58C4F}" dt="2023-03-02T21:04:54.005" v="693" actId="403"/>
        <pc:sldMkLst>
          <pc:docMk/>
          <pc:sldMk cId="1531376204" sldId="286"/>
        </pc:sldMkLst>
        <pc:spChg chg="mod">
          <ac:chgData name="José Romualdo Costa Filho" userId="a811325af1610333" providerId="LiveId" clId="{C9FB8D0C-B6F1-457E-BDF3-91D031F58C4F}" dt="2023-03-02T21:04:54.005" v="693" actId="403"/>
          <ac:spMkLst>
            <pc:docMk/>
            <pc:sldMk cId="1531376204" sldId="286"/>
            <ac:spMk id="121" creationId="{00000000-0000-0000-0000-000000000000}"/>
          </ac:spMkLst>
        </pc:spChg>
        <pc:spChg chg="mod">
          <ac:chgData name="José Romualdo Costa Filho" userId="a811325af1610333" providerId="LiveId" clId="{C9FB8D0C-B6F1-457E-BDF3-91D031F58C4F}" dt="2023-03-02T20:59:35.596" v="576"/>
          <ac:spMkLst>
            <pc:docMk/>
            <pc:sldMk cId="1531376204" sldId="286"/>
            <ac:spMk id="123" creationId="{00000000-0000-0000-0000-000000000000}"/>
          </ac:spMkLst>
        </pc:spChg>
      </pc:sldChg>
      <pc:sldChg chg="del">
        <pc:chgData name="José Romualdo Costa Filho" userId="a811325af1610333" providerId="LiveId" clId="{C9FB8D0C-B6F1-457E-BDF3-91D031F58C4F}" dt="2023-03-02T21:08:09.119" v="736" actId="47"/>
        <pc:sldMkLst>
          <pc:docMk/>
          <pc:sldMk cId="1450976772" sldId="287"/>
        </pc:sldMkLst>
      </pc:sldChg>
      <pc:sldChg chg="del">
        <pc:chgData name="José Romualdo Costa Filho" userId="a811325af1610333" providerId="LiveId" clId="{C9FB8D0C-B6F1-457E-BDF3-91D031F58C4F}" dt="2023-03-02T21:08:09.119" v="736" actId="47"/>
        <pc:sldMkLst>
          <pc:docMk/>
          <pc:sldMk cId="2958933430" sldId="294"/>
        </pc:sldMkLst>
      </pc:sldChg>
      <pc:sldChg chg="addSp delSp modSp mod">
        <pc:chgData name="José Romualdo Costa Filho" userId="a811325af1610333" providerId="LiveId" clId="{C9FB8D0C-B6F1-457E-BDF3-91D031F58C4F}" dt="2023-03-02T21:17:11.103" v="896"/>
        <pc:sldMkLst>
          <pc:docMk/>
          <pc:sldMk cId="1989988040" sldId="295"/>
        </pc:sldMkLst>
        <pc:spChg chg="add mod">
          <ac:chgData name="José Romualdo Costa Filho" userId="a811325af1610333" providerId="LiveId" clId="{C9FB8D0C-B6F1-457E-BDF3-91D031F58C4F}" dt="2023-03-02T21:17:11.103" v="896"/>
          <ac:spMkLst>
            <pc:docMk/>
            <pc:sldMk cId="1989988040" sldId="295"/>
            <ac:spMk id="4" creationId="{CBB9A3A4-ADD6-B235-AA89-DF542A32B51D}"/>
          </ac:spMkLst>
        </pc:spChg>
        <pc:spChg chg="mod">
          <ac:chgData name="José Romualdo Costa Filho" userId="a811325af1610333" providerId="LiveId" clId="{C9FB8D0C-B6F1-457E-BDF3-91D031F58C4F}" dt="2023-03-02T21:12:36.236" v="842" actId="20577"/>
          <ac:spMkLst>
            <pc:docMk/>
            <pc:sldMk cId="1989988040" sldId="295"/>
            <ac:spMk id="123" creationId="{00000000-0000-0000-0000-000000000000}"/>
          </ac:spMkLst>
        </pc:spChg>
        <pc:picChg chg="add mod">
          <ac:chgData name="José Romualdo Costa Filho" userId="a811325af1610333" providerId="LiveId" clId="{C9FB8D0C-B6F1-457E-BDF3-91D031F58C4F}" dt="2023-03-02T21:16:53.156" v="894" actId="1076"/>
          <ac:picMkLst>
            <pc:docMk/>
            <pc:sldMk cId="1989988040" sldId="295"/>
            <ac:picMk id="3" creationId="{6A59DF41-51A1-C302-0013-9A96B0027E14}"/>
          </ac:picMkLst>
        </pc:picChg>
        <pc:picChg chg="del">
          <ac:chgData name="José Romualdo Costa Filho" userId="a811325af1610333" providerId="LiveId" clId="{C9FB8D0C-B6F1-457E-BDF3-91D031F58C4F}" dt="2023-03-02T21:12:39.597" v="843" actId="478"/>
          <ac:picMkLst>
            <pc:docMk/>
            <pc:sldMk cId="1989988040" sldId="295"/>
            <ac:picMk id="6146" creationId="{7A7150B0-3F78-3F5A-4F4D-B18171837FEB}"/>
          </ac:picMkLst>
        </pc:picChg>
      </pc:sldChg>
      <pc:sldChg chg="del">
        <pc:chgData name="José Romualdo Costa Filho" userId="a811325af1610333" providerId="LiveId" clId="{C9FB8D0C-B6F1-457E-BDF3-91D031F58C4F}" dt="2023-03-02T21:08:09.119" v="736" actId="47"/>
        <pc:sldMkLst>
          <pc:docMk/>
          <pc:sldMk cId="882639433" sldId="296"/>
        </pc:sldMkLst>
      </pc:sldChg>
      <pc:sldChg chg="del">
        <pc:chgData name="José Romualdo Costa Filho" userId="a811325af1610333" providerId="LiveId" clId="{C9FB8D0C-B6F1-457E-BDF3-91D031F58C4F}" dt="2023-03-02T21:08:09.119" v="736" actId="47"/>
        <pc:sldMkLst>
          <pc:docMk/>
          <pc:sldMk cId="211934165" sldId="297"/>
        </pc:sldMkLst>
      </pc:sldChg>
      <pc:sldChg chg="del">
        <pc:chgData name="José Romualdo Costa Filho" userId="a811325af1610333" providerId="LiveId" clId="{C9FB8D0C-B6F1-457E-BDF3-91D031F58C4F}" dt="2023-03-02T21:08:09.119" v="736" actId="47"/>
        <pc:sldMkLst>
          <pc:docMk/>
          <pc:sldMk cId="717122050" sldId="298"/>
        </pc:sldMkLst>
      </pc:sldChg>
      <pc:sldChg chg="del">
        <pc:chgData name="José Romualdo Costa Filho" userId="a811325af1610333" providerId="LiveId" clId="{C9FB8D0C-B6F1-457E-BDF3-91D031F58C4F}" dt="2023-03-02T21:08:09.119" v="736" actId="47"/>
        <pc:sldMkLst>
          <pc:docMk/>
          <pc:sldMk cId="1890044370" sldId="299"/>
        </pc:sldMkLst>
      </pc:sldChg>
      <pc:sldChg chg="del">
        <pc:chgData name="José Romualdo Costa Filho" userId="a811325af1610333" providerId="LiveId" clId="{C9FB8D0C-B6F1-457E-BDF3-91D031F58C4F}" dt="2023-03-02T21:08:09.119" v="736" actId="47"/>
        <pc:sldMkLst>
          <pc:docMk/>
          <pc:sldMk cId="158453277" sldId="300"/>
        </pc:sldMkLst>
      </pc:sldChg>
      <pc:sldChg chg="del">
        <pc:chgData name="José Romualdo Costa Filho" userId="a811325af1610333" providerId="LiveId" clId="{C9FB8D0C-B6F1-457E-BDF3-91D031F58C4F}" dt="2023-03-02T21:08:09.119" v="736" actId="47"/>
        <pc:sldMkLst>
          <pc:docMk/>
          <pc:sldMk cId="3222011206" sldId="301"/>
        </pc:sldMkLst>
      </pc:sldChg>
      <pc:sldChg chg="modSp mod">
        <pc:chgData name="José Romualdo Costa Filho" userId="a811325af1610333" providerId="LiveId" clId="{C9FB8D0C-B6F1-457E-BDF3-91D031F58C4F}" dt="2023-03-02T21:13:02.536" v="863" actId="6549"/>
        <pc:sldMkLst>
          <pc:docMk/>
          <pc:sldMk cId="39332612" sldId="302"/>
        </pc:sldMkLst>
        <pc:spChg chg="mod">
          <ac:chgData name="José Romualdo Costa Filho" userId="a811325af1610333" providerId="LiveId" clId="{C9FB8D0C-B6F1-457E-BDF3-91D031F58C4F}" dt="2023-03-02T21:13:02.536" v="863" actId="6549"/>
          <ac:spMkLst>
            <pc:docMk/>
            <pc:sldMk cId="39332612" sldId="302"/>
            <ac:spMk id="121" creationId="{00000000-0000-0000-0000-000000000000}"/>
          </ac:spMkLst>
        </pc:spChg>
        <pc:spChg chg="mod">
          <ac:chgData name="José Romualdo Costa Filho" userId="a811325af1610333" providerId="LiveId" clId="{C9FB8D0C-B6F1-457E-BDF3-91D031F58C4F}" dt="2023-03-02T21:12:59.487" v="862" actId="20577"/>
          <ac:spMkLst>
            <pc:docMk/>
            <pc:sldMk cId="39332612" sldId="302"/>
            <ac:spMk id="123" creationId="{00000000-0000-0000-0000-000000000000}"/>
          </ac:spMkLst>
        </pc:spChg>
      </pc:sldChg>
      <pc:sldChg chg="del">
        <pc:chgData name="José Romualdo Costa Filho" userId="a811325af1610333" providerId="LiveId" clId="{C9FB8D0C-B6F1-457E-BDF3-91D031F58C4F}" dt="2023-03-02T21:13:09.381" v="864" actId="47"/>
        <pc:sldMkLst>
          <pc:docMk/>
          <pc:sldMk cId="2061075804" sldId="303"/>
        </pc:sldMkLst>
      </pc:sldChg>
      <pc:sldChg chg="del">
        <pc:chgData name="José Romualdo Costa Filho" userId="a811325af1610333" providerId="LiveId" clId="{C9FB8D0C-B6F1-457E-BDF3-91D031F58C4F}" dt="2023-03-02T21:13:09.381" v="864" actId="47"/>
        <pc:sldMkLst>
          <pc:docMk/>
          <pc:sldMk cId="1105163884" sldId="305"/>
        </pc:sldMkLst>
      </pc:sldChg>
      <pc:sldChg chg="del">
        <pc:chgData name="José Romualdo Costa Filho" userId="a811325af1610333" providerId="LiveId" clId="{C9FB8D0C-B6F1-457E-BDF3-91D031F58C4F}" dt="2023-03-02T21:13:09.381" v="864" actId="47"/>
        <pc:sldMkLst>
          <pc:docMk/>
          <pc:sldMk cId="2209634731" sldId="306"/>
        </pc:sldMkLst>
      </pc:sldChg>
      <pc:sldChg chg="del">
        <pc:chgData name="José Romualdo Costa Filho" userId="a811325af1610333" providerId="LiveId" clId="{C9FB8D0C-B6F1-457E-BDF3-91D031F58C4F}" dt="2023-03-02T21:13:09.381" v="864" actId="47"/>
        <pc:sldMkLst>
          <pc:docMk/>
          <pc:sldMk cId="990113673" sldId="307"/>
        </pc:sldMkLst>
      </pc:sldChg>
      <pc:sldChg chg="del">
        <pc:chgData name="José Romualdo Costa Filho" userId="a811325af1610333" providerId="LiveId" clId="{C9FB8D0C-B6F1-457E-BDF3-91D031F58C4F}" dt="2023-03-02T21:13:09.381" v="864" actId="47"/>
        <pc:sldMkLst>
          <pc:docMk/>
          <pc:sldMk cId="3343783334" sldId="308"/>
        </pc:sldMkLst>
      </pc:sldChg>
      <pc:sldChg chg="del">
        <pc:chgData name="José Romualdo Costa Filho" userId="a811325af1610333" providerId="LiveId" clId="{C9FB8D0C-B6F1-457E-BDF3-91D031F58C4F}" dt="2023-03-02T21:13:09.381" v="864" actId="47"/>
        <pc:sldMkLst>
          <pc:docMk/>
          <pc:sldMk cId="2993402325" sldId="309"/>
        </pc:sldMkLst>
      </pc:sldChg>
      <pc:sldChg chg="del">
        <pc:chgData name="José Romualdo Costa Filho" userId="a811325af1610333" providerId="LiveId" clId="{C9FB8D0C-B6F1-457E-BDF3-91D031F58C4F}" dt="2023-03-02T21:13:09.381" v="864" actId="47"/>
        <pc:sldMkLst>
          <pc:docMk/>
          <pc:sldMk cId="2042035912" sldId="310"/>
        </pc:sldMkLst>
      </pc:sldChg>
      <pc:sldChg chg="del">
        <pc:chgData name="José Romualdo Costa Filho" userId="a811325af1610333" providerId="LiveId" clId="{C9FB8D0C-B6F1-457E-BDF3-91D031F58C4F}" dt="2023-03-02T21:13:09.381" v="864" actId="47"/>
        <pc:sldMkLst>
          <pc:docMk/>
          <pc:sldMk cId="2521147795" sldId="311"/>
        </pc:sldMkLst>
      </pc:sldChg>
      <pc:sldChg chg="del">
        <pc:chgData name="José Romualdo Costa Filho" userId="a811325af1610333" providerId="LiveId" clId="{C9FB8D0C-B6F1-457E-BDF3-91D031F58C4F}" dt="2023-03-02T21:13:09.381" v="864" actId="47"/>
        <pc:sldMkLst>
          <pc:docMk/>
          <pc:sldMk cId="2700333060" sldId="312"/>
        </pc:sldMkLst>
      </pc:sldChg>
      <pc:sldChg chg="del">
        <pc:chgData name="José Romualdo Costa Filho" userId="a811325af1610333" providerId="LiveId" clId="{C9FB8D0C-B6F1-457E-BDF3-91D031F58C4F}" dt="2023-03-02T21:08:09.119" v="736" actId="47"/>
        <pc:sldMkLst>
          <pc:docMk/>
          <pc:sldMk cId="3440284668" sldId="313"/>
        </pc:sldMkLst>
      </pc:sldChg>
      <pc:sldChg chg="add">
        <pc:chgData name="José Romualdo Costa Filho" userId="a811325af1610333" providerId="LiveId" clId="{C9FB8D0C-B6F1-457E-BDF3-91D031F58C4F}" dt="2023-03-02T20:58:19.026" v="526" actId="2890"/>
        <pc:sldMkLst>
          <pc:docMk/>
          <pc:sldMk cId="1658650329" sldId="314"/>
        </pc:sldMkLst>
      </pc:sldChg>
      <pc:sldChg chg="modSp add mod">
        <pc:chgData name="José Romualdo Costa Filho" userId="a811325af1610333" providerId="LiveId" clId="{C9FB8D0C-B6F1-457E-BDF3-91D031F58C4F}" dt="2023-03-02T21:05:49.191" v="698" actId="14100"/>
        <pc:sldMkLst>
          <pc:docMk/>
          <pc:sldMk cId="2442209524" sldId="315"/>
        </pc:sldMkLst>
        <pc:spChg chg="mod">
          <ac:chgData name="José Romualdo Costa Filho" userId="a811325af1610333" providerId="LiveId" clId="{C9FB8D0C-B6F1-457E-BDF3-91D031F58C4F}" dt="2023-03-02T21:05:49.191" v="698" actId="14100"/>
          <ac:spMkLst>
            <pc:docMk/>
            <pc:sldMk cId="2442209524" sldId="315"/>
            <ac:spMk id="121" creationId="{00000000-0000-0000-0000-000000000000}"/>
          </ac:spMkLst>
        </pc:spChg>
      </pc:sldChg>
      <pc:sldChg chg="modSp add mod">
        <pc:chgData name="José Romualdo Costa Filho" userId="a811325af1610333" providerId="LiveId" clId="{C9FB8D0C-B6F1-457E-BDF3-91D031F58C4F}" dt="2023-03-02T21:06:33.790" v="707" actId="113"/>
        <pc:sldMkLst>
          <pc:docMk/>
          <pc:sldMk cId="1910613902" sldId="316"/>
        </pc:sldMkLst>
        <pc:spChg chg="mod">
          <ac:chgData name="José Romualdo Costa Filho" userId="a811325af1610333" providerId="LiveId" clId="{C9FB8D0C-B6F1-457E-BDF3-91D031F58C4F}" dt="2023-03-02T21:06:33.790" v="707" actId="113"/>
          <ac:spMkLst>
            <pc:docMk/>
            <pc:sldMk cId="1910613902" sldId="316"/>
            <ac:spMk id="121" creationId="{00000000-0000-0000-0000-000000000000}"/>
          </ac:spMkLst>
        </pc:spChg>
      </pc:sldChg>
      <pc:sldChg chg="modSp add mod">
        <pc:chgData name="José Romualdo Costa Filho" userId="a811325af1610333" providerId="LiveId" clId="{C9FB8D0C-B6F1-457E-BDF3-91D031F58C4F}" dt="2023-03-02T21:07:03.568" v="719" actId="404"/>
        <pc:sldMkLst>
          <pc:docMk/>
          <pc:sldMk cId="1962637238" sldId="317"/>
        </pc:sldMkLst>
        <pc:spChg chg="mod">
          <ac:chgData name="José Romualdo Costa Filho" userId="a811325af1610333" providerId="LiveId" clId="{C9FB8D0C-B6F1-457E-BDF3-91D031F58C4F}" dt="2023-03-02T21:07:03.568" v="719" actId="404"/>
          <ac:spMkLst>
            <pc:docMk/>
            <pc:sldMk cId="1962637238" sldId="317"/>
            <ac:spMk id="121" creationId="{00000000-0000-0000-0000-000000000000}"/>
          </ac:spMkLst>
        </pc:spChg>
      </pc:sldChg>
      <pc:sldChg chg="modSp add mod">
        <pc:chgData name="José Romualdo Costa Filho" userId="a811325af1610333" providerId="LiveId" clId="{C9FB8D0C-B6F1-457E-BDF3-91D031F58C4F}" dt="2023-03-02T21:07:45.322" v="733" actId="113"/>
        <pc:sldMkLst>
          <pc:docMk/>
          <pc:sldMk cId="2813356134" sldId="318"/>
        </pc:sldMkLst>
        <pc:spChg chg="mod">
          <ac:chgData name="José Romualdo Costa Filho" userId="a811325af1610333" providerId="LiveId" clId="{C9FB8D0C-B6F1-457E-BDF3-91D031F58C4F}" dt="2023-03-02T21:07:45.322" v="733" actId="113"/>
          <ac:spMkLst>
            <pc:docMk/>
            <pc:sldMk cId="2813356134" sldId="318"/>
            <ac:spMk id="121" creationId="{00000000-0000-0000-0000-000000000000}"/>
          </ac:spMkLst>
        </pc:spChg>
      </pc:sldChg>
      <pc:sldChg chg="modSp add mod">
        <pc:chgData name="José Romualdo Costa Filho" userId="a811325af1610333" providerId="LiveId" clId="{C9FB8D0C-B6F1-457E-BDF3-91D031F58C4F}" dt="2023-03-02T21:07:54.269" v="735" actId="6549"/>
        <pc:sldMkLst>
          <pc:docMk/>
          <pc:sldMk cId="3485694891" sldId="319"/>
        </pc:sldMkLst>
        <pc:spChg chg="mod">
          <ac:chgData name="José Romualdo Costa Filho" userId="a811325af1610333" providerId="LiveId" clId="{C9FB8D0C-B6F1-457E-BDF3-91D031F58C4F}" dt="2023-03-02T21:07:54.269" v="735" actId="6549"/>
          <ac:spMkLst>
            <pc:docMk/>
            <pc:sldMk cId="3485694891" sldId="319"/>
            <ac:spMk id="121" creationId="{00000000-0000-0000-0000-000000000000}"/>
          </ac:spMkLst>
        </pc:spChg>
      </pc:sldChg>
      <pc:sldChg chg="modSp add mod">
        <pc:chgData name="José Romualdo Costa Filho" userId="a811325af1610333" providerId="LiveId" clId="{C9FB8D0C-B6F1-457E-BDF3-91D031F58C4F}" dt="2023-03-02T21:08:56.177" v="758" actId="14100"/>
        <pc:sldMkLst>
          <pc:docMk/>
          <pc:sldMk cId="3602448463" sldId="320"/>
        </pc:sldMkLst>
        <pc:spChg chg="mod">
          <ac:chgData name="José Romualdo Costa Filho" userId="a811325af1610333" providerId="LiveId" clId="{C9FB8D0C-B6F1-457E-BDF3-91D031F58C4F}" dt="2023-03-02T21:08:56.177" v="758" actId="14100"/>
          <ac:spMkLst>
            <pc:docMk/>
            <pc:sldMk cId="3602448463" sldId="320"/>
            <ac:spMk id="121" creationId="{00000000-0000-0000-0000-000000000000}"/>
          </ac:spMkLst>
        </pc:spChg>
        <pc:spChg chg="mod">
          <ac:chgData name="José Romualdo Costa Filho" userId="a811325af1610333" providerId="LiveId" clId="{C9FB8D0C-B6F1-457E-BDF3-91D031F58C4F}" dt="2023-03-02T21:08:31.877" v="753" actId="20577"/>
          <ac:spMkLst>
            <pc:docMk/>
            <pc:sldMk cId="3602448463" sldId="320"/>
            <ac:spMk id="123" creationId="{00000000-0000-0000-0000-000000000000}"/>
          </ac:spMkLst>
        </pc:spChg>
      </pc:sldChg>
      <pc:sldChg chg="modSp add mod">
        <pc:chgData name="José Romualdo Costa Filho" userId="a811325af1610333" providerId="LiveId" clId="{C9FB8D0C-B6F1-457E-BDF3-91D031F58C4F}" dt="2023-03-02T21:11:02.233" v="799" actId="113"/>
        <pc:sldMkLst>
          <pc:docMk/>
          <pc:sldMk cId="2175195441" sldId="321"/>
        </pc:sldMkLst>
        <pc:spChg chg="mod">
          <ac:chgData name="José Romualdo Costa Filho" userId="a811325af1610333" providerId="LiveId" clId="{C9FB8D0C-B6F1-457E-BDF3-91D031F58C4F}" dt="2023-03-02T21:11:02.233" v="799" actId="113"/>
          <ac:spMkLst>
            <pc:docMk/>
            <pc:sldMk cId="2175195441" sldId="321"/>
            <ac:spMk id="121" creationId="{00000000-0000-0000-0000-000000000000}"/>
          </ac:spMkLst>
        </pc:spChg>
      </pc:sldChg>
      <pc:sldChg chg="modSp add mod ord">
        <pc:chgData name="José Romualdo Costa Filho" userId="a811325af1610333" providerId="LiveId" clId="{C9FB8D0C-B6F1-457E-BDF3-91D031F58C4F}" dt="2023-03-02T21:11:29.633" v="806" actId="12"/>
        <pc:sldMkLst>
          <pc:docMk/>
          <pc:sldMk cId="1944833191" sldId="322"/>
        </pc:sldMkLst>
        <pc:spChg chg="mod">
          <ac:chgData name="José Romualdo Costa Filho" userId="a811325af1610333" providerId="LiveId" clId="{C9FB8D0C-B6F1-457E-BDF3-91D031F58C4F}" dt="2023-03-02T21:11:29.633" v="806" actId="12"/>
          <ac:spMkLst>
            <pc:docMk/>
            <pc:sldMk cId="1944833191" sldId="322"/>
            <ac:spMk id="121" creationId="{00000000-0000-0000-0000-000000000000}"/>
          </ac:spMkLst>
        </pc:spChg>
      </pc:sldChg>
      <pc:sldChg chg="add">
        <pc:chgData name="José Romualdo Costa Filho" userId="a811325af1610333" providerId="LiveId" clId="{C9FB8D0C-B6F1-457E-BDF3-91D031F58C4F}" dt="2023-03-02T21:10:52.621" v="797" actId="2890"/>
        <pc:sldMkLst>
          <pc:docMk/>
          <pc:sldMk cId="2228721597" sldId="323"/>
        </pc:sldMkLst>
      </pc:sldChg>
      <pc:sldChg chg="add">
        <pc:chgData name="José Romualdo Costa Filho" userId="a811325af1610333" providerId="LiveId" clId="{C9FB8D0C-B6F1-457E-BDF3-91D031F58C4F}" dt="2023-03-02T21:11:09.218" v="800" actId="2890"/>
        <pc:sldMkLst>
          <pc:docMk/>
          <pc:sldMk cId="502382186" sldId="324"/>
        </pc:sldMkLst>
      </pc:sldChg>
      <pc:sldChg chg="modSp add mod">
        <pc:chgData name="José Romualdo Costa Filho" userId="a811325af1610333" providerId="LiveId" clId="{C9FB8D0C-B6F1-457E-BDF3-91D031F58C4F}" dt="2023-03-02T21:12:12.899" v="814" actId="12"/>
        <pc:sldMkLst>
          <pc:docMk/>
          <pc:sldMk cId="2163567851" sldId="325"/>
        </pc:sldMkLst>
        <pc:spChg chg="mod">
          <ac:chgData name="José Romualdo Costa Filho" userId="a811325af1610333" providerId="LiveId" clId="{C9FB8D0C-B6F1-457E-BDF3-91D031F58C4F}" dt="2023-03-02T21:12:12.899" v="814" actId="12"/>
          <ac:spMkLst>
            <pc:docMk/>
            <pc:sldMk cId="2163567851" sldId="325"/>
            <ac:spMk id="121" creationId="{00000000-0000-0000-0000-000000000000}"/>
          </ac:spMkLst>
        </pc:spChg>
      </pc:sldChg>
      <pc:sldChg chg="modSp add mod ord">
        <pc:chgData name="José Romualdo Costa Filho" userId="a811325af1610333" providerId="LiveId" clId="{C9FB8D0C-B6F1-457E-BDF3-91D031F58C4F}" dt="2023-03-02T21:11:59.565" v="812" actId="113"/>
        <pc:sldMkLst>
          <pc:docMk/>
          <pc:sldMk cId="3157051470" sldId="326"/>
        </pc:sldMkLst>
        <pc:spChg chg="mod">
          <ac:chgData name="José Romualdo Costa Filho" userId="a811325af1610333" providerId="LiveId" clId="{C9FB8D0C-B6F1-457E-BDF3-91D031F58C4F}" dt="2023-03-02T21:11:59.565" v="812" actId="113"/>
          <ac:spMkLst>
            <pc:docMk/>
            <pc:sldMk cId="3157051470" sldId="326"/>
            <ac:spMk id="121" creationId="{00000000-0000-0000-0000-000000000000}"/>
          </ac:spMkLst>
        </pc:spChg>
      </pc:sldChg>
      <pc:sldChg chg="addSp modSp add mod ord">
        <pc:chgData name="José Romualdo Costa Filho" userId="a811325af1610333" providerId="LiveId" clId="{C9FB8D0C-B6F1-457E-BDF3-91D031F58C4F}" dt="2023-03-02T21:14:57.179" v="892" actId="1076"/>
        <pc:sldMkLst>
          <pc:docMk/>
          <pc:sldMk cId="4198760011" sldId="327"/>
        </pc:sldMkLst>
        <pc:spChg chg="add mod">
          <ac:chgData name="José Romualdo Costa Filho" userId="a811325af1610333" providerId="LiveId" clId="{C9FB8D0C-B6F1-457E-BDF3-91D031F58C4F}" dt="2023-03-02T21:14:53.118" v="890" actId="1076"/>
          <ac:spMkLst>
            <pc:docMk/>
            <pc:sldMk cId="4198760011" sldId="327"/>
            <ac:spMk id="4" creationId="{F796F4AA-4A7E-B2A6-C5DD-DFF0EAF2A1A6}"/>
          </ac:spMkLst>
        </pc:spChg>
        <pc:spChg chg="mod">
          <ac:chgData name="José Romualdo Costa Filho" userId="a811325af1610333" providerId="LiveId" clId="{C9FB8D0C-B6F1-457E-BDF3-91D031F58C4F}" dt="2023-03-02T21:12:48.358" v="848" actId="20577"/>
          <ac:spMkLst>
            <pc:docMk/>
            <pc:sldMk cId="4198760011" sldId="327"/>
            <ac:spMk id="123" creationId="{00000000-0000-0000-0000-000000000000}"/>
          </ac:spMkLst>
        </pc:spChg>
        <pc:picChg chg="add mod">
          <ac:chgData name="José Romualdo Costa Filho" userId="a811325af1610333" providerId="LiveId" clId="{C9FB8D0C-B6F1-457E-BDF3-91D031F58C4F}" dt="2023-03-02T21:14:57.179" v="892" actId="1076"/>
          <ac:picMkLst>
            <pc:docMk/>
            <pc:sldMk cId="4198760011" sldId="327"/>
            <ac:picMk id="3" creationId="{E7CDF15E-6B83-6EEC-8E98-68DE79521EB7}"/>
          </ac:picMkLst>
        </pc:picChg>
      </pc:sldChg>
      <pc:sldMasterChg chg="modSldLayout">
        <pc:chgData name="José Romualdo Costa Filho" userId="a811325af1610333" providerId="LiveId" clId="{C9FB8D0C-B6F1-457E-BDF3-91D031F58C4F}" dt="2023-03-02T21:09:11.282" v="784" actId="20577"/>
        <pc:sldMasterMkLst>
          <pc:docMk/>
          <pc:sldMasterMk cId="0" sldId="2147483654"/>
        </pc:sldMasterMkLst>
        <pc:sldLayoutChg chg="modSp mod">
          <pc:chgData name="José Romualdo Costa Filho" userId="a811325af1610333" providerId="LiveId" clId="{C9FB8D0C-B6F1-457E-BDF3-91D031F58C4F}" dt="2023-03-02T21:03:52.452" v="653" actId="20577"/>
          <pc:sldLayoutMkLst>
            <pc:docMk/>
            <pc:sldMasterMk cId="0" sldId="2147483654"/>
            <pc:sldLayoutMk cId="0" sldId="2147483649"/>
          </pc:sldLayoutMkLst>
          <pc:spChg chg="mod">
            <ac:chgData name="José Romualdo Costa Filho" userId="a811325af1610333" providerId="LiveId" clId="{C9FB8D0C-B6F1-457E-BDF3-91D031F58C4F}" dt="2023-03-02T21:03:52.452" v="653" actId="20577"/>
            <ac:spMkLst>
              <pc:docMk/>
              <pc:sldMasterMk cId="0" sldId="2147483654"/>
              <pc:sldLayoutMk cId="0" sldId="2147483649"/>
              <ac:spMk id="26" creationId="{00000000-0000-0000-0000-000000000000}"/>
            </ac:spMkLst>
          </pc:spChg>
        </pc:sldLayoutChg>
        <pc:sldLayoutChg chg="modSp mod">
          <pc:chgData name="José Romualdo Costa Filho" userId="a811325af1610333" providerId="LiveId" clId="{C9FB8D0C-B6F1-457E-BDF3-91D031F58C4F}" dt="2023-03-02T21:09:11.282" v="784" actId="20577"/>
          <pc:sldLayoutMkLst>
            <pc:docMk/>
            <pc:sldMasterMk cId="0" sldId="2147483654"/>
            <pc:sldLayoutMk cId="0" sldId="2147483650"/>
          </pc:sldLayoutMkLst>
          <pc:spChg chg="mod">
            <ac:chgData name="José Romualdo Costa Filho" userId="a811325af1610333" providerId="LiveId" clId="{C9FB8D0C-B6F1-457E-BDF3-91D031F58C4F}" dt="2023-03-02T21:09:11.282" v="784" actId="20577"/>
            <ac:spMkLst>
              <pc:docMk/>
              <pc:sldMasterMk cId="0" sldId="2147483654"/>
              <pc:sldLayoutMk cId="0" sldId="2147483650"/>
              <ac:spMk id="35" creationId="{00000000-0000-0000-0000-000000000000}"/>
            </ac:spMkLst>
          </pc:spChg>
        </pc:sldLayoutChg>
        <pc:sldLayoutChg chg="modSp mod">
          <pc:chgData name="José Romualdo Costa Filho" userId="a811325af1610333" providerId="LiveId" clId="{C9FB8D0C-B6F1-457E-BDF3-91D031F58C4F}" dt="2023-03-02T21:04:16.303" v="684" actId="20577"/>
          <pc:sldLayoutMkLst>
            <pc:docMk/>
            <pc:sldMasterMk cId="0" sldId="2147483654"/>
            <pc:sldLayoutMk cId="0" sldId="2147483653"/>
          </pc:sldLayoutMkLst>
          <pc:spChg chg="mod">
            <ac:chgData name="José Romualdo Costa Filho" userId="a811325af1610333" providerId="LiveId" clId="{C9FB8D0C-B6F1-457E-BDF3-91D031F58C4F}" dt="2023-03-02T21:04:16.303" v="684" actId="20577"/>
            <ac:spMkLst>
              <pc:docMk/>
              <pc:sldMasterMk cId="0" sldId="2147483654"/>
              <pc:sldLayoutMk cId="0" sldId="2147483653"/>
              <ac:spMk id="59" creationId="{00000000-0000-0000-0000-000000000000}"/>
            </ac:spMkLst>
          </pc:spChg>
        </pc:sldLayoutChg>
      </pc:sldMasterChg>
    </pc:docChg>
  </pc:docChgLst>
  <pc:docChgLst>
    <pc:chgData name="José Romualdo Costa Filho" userId="a811325af1610333" providerId="LiveId" clId="{DB2F6247-CC45-4FC1-96FB-72F7114A6A3F}"/>
    <pc:docChg chg="undo custSel addSld delSld modSld modMainMaster">
      <pc:chgData name="José Romualdo Costa Filho" userId="a811325af1610333" providerId="LiveId" clId="{DB2F6247-CC45-4FC1-96FB-72F7114A6A3F}" dt="2022-02-17T22:02:24.882" v="995" actId="478"/>
      <pc:docMkLst>
        <pc:docMk/>
      </pc:docMkLst>
      <pc:sldChg chg="modSp mod">
        <pc:chgData name="José Romualdo Costa Filho" userId="a811325af1610333" providerId="LiveId" clId="{DB2F6247-CC45-4FC1-96FB-72F7114A6A3F}" dt="2022-02-17T21:26:09.573" v="289" actId="20577"/>
        <pc:sldMkLst>
          <pc:docMk/>
          <pc:sldMk cId="0" sldId="257"/>
        </pc:sldMkLst>
        <pc:spChg chg="mod">
          <ac:chgData name="José Romualdo Costa Filho" userId="a811325af1610333" providerId="LiveId" clId="{DB2F6247-CC45-4FC1-96FB-72F7114A6A3F}" dt="2022-02-17T21:26:09.573" v="289" actId="20577"/>
          <ac:spMkLst>
            <pc:docMk/>
            <pc:sldMk cId="0" sldId="257"/>
            <ac:spMk id="76" creationId="{00000000-0000-0000-0000-000000000000}"/>
          </ac:spMkLst>
        </pc:spChg>
        <pc:spChg chg="mod">
          <ac:chgData name="José Romualdo Costa Filho" userId="a811325af1610333" providerId="LiveId" clId="{DB2F6247-CC45-4FC1-96FB-72F7114A6A3F}" dt="2022-02-17T21:20:28.414" v="37" actId="20577"/>
          <ac:spMkLst>
            <pc:docMk/>
            <pc:sldMk cId="0" sldId="257"/>
            <ac:spMk id="77" creationId="{00000000-0000-0000-0000-000000000000}"/>
          </ac:spMkLst>
        </pc:spChg>
      </pc:sldChg>
      <pc:sldChg chg="modSp mod">
        <pc:chgData name="José Romualdo Costa Filho" userId="a811325af1610333" providerId="LiveId" clId="{DB2F6247-CC45-4FC1-96FB-72F7114A6A3F}" dt="2022-02-17T21:23:15.285" v="101" actId="20577"/>
        <pc:sldMkLst>
          <pc:docMk/>
          <pc:sldMk cId="0" sldId="258"/>
        </pc:sldMkLst>
        <pc:spChg chg="mod">
          <ac:chgData name="José Romualdo Costa Filho" userId="a811325af1610333" providerId="LiveId" clId="{DB2F6247-CC45-4FC1-96FB-72F7114A6A3F}" dt="2022-02-17T21:23:15.285" v="101" actId="20577"/>
          <ac:spMkLst>
            <pc:docMk/>
            <pc:sldMk cId="0" sldId="258"/>
            <ac:spMk id="84" creationId="{00000000-0000-0000-0000-000000000000}"/>
          </ac:spMkLst>
        </pc:spChg>
      </pc:sldChg>
      <pc:sldChg chg="modSp mod">
        <pc:chgData name="José Romualdo Costa Filho" userId="a811325af1610333" providerId="LiveId" clId="{DB2F6247-CC45-4FC1-96FB-72F7114A6A3F}" dt="2022-02-17T21:26:43.673" v="337" actId="20577"/>
        <pc:sldMkLst>
          <pc:docMk/>
          <pc:sldMk cId="0" sldId="259"/>
        </pc:sldMkLst>
        <pc:spChg chg="mod">
          <ac:chgData name="José Romualdo Costa Filho" userId="a811325af1610333" providerId="LiveId" clId="{DB2F6247-CC45-4FC1-96FB-72F7114A6A3F}" dt="2022-02-17T21:26:43.673" v="337" actId="20577"/>
          <ac:spMkLst>
            <pc:docMk/>
            <pc:sldMk cId="0" sldId="259"/>
            <ac:spMk id="90" creationId="{00000000-0000-0000-0000-000000000000}"/>
          </ac:spMkLst>
        </pc:spChg>
      </pc:sldChg>
      <pc:sldChg chg="modSp mod">
        <pc:chgData name="José Romualdo Costa Filho" userId="a811325af1610333" providerId="LiveId" clId="{DB2F6247-CC45-4FC1-96FB-72F7114A6A3F}" dt="2022-02-17T22:02:12.462" v="994" actId="20577"/>
        <pc:sldMkLst>
          <pc:docMk/>
          <pc:sldMk cId="0" sldId="260"/>
        </pc:sldMkLst>
        <pc:graphicFrameChg chg="mod modGraphic">
          <ac:chgData name="José Romualdo Costa Filho" userId="a811325af1610333" providerId="LiveId" clId="{DB2F6247-CC45-4FC1-96FB-72F7114A6A3F}" dt="2022-02-17T22:02:12.462" v="994" actId="20577"/>
          <ac:graphicFrameMkLst>
            <pc:docMk/>
            <pc:sldMk cId="0" sldId="260"/>
            <ac:graphicFrameMk id="99" creationId="{00000000-0000-0000-0000-000000000000}"/>
          </ac:graphicFrameMkLst>
        </pc:graphicFrameChg>
      </pc:sldChg>
      <pc:sldChg chg="addSp delSp modSp mod">
        <pc:chgData name="José Romualdo Costa Filho" userId="a811325af1610333" providerId="LiveId" clId="{DB2F6247-CC45-4FC1-96FB-72F7114A6A3F}" dt="2022-02-17T22:02:24.882" v="995" actId="478"/>
        <pc:sldMkLst>
          <pc:docMk/>
          <pc:sldMk cId="0" sldId="261"/>
        </pc:sldMkLst>
        <pc:spChg chg="mod">
          <ac:chgData name="José Romualdo Costa Filho" userId="a811325af1610333" providerId="LiveId" clId="{DB2F6247-CC45-4FC1-96FB-72F7114A6A3F}" dt="2022-02-17T21:31:56.368" v="449" actId="20577"/>
          <ac:spMkLst>
            <pc:docMk/>
            <pc:sldMk cId="0" sldId="261"/>
            <ac:spMk id="105" creationId="{00000000-0000-0000-0000-000000000000}"/>
          </ac:spMkLst>
        </pc:spChg>
        <pc:spChg chg="mod">
          <ac:chgData name="José Romualdo Costa Filho" userId="a811325af1610333" providerId="LiveId" clId="{DB2F6247-CC45-4FC1-96FB-72F7114A6A3F}" dt="2022-02-17T21:30:13.914" v="361" actId="20577"/>
          <ac:spMkLst>
            <pc:docMk/>
            <pc:sldMk cId="0" sldId="261"/>
            <ac:spMk id="106" creationId="{00000000-0000-0000-0000-000000000000}"/>
          </ac:spMkLst>
        </pc:spChg>
        <pc:picChg chg="del">
          <ac:chgData name="José Romualdo Costa Filho" userId="a811325af1610333" providerId="LiveId" clId="{DB2F6247-CC45-4FC1-96FB-72F7114A6A3F}" dt="2022-02-17T22:02:24.882" v="995" actId="478"/>
          <ac:picMkLst>
            <pc:docMk/>
            <pc:sldMk cId="0" sldId="261"/>
            <ac:picMk id="107" creationId="{00000000-0000-0000-0000-000000000000}"/>
          </ac:picMkLst>
        </pc:picChg>
        <pc:picChg chg="add del mod">
          <ac:chgData name="José Romualdo Costa Filho" userId="a811325af1610333" providerId="LiveId" clId="{DB2F6247-CC45-4FC1-96FB-72F7114A6A3F}" dt="2022-02-17T21:31:18.224" v="364" actId="14826"/>
          <ac:picMkLst>
            <pc:docMk/>
            <pc:sldMk cId="0" sldId="261"/>
            <ac:picMk id="108" creationId="{00000000-0000-0000-0000-000000000000}"/>
          </ac:picMkLst>
        </pc:picChg>
      </pc:sldChg>
      <pc:sldChg chg="addSp delSp modSp mod">
        <pc:chgData name="José Romualdo Costa Filho" userId="a811325af1610333" providerId="LiveId" clId="{DB2F6247-CC45-4FC1-96FB-72F7114A6A3F}" dt="2022-02-17T21:36:32.053" v="532" actId="6549"/>
        <pc:sldMkLst>
          <pc:docMk/>
          <pc:sldMk cId="0" sldId="262"/>
        </pc:sldMkLst>
        <pc:spChg chg="add del">
          <ac:chgData name="José Romualdo Costa Filho" userId="a811325af1610333" providerId="LiveId" clId="{DB2F6247-CC45-4FC1-96FB-72F7114A6A3F}" dt="2022-02-17T21:33:02.330" v="482"/>
          <ac:spMkLst>
            <pc:docMk/>
            <pc:sldMk cId="0" sldId="262"/>
            <ac:spMk id="2" creationId="{35D6848D-AD6A-49AC-BBFA-9388AFC9E1ED}"/>
          </ac:spMkLst>
        </pc:spChg>
        <pc:spChg chg="add del">
          <ac:chgData name="José Romualdo Costa Filho" userId="a811325af1610333" providerId="LiveId" clId="{DB2F6247-CC45-4FC1-96FB-72F7114A6A3F}" dt="2022-02-17T21:33:09.977" v="484"/>
          <ac:spMkLst>
            <pc:docMk/>
            <pc:sldMk cId="0" sldId="262"/>
            <ac:spMk id="3" creationId="{A8FB6973-8D34-4003-A8C0-12B0E99AED3A}"/>
          </ac:spMkLst>
        </pc:spChg>
        <pc:spChg chg="add del">
          <ac:chgData name="José Romualdo Costa Filho" userId="a811325af1610333" providerId="LiveId" clId="{DB2F6247-CC45-4FC1-96FB-72F7114A6A3F}" dt="2022-02-17T21:34:17.939" v="501"/>
          <ac:spMkLst>
            <pc:docMk/>
            <pc:sldMk cId="0" sldId="262"/>
            <ac:spMk id="4" creationId="{AB0D3A79-AD4D-4F31-9D0B-AE254A4B4A9A}"/>
          </ac:spMkLst>
        </pc:spChg>
        <pc:spChg chg="add del mod">
          <ac:chgData name="José Romualdo Costa Filho" userId="a811325af1610333" providerId="LiveId" clId="{DB2F6247-CC45-4FC1-96FB-72F7114A6A3F}" dt="2022-02-17T21:34:17.753" v="500"/>
          <ac:spMkLst>
            <pc:docMk/>
            <pc:sldMk cId="0" sldId="262"/>
            <ac:spMk id="5" creationId="{C31503D7-3BDC-4AC6-85AA-58C8E8CE5587}"/>
          </ac:spMkLst>
        </pc:spChg>
        <pc:spChg chg="mod">
          <ac:chgData name="José Romualdo Costa Filho" userId="a811325af1610333" providerId="LiveId" clId="{DB2F6247-CC45-4FC1-96FB-72F7114A6A3F}" dt="2022-02-17T21:36:32.053" v="532" actId="6549"/>
          <ac:spMkLst>
            <pc:docMk/>
            <pc:sldMk cId="0" sldId="262"/>
            <ac:spMk id="114" creationId="{00000000-0000-0000-0000-000000000000}"/>
          </ac:spMkLst>
        </pc:spChg>
        <pc:spChg chg="mod">
          <ac:chgData name="José Romualdo Costa Filho" userId="a811325af1610333" providerId="LiveId" clId="{DB2F6247-CC45-4FC1-96FB-72F7114A6A3F}" dt="2022-02-17T21:32:09.182" v="473" actId="20577"/>
          <ac:spMkLst>
            <pc:docMk/>
            <pc:sldMk cId="0" sldId="262"/>
            <ac:spMk id="115" creationId="{00000000-0000-0000-0000-000000000000}"/>
          </ac:spMkLst>
        </pc:spChg>
      </pc:sldChg>
      <pc:sldChg chg="delSp modSp mod">
        <pc:chgData name="José Romualdo Costa Filho" userId="a811325af1610333" providerId="LiveId" clId="{DB2F6247-CC45-4FC1-96FB-72F7114A6A3F}" dt="2022-02-17T21:40:40.663" v="567" actId="20577"/>
        <pc:sldMkLst>
          <pc:docMk/>
          <pc:sldMk cId="0" sldId="263"/>
        </pc:sldMkLst>
        <pc:spChg chg="mod">
          <ac:chgData name="José Romualdo Costa Filho" userId="a811325af1610333" providerId="LiveId" clId="{DB2F6247-CC45-4FC1-96FB-72F7114A6A3F}" dt="2022-02-17T21:40:07.796" v="557" actId="6549"/>
          <ac:spMkLst>
            <pc:docMk/>
            <pc:sldMk cId="0" sldId="263"/>
            <ac:spMk id="121" creationId="{00000000-0000-0000-0000-000000000000}"/>
          </ac:spMkLst>
        </pc:spChg>
        <pc:spChg chg="del">
          <ac:chgData name="José Romualdo Costa Filho" userId="a811325af1610333" providerId="LiveId" clId="{DB2F6247-CC45-4FC1-96FB-72F7114A6A3F}" dt="2022-02-17T21:39:59.989" v="553" actId="478"/>
          <ac:spMkLst>
            <pc:docMk/>
            <pc:sldMk cId="0" sldId="263"/>
            <ac:spMk id="122" creationId="{00000000-0000-0000-0000-000000000000}"/>
          </ac:spMkLst>
        </pc:spChg>
        <pc:spChg chg="mod">
          <ac:chgData name="José Romualdo Costa Filho" userId="a811325af1610333" providerId="LiveId" clId="{DB2F6247-CC45-4FC1-96FB-72F7114A6A3F}" dt="2022-02-17T21:40:40.663" v="567" actId="20577"/>
          <ac:spMkLst>
            <pc:docMk/>
            <pc:sldMk cId="0" sldId="263"/>
            <ac:spMk id="123" creationId="{00000000-0000-0000-0000-000000000000}"/>
          </ac:spMkLst>
        </pc:spChg>
      </pc:sldChg>
      <pc:sldChg chg="del">
        <pc:chgData name="José Romualdo Costa Filho" userId="a811325af1610333" providerId="LiveId" clId="{DB2F6247-CC45-4FC1-96FB-72F7114A6A3F}" dt="2022-02-17T21:41:44.583" v="605" actId="47"/>
        <pc:sldMkLst>
          <pc:docMk/>
          <pc:sldMk cId="0" sldId="264"/>
        </pc:sldMkLst>
      </pc:sldChg>
      <pc:sldChg chg="del">
        <pc:chgData name="José Romualdo Costa Filho" userId="a811325af1610333" providerId="LiveId" clId="{DB2F6247-CC45-4FC1-96FB-72F7114A6A3F}" dt="2022-02-17T21:41:45.728" v="606" actId="47"/>
        <pc:sldMkLst>
          <pc:docMk/>
          <pc:sldMk cId="0" sldId="265"/>
        </pc:sldMkLst>
      </pc:sldChg>
      <pc:sldChg chg="del">
        <pc:chgData name="José Romualdo Costa Filho" userId="a811325af1610333" providerId="LiveId" clId="{DB2F6247-CC45-4FC1-96FB-72F7114A6A3F}" dt="2022-02-17T21:41:46.749" v="607" actId="47"/>
        <pc:sldMkLst>
          <pc:docMk/>
          <pc:sldMk cId="0" sldId="266"/>
        </pc:sldMkLst>
      </pc:sldChg>
      <pc:sldChg chg="del">
        <pc:chgData name="José Romualdo Costa Filho" userId="a811325af1610333" providerId="LiveId" clId="{DB2F6247-CC45-4FC1-96FB-72F7114A6A3F}" dt="2022-02-17T21:41:49.153" v="608" actId="47"/>
        <pc:sldMkLst>
          <pc:docMk/>
          <pc:sldMk cId="0" sldId="267"/>
        </pc:sldMkLst>
      </pc:sldChg>
      <pc:sldChg chg="del">
        <pc:chgData name="José Romualdo Costa Filho" userId="a811325af1610333" providerId="LiveId" clId="{DB2F6247-CC45-4FC1-96FB-72F7114A6A3F}" dt="2022-02-17T21:41:50.802" v="609" actId="47"/>
        <pc:sldMkLst>
          <pc:docMk/>
          <pc:sldMk cId="0" sldId="268"/>
        </pc:sldMkLst>
      </pc:sldChg>
      <pc:sldChg chg="modSp mod">
        <pc:chgData name="José Romualdo Costa Filho" userId="a811325af1610333" providerId="LiveId" clId="{DB2F6247-CC45-4FC1-96FB-72F7114A6A3F}" dt="2022-02-17T21:57:21.940" v="896" actId="20577"/>
        <pc:sldMkLst>
          <pc:docMk/>
          <pc:sldMk cId="0" sldId="269"/>
        </pc:sldMkLst>
        <pc:spChg chg="mod">
          <ac:chgData name="José Romualdo Costa Filho" userId="a811325af1610333" providerId="LiveId" clId="{DB2F6247-CC45-4FC1-96FB-72F7114A6A3F}" dt="2022-02-17T21:57:21.940" v="896" actId="20577"/>
          <ac:spMkLst>
            <pc:docMk/>
            <pc:sldMk cId="0" sldId="269"/>
            <ac:spMk id="185" creationId="{00000000-0000-0000-0000-000000000000}"/>
          </ac:spMkLst>
        </pc:spChg>
        <pc:spChg chg="mod">
          <ac:chgData name="José Romualdo Costa Filho" userId="a811325af1610333" providerId="LiveId" clId="{DB2F6247-CC45-4FC1-96FB-72F7114A6A3F}" dt="2022-02-17T21:57:18.496" v="894" actId="6549"/>
          <ac:spMkLst>
            <pc:docMk/>
            <pc:sldMk cId="0" sldId="269"/>
            <ac:spMk id="186" creationId="{00000000-0000-0000-0000-000000000000}"/>
          </ac:spMkLst>
        </pc:spChg>
      </pc:sldChg>
      <pc:sldChg chg="addSp delSp modSp mod">
        <pc:chgData name="José Romualdo Costa Filho" userId="a811325af1610333" providerId="LiveId" clId="{DB2F6247-CC45-4FC1-96FB-72F7114A6A3F}" dt="2022-02-17T21:43:02.880" v="649" actId="1076"/>
        <pc:sldMkLst>
          <pc:docMk/>
          <pc:sldMk cId="0" sldId="270"/>
        </pc:sldMkLst>
        <pc:spChg chg="mod">
          <ac:chgData name="José Romualdo Costa Filho" userId="a811325af1610333" providerId="LiveId" clId="{DB2F6247-CC45-4FC1-96FB-72F7114A6A3F}" dt="2022-02-17T21:42:50.937" v="643" actId="6549"/>
          <ac:spMkLst>
            <pc:docMk/>
            <pc:sldMk cId="0" sldId="270"/>
            <ac:spMk id="192" creationId="{00000000-0000-0000-0000-000000000000}"/>
          </ac:spMkLst>
        </pc:spChg>
        <pc:spChg chg="mod">
          <ac:chgData name="José Romualdo Costa Filho" userId="a811325af1610333" providerId="LiveId" clId="{DB2F6247-CC45-4FC1-96FB-72F7114A6A3F}" dt="2022-02-17T21:42:45.781" v="641" actId="20577"/>
          <ac:spMkLst>
            <pc:docMk/>
            <pc:sldMk cId="0" sldId="270"/>
            <ac:spMk id="193" creationId="{00000000-0000-0000-0000-000000000000}"/>
          </ac:spMkLst>
        </pc:spChg>
        <pc:spChg chg="del">
          <ac:chgData name="José Romualdo Costa Filho" userId="a811325af1610333" providerId="LiveId" clId="{DB2F6247-CC45-4FC1-96FB-72F7114A6A3F}" dt="2022-02-17T21:42:51.989" v="644" actId="478"/>
          <ac:spMkLst>
            <pc:docMk/>
            <pc:sldMk cId="0" sldId="270"/>
            <ac:spMk id="195" creationId="{00000000-0000-0000-0000-000000000000}"/>
          </ac:spMkLst>
        </pc:spChg>
        <pc:spChg chg="del">
          <ac:chgData name="José Romualdo Costa Filho" userId="a811325af1610333" providerId="LiveId" clId="{DB2F6247-CC45-4FC1-96FB-72F7114A6A3F}" dt="2022-02-17T21:42:53.120" v="645" actId="478"/>
          <ac:spMkLst>
            <pc:docMk/>
            <pc:sldMk cId="0" sldId="270"/>
            <ac:spMk id="196" creationId="{00000000-0000-0000-0000-000000000000}"/>
          </ac:spMkLst>
        </pc:spChg>
        <pc:picChg chg="add mod">
          <ac:chgData name="José Romualdo Costa Filho" userId="a811325af1610333" providerId="LiveId" clId="{DB2F6247-CC45-4FC1-96FB-72F7114A6A3F}" dt="2022-02-17T21:43:02.880" v="649" actId="1076"/>
          <ac:picMkLst>
            <pc:docMk/>
            <pc:sldMk cId="0" sldId="270"/>
            <ac:picMk id="7" creationId="{12D4ED12-81F3-4A7A-88FC-13442B248BC1}"/>
          </ac:picMkLst>
        </pc:picChg>
        <pc:picChg chg="del">
          <ac:chgData name="José Romualdo Costa Filho" userId="a811325af1610333" providerId="LiveId" clId="{DB2F6247-CC45-4FC1-96FB-72F7114A6A3F}" dt="2022-02-17T21:42:48.274" v="642" actId="478"/>
          <ac:picMkLst>
            <pc:docMk/>
            <pc:sldMk cId="0" sldId="270"/>
            <ac:picMk id="194" creationId="{00000000-0000-0000-0000-000000000000}"/>
          </ac:picMkLst>
        </pc:picChg>
      </pc:sldChg>
      <pc:sldChg chg="addSp delSp modSp mod">
        <pc:chgData name="José Romualdo Costa Filho" userId="a811325af1610333" providerId="LiveId" clId="{DB2F6247-CC45-4FC1-96FB-72F7114A6A3F}" dt="2022-02-17T21:44:14.070" v="734" actId="20577"/>
        <pc:sldMkLst>
          <pc:docMk/>
          <pc:sldMk cId="0" sldId="271"/>
        </pc:sldMkLst>
        <pc:spChg chg="add mod">
          <ac:chgData name="José Romualdo Costa Filho" userId="a811325af1610333" providerId="LiveId" clId="{DB2F6247-CC45-4FC1-96FB-72F7114A6A3F}" dt="2022-02-17T21:44:14.070" v="734" actId="20577"/>
          <ac:spMkLst>
            <pc:docMk/>
            <pc:sldMk cId="0" sldId="271"/>
            <ac:spMk id="6" creationId="{AD192846-4DE3-4C32-980F-4FB762E0D62F}"/>
          </ac:spMkLst>
        </pc:spChg>
        <pc:spChg chg="mod">
          <ac:chgData name="José Romualdo Costa Filho" userId="a811325af1610333" providerId="LiveId" clId="{DB2F6247-CC45-4FC1-96FB-72F7114A6A3F}" dt="2022-02-17T21:43:28.965" v="669" actId="6549"/>
          <ac:spMkLst>
            <pc:docMk/>
            <pc:sldMk cId="0" sldId="271"/>
            <ac:spMk id="202" creationId="{00000000-0000-0000-0000-000000000000}"/>
          </ac:spMkLst>
        </pc:spChg>
        <pc:spChg chg="mod">
          <ac:chgData name="José Romualdo Costa Filho" userId="a811325af1610333" providerId="LiveId" clId="{DB2F6247-CC45-4FC1-96FB-72F7114A6A3F}" dt="2022-02-17T21:43:25.393" v="667" actId="20577"/>
          <ac:spMkLst>
            <pc:docMk/>
            <pc:sldMk cId="0" sldId="271"/>
            <ac:spMk id="203" creationId="{00000000-0000-0000-0000-000000000000}"/>
          </ac:spMkLst>
        </pc:spChg>
        <pc:spChg chg="del">
          <ac:chgData name="José Romualdo Costa Filho" userId="a811325af1610333" providerId="LiveId" clId="{DB2F6247-CC45-4FC1-96FB-72F7114A6A3F}" dt="2022-02-17T21:43:31.527" v="670" actId="478"/>
          <ac:spMkLst>
            <pc:docMk/>
            <pc:sldMk cId="0" sldId="271"/>
            <ac:spMk id="205" creationId="{00000000-0000-0000-0000-000000000000}"/>
          </ac:spMkLst>
        </pc:spChg>
        <pc:picChg chg="del">
          <ac:chgData name="José Romualdo Costa Filho" userId="a811325af1610333" providerId="LiveId" clId="{DB2F6247-CC45-4FC1-96FB-72F7114A6A3F}" dt="2022-02-17T21:43:27.488" v="668" actId="478"/>
          <ac:picMkLst>
            <pc:docMk/>
            <pc:sldMk cId="0" sldId="271"/>
            <ac:picMk id="204" creationId="{00000000-0000-0000-0000-000000000000}"/>
          </ac:picMkLst>
        </pc:picChg>
      </pc:sldChg>
      <pc:sldChg chg="delSp modSp mod">
        <pc:chgData name="José Romualdo Costa Filho" userId="a811325af1610333" providerId="LiveId" clId="{DB2F6247-CC45-4FC1-96FB-72F7114A6A3F}" dt="2022-02-17T21:45:36.593" v="755" actId="6549"/>
        <pc:sldMkLst>
          <pc:docMk/>
          <pc:sldMk cId="0" sldId="272"/>
        </pc:sldMkLst>
        <pc:spChg chg="mod">
          <ac:chgData name="José Romualdo Costa Filho" userId="a811325af1610333" providerId="LiveId" clId="{DB2F6247-CC45-4FC1-96FB-72F7114A6A3F}" dt="2022-02-17T21:44:31.226" v="737" actId="20577"/>
          <ac:spMkLst>
            <pc:docMk/>
            <pc:sldMk cId="0" sldId="272"/>
            <ac:spMk id="211" creationId="{00000000-0000-0000-0000-000000000000}"/>
          </ac:spMkLst>
        </pc:spChg>
        <pc:spChg chg="mod">
          <ac:chgData name="José Romualdo Costa Filho" userId="a811325af1610333" providerId="LiveId" clId="{DB2F6247-CC45-4FC1-96FB-72F7114A6A3F}" dt="2022-02-17T21:45:36.593" v="755" actId="6549"/>
          <ac:spMkLst>
            <pc:docMk/>
            <pc:sldMk cId="0" sldId="272"/>
            <ac:spMk id="212" creationId="{00000000-0000-0000-0000-000000000000}"/>
          </ac:spMkLst>
        </pc:spChg>
        <pc:spChg chg="del">
          <ac:chgData name="José Romualdo Costa Filho" userId="a811325af1610333" providerId="LiveId" clId="{DB2F6247-CC45-4FC1-96FB-72F7114A6A3F}" dt="2022-02-17T21:44:39.515" v="741" actId="478"/>
          <ac:spMkLst>
            <pc:docMk/>
            <pc:sldMk cId="0" sldId="272"/>
            <ac:spMk id="215" creationId="{00000000-0000-0000-0000-000000000000}"/>
          </ac:spMkLst>
        </pc:spChg>
        <pc:spChg chg="del">
          <ac:chgData name="José Romualdo Costa Filho" userId="a811325af1610333" providerId="LiveId" clId="{DB2F6247-CC45-4FC1-96FB-72F7114A6A3F}" dt="2022-02-17T21:44:38.548" v="740" actId="478"/>
          <ac:spMkLst>
            <pc:docMk/>
            <pc:sldMk cId="0" sldId="272"/>
            <ac:spMk id="216" creationId="{00000000-0000-0000-0000-000000000000}"/>
          </ac:spMkLst>
        </pc:spChg>
        <pc:picChg chg="del">
          <ac:chgData name="José Romualdo Costa Filho" userId="a811325af1610333" providerId="LiveId" clId="{DB2F6247-CC45-4FC1-96FB-72F7114A6A3F}" dt="2022-02-17T21:44:36.618" v="738" actId="478"/>
          <ac:picMkLst>
            <pc:docMk/>
            <pc:sldMk cId="0" sldId="272"/>
            <ac:picMk id="213" creationId="{00000000-0000-0000-0000-000000000000}"/>
          </ac:picMkLst>
        </pc:picChg>
        <pc:picChg chg="del">
          <ac:chgData name="José Romualdo Costa Filho" userId="a811325af1610333" providerId="LiveId" clId="{DB2F6247-CC45-4FC1-96FB-72F7114A6A3F}" dt="2022-02-17T21:44:37.373" v="739" actId="478"/>
          <ac:picMkLst>
            <pc:docMk/>
            <pc:sldMk cId="0" sldId="272"/>
            <ac:picMk id="214" creationId="{00000000-0000-0000-0000-000000000000}"/>
          </ac:picMkLst>
        </pc:picChg>
      </pc:sldChg>
      <pc:sldChg chg="del">
        <pc:chgData name="José Romualdo Costa Filho" userId="a811325af1610333" providerId="LiveId" clId="{DB2F6247-CC45-4FC1-96FB-72F7114A6A3F}" dt="2022-02-17T21:46:45.759" v="769" actId="47"/>
        <pc:sldMkLst>
          <pc:docMk/>
          <pc:sldMk cId="0" sldId="273"/>
        </pc:sldMkLst>
      </pc:sldChg>
      <pc:sldChg chg="del">
        <pc:chgData name="José Romualdo Costa Filho" userId="a811325af1610333" providerId="LiveId" clId="{DB2F6247-CC45-4FC1-96FB-72F7114A6A3F}" dt="2022-02-17T21:46:52.269" v="770" actId="47"/>
        <pc:sldMkLst>
          <pc:docMk/>
          <pc:sldMk cId="0" sldId="274"/>
        </pc:sldMkLst>
      </pc:sldChg>
      <pc:sldChg chg="del">
        <pc:chgData name="José Romualdo Costa Filho" userId="a811325af1610333" providerId="LiveId" clId="{DB2F6247-CC45-4FC1-96FB-72F7114A6A3F}" dt="2022-02-17T21:46:52.269" v="770" actId="47"/>
        <pc:sldMkLst>
          <pc:docMk/>
          <pc:sldMk cId="0" sldId="275"/>
        </pc:sldMkLst>
      </pc:sldChg>
      <pc:sldChg chg="del">
        <pc:chgData name="José Romualdo Costa Filho" userId="a811325af1610333" providerId="LiveId" clId="{DB2F6247-CC45-4FC1-96FB-72F7114A6A3F}" dt="2022-02-17T21:46:52.269" v="770" actId="47"/>
        <pc:sldMkLst>
          <pc:docMk/>
          <pc:sldMk cId="0" sldId="276"/>
        </pc:sldMkLst>
      </pc:sldChg>
      <pc:sldChg chg="del">
        <pc:chgData name="José Romualdo Costa Filho" userId="a811325af1610333" providerId="LiveId" clId="{DB2F6247-CC45-4FC1-96FB-72F7114A6A3F}" dt="2022-02-17T21:46:52.269" v="770" actId="47"/>
        <pc:sldMkLst>
          <pc:docMk/>
          <pc:sldMk cId="0" sldId="277"/>
        </pc:sldMkLst>
      </pc:sldChg>
      <pc:sldChg chg="del">
        <pc:chgData name="José Romualdo Costa Filho" userId="a811325af1610333" providerId="LiveId" clId="{DB2F6247-CC45-4FC1-96FB-72F7114A6A3F}" dt="2022-02-17T21:46:52.269" v="770" actId="47"/>
        <pc:sldMkLst>
          <pc:docMk/>
          <pc:sldMk cId="0" sldId="278"/>
        </pc:sldMkLst>
      </pc:sldChg>
      <pc:sldChg chg="del">
        <pc:chgData name="José Romualdo Costa Filho" userId="a811325af1610333" providerId="LiveId" clId="{DB2F6247-CC45-4FC1-96FB-72F7114A6A3F}" dt="2022-02-17T21:46:52.269" v="770" actId="47"/>
        <pc:sldMkLst>
          <pc:docMk/>
          <pc:sldMk cId="0" sldId="279"/>
        </pc:sldMkLst>
      </pc:sldChg>
      <pc:sldChg chg="del">
        <pc:chgData name="José Romualdo Costa Filho" userId="a811325af1610333" providerId="LiveId" clId="{DB2F6247-CC45-4FC1-96FB-72F7114A6A3F}" dt="2022-02-17T21:46:52.269" v="770" actId="47"/>
        <pc:sldMkLst>
          <pc:docMk/>
          <pc:sldMk cId="0" sldId="280"/>
        </pc:sldMkLst>
      </pc:sldChg>
      <pc:sldChg chg="del">
        <pc:chgData name="José Romualdo Costa Filho" userId="a811325af1610333" providerId="LiveId" clId="{DB2F6247-CC45-4FC1-96FB-72F7114A6A3F}" dt="2022-02-17T21:46:52.269" v="770" actId="47"/>
        <pc:sldMkLst>
          <pc:docMk/>
          <pc:sldMk cId="0" sldId="281"/>
        </pc:sldMkLst>
      </pc:sldChg>
      <pc:sldChg chg="del">
        <pc:chgData name="José Romualdo Costa Filho" userId="a811325af1610333" providerId="LiveId" clId="{DB2F6247-CC45-4FC1-96FB-72F7114A6A3F}" dt="2022-02-17T21:46:52.269" v="770" actId="47"/>
        <pc:sldMkLst>
          <pc:docMk/>
          <pc:sldMk cId="0" sldId="282"/>
        </pc:sldMkLst>
      </pc:sldChg>
      <pc:sldChg chg="del">
        <pc:chgData name="José Romualdo Costa Filho" userId="a811325af1610333" providerId="LiveId" clId="{DB2F6247-CC45-4FC1-96FB-72F7114A6A3F}" dt="2022-02-17T21:46:52.269" v="770" actId="47"/>
        <pc:sldMkLst>
          <pc:docMk/>
          <pc:sldMk cId="0" sldId="283"/>
        </pc:sldMkLst>
      </pc:sldChg>
      <pc:sldChg chg="modSp mod">
        <pc:chgData name="José Romualdo Costa Filho" userId="a811325af1610333" providerId="LiveId" clId="{DB2F6247-CC45-4FC1-96FB-72F7114A6A3F}" dt="2022-02-17T21:47:15.620" v="786" actId="20577"/>
        <pc:sldMkLst>
          <pc:docMk/>
          <pc:sldMk cId="0" sldId="284"/>
        </pc:sldMkLst>
        <pc:spChg chg="mod">
          <ac:chgData name="José Romualdo Costa Filho" userId="a811325af1610333" providerId="LiveId" clId="{DB2F6247-CC45-4FC1-96FB-72F7114A6A3F}" dt="2022-02-17T21:47:15.620" v="786" actId="20577"/>
          <ac:spMkLst>
            <pc:docMk/>
            <pc:sldMk cId="0" sldId="284"/>
            <ac:spMk id="348" creationId="{00000000-0000-0000-0000-000000000000}"/>
          </ac:spMkLst>
        </pc:spChg>
      </pc:sldChg>
      <pc:sldChg chg="modSp mod">
        <pc:chgData name="José Romualdo Costa Filho" userId="a811325af1610333" providerId="LiveId" clId="{DB2F6247-CC45-4FC1-96FB-72F7114A6A3F}" dt="2022-02-17T21:47:07.226" v="785" actId="20577"/>
        <pc:sldMkLst>
          <pc:docMk/>
          <pc:sldMk cId="0" sldId="285"/>
        </pc:sldMkLst>
        <pc:spChg chg="mod">
          <ac:chgData name="José Romualdo Costa Filho" userId="a811325af1610333" providerId="LiveId" clId="{DB2F6247-CC45-4FC1-96FB-72F7114A6A3F}" dt="2022-02-17T21:47:07.226" v="785" actId="20577"/>
          <ac:spMkLst>
            <pc:docMk/>
            <pc:sldMk cId="0" sldId="285"/>
            <ac:spMk id="356" creationId="{00000000-0000-0000-0000-000000000000}"/>
          </ac:spMkLst>
        </pc:spChg>
      </pc:sldChg>
      <pc:sldChg chg="modSp add mod">
        <pc:chgData name="José Romualdo Costa Filho" userId="a811325af1610333" providerId="LiveId" clId="{DB2F6247-CC45-4FC1-96FB-72F7114A6A3F}" dt="2022-02-17T21:41:05.761" v="589" actId="120"/>
        <pc:sldMkLst>
          <pc:docMk/>
          <pc:sldMk cId="1531376204" sldId="286"/>
        </pc:sldMkLst>
        <pc:spChg chg="mod">
          <ac:chgData name="José Romualdo Costa Filho" userId="a811325af1610333" providerId="LiveId" clId="{DB2F6247-CC45-4FC1-96FB-72F7114A6A3F}" dt="2022-02-17T21:41:05.761" v="589" actId="120"/>
          <ac:spMkLst>
            <pc:docMk/>
            <pc:sldMk cId="1531376204" sldId="286"/>
            <ac:spMk id="121" creationId="{00000000-0000-0000-0000-000000000000}"/>
          </ac:spMkLst>
        </pc:spChg>
        <pc:spChg chg="mod">
          <ac:chgData name="José Romualdo Costa Filho" userId="a811325af1610333" providerId="LiveId" clId="{DB2F6247-CC45-4FC1-96FB-72F7114A6A3F}" dt="2022-02-17T21:40:52.328" v="587" actId="20577"/>
          <ac:spMkLst>
            <pc:docMk/>
            <pc:sldMk cId="1531376204" sldId="286"/>
            <ac:spMk id="123" creationId="{00000000-0000-0000-0000-000000000000}"/>
          </ac:spMkLst>
        </pc:spChg>
      </pc:sldChg>
      <pc:sldChg chg="addSp modSp add mod">
        <pc:chgData name="José Romualdo Costa Filho" userId="a811325af1610333" providerId="LiveId" clId="{DB2F6247-CC45-4FC1-96FB-72F7114A6A3F}" dt="2022-02-17T21:56:54.585" v="883" actId="167"/>
        <pc:sldMkLst>
          <pc:docMk/>
          <pc:sldMk cId="1450976772" sldId="287"/>
        </pc:sldMkLst>
        <pc:spChg chg="mod">
          <ac:chgData name="José Romualdo Costa Filho" userId="a811325af1610333" providerId="LiveId" clId="{DB2F6247-CC45-4FC1-96FB-72F7114A6A3F}" dt="2022-02-17T21:41:26.400" v="601" actId="6549"/>
          <ac:spMkLst>
            <pc:docMk/>
            <pc:sldMk cId="1450976772" sldId="287"/>
            <ac:spMk id="121" creationId="{00000000-0000-0000-0000-000000000000}"/>
          </ac:spMkLst>
        </pc:spChg>
        <pc:spChg chg="mod">
          <ac:chgData name="José Romualdo Costa Filho" userId="a811325af1610333" providerId="LiveId" clId="{DB2F6247-CC45-4FC1-96FB-72F7114A6A3F}" dt="2022-02-17T21:41:23.174" v="600" actId="20577"/>
          <ac:spMkLst>
            <pc:docMk/>
            <pc:sldMk cId="1450976772" sldId="287"/>
            <ac:spMk id="123" creationId="{00000000-0000-0000-0000-000000000000}"/>
          </ac:spMkLst>
        </pc:spChg>
        <pc:picChg chg="add mod">
          <ac:chgData name="José Romualdo Costa Filho" userId="a811325af1610333" providerId="LiveId" clId="{DB2F6247-CC45-4FC1-96FB-72F7114A6A3F}" dt="2022-02-17T21:56:54.585" v="883" actId="167"/>
          <ac:picMkLst>
            <pc:docMk/>
            <pc:sldMk cId="1450976772" sldId="287"/>
            <ac:picMk id="4" creationId="{66557241-2793-46DA-B01A-5F096C479372}"/>
          </ac:picMkLst>
        </pc:picChg>
      </pc:sldChg>
      <pc:sldChg chg="modSp add mod">
        <pc:chgData name="José Romualdo Costa Filho" userId="a811325af1610333" providerId="LiveId" clId="{DB2F6247-CC45-4FC1-96FB-72F7114A6A3F}" dt="2022-02-17T21:46:01.679" v="761" actId="20577"/>
        <pc:sldMkLst>
          <pc:docMk/>
          <pc:sldMk cId="929771621" sldId="288"/>
        </pc:sldMkLst>
        <pc:spChg chg="mod">
          <ac:chgData name="José Romualdo Costa Filho" userId="a811325af1610333" providerId="LiveId" clId="{DB2F6247-CC45-4FC1-96FB-72F7114A6A3F}" dt="2022-02-17T21:46:01.679" v="761" actId="20577"/>
          <ac:spMkLst>
            <pc:docMk/>
            <pc:sldMk cId="929771621" sldId="288"/>
            <ac:spMk id="212" creationId="{00000000-0000-0000-0000-000000000000}"/>
          </ac:spMkLst>
        </pc:spChg>
      </pc:sldChg>
      <pc:sldChg chg="modSp add del mod">
        <pc:chgData name="José Romualdo Costa Filho" userId="a811325af1610333" providerId="LiveId" clId="{DB2F6247-CC45-4FC1-96FB-72F7114A6A3F}" dt="2022-02-17T21:52:02.238" v="790" actId="2890"/>
        <pc:sldMkLst>
          <pc:docMk/>
          <pc:sldMk cId="902051605" sldId="289"/>
        </pc:sldMkLst>
        <pc:spChg chg="mod">
          <ac:chgData name="José Romualdo Costa Filho" userId="a811325af1610333" providerId="LiveId" clId="{DB2F6247-CC45-4FC1-96FB-72F7114A6A3F}" dt="2022-02-17T21:52:01.562" v="789" actId="6549"/>
          <ac:spMkLst>
            <pc:docMk/>
            <pc:sldMk cId="902051605" sldId="289"/>
            <ac:spMk id="212" creationId="{00000000-0000-0000-0000-000000000000}"/>
          </ac:spMkLst>
        </pc:spChg>
      </pc:sldChg>
      <pc:sldChg chg="addSp delSp modSp add mod">
        <pc:chgData name="José Romualdo Costa Filho" userId="a811325af1610333" providerId="LiveId" clId="{DB2F6247-CC45-4FC1-96FB-72F7114A6A3F}" dt="2022-02-17T21:52:47.373" v="801" actId="208"/>
        <pc:sldMkLst>
          <pc:docMk/>
          <pc:sldMk cId="1763624409" sldId="289"/>
        </pc:sldMkLst>
        <pc:spChg chg="add mod">
          <ac:chgData name="José Romualdo Costa Filho" userId="a811325af1610333" providerId="LiveId" clId="{DB2F6247-CC45-4FC1-96FB-72F7114A6A3F}" dt="2022-02-17T21:52:47.373" v="801" actId="208"/>
          <ac:spMkLst>
            <pc:docMk/>
            <pc:sldMk cId="1763624409" sldId="289"/>
            <ac:spMk id="2" creationId="{9F210B0B-DAED-4ED8-82E1-048AD153A73A}"/>
          </ac:spMkLst>
        </pc:spChg>
        <pc:spChg chg="del mod">
          <ac:chgData name="José Romualdo Costa Filho" userId="a811325af1610333" providerId="LiveId" clId="{DB2F6247-CC45-4FC1-96FB-72F7114A6A3F}" dt="2022-02-17T21:52:14.345" v="793" actId="478"/>
          <ac:spMkLst>
            <pc:docMk/>
            <pc:sldMk cId="1763624409" sldId="289"/>
            <ac:spMk id="212" creationId="{00000000-0000-0000-0000-000000000000}"/>
          </ac:spMkLst>
        </pc:spChg>
        <pc:picChg chg="add mod">
          <ac:chgData name="José Romualdo Costa Filho" userId="a811325af1610333" providerId="LiveId" clId="{DB2F6247-CC45-4FC1-96FB-72F7114A6A3F}" dt="2022-02-17T21:52:25.868" v="798" actId="14100"/>
          <ac:picMkLst>
            <pc:docMk/>
            <pc:sldMk cId="1763624409" sldId="289"/>
            <ac:picMk id="4" creationId="{83708772-6C0A-416A-BE1F-1D55B9C234DC}"/>
          </ac:picMkLst>
        </pc:picChg>
      </pc:sldChg>
      <pc:sldChg chg="addSp delSp modSp add del mod">
        <pc:chgData name="José Romualdo Costa Filho" userId="a811325af1610333" providerId="LiveId" clId="{DB2F6247-CC45-4FC1-96FB-72F7114A6A3F}" dt="2022-02-17T21:46:44.504" v="768" actId="47"/>
        <pc:sldMkLst>
          <pc:docMk/>
          <pc:sldMk cId="3110996012" sldId="289"/>
        </pc:sldMkLst>
        <pc:spChg chg="del mod">
          <ac:chgData name="José Romualdo Costa Filho" userId="a811325af1610333" providerId="LiveId" clId="{DB2F6247-CC45-4FC1-96FB-72F7114A6A3F}" dt="2022-02-17T21:46:32.516" v="766" actId="478"/>
          <ac:spMkLst>
            <pc:docMk/>
            <pc:sldMk cId="3110996012" sldId="289"/>
            <ac:spMk id="212" creationId="{00000000-0000-0000-0000-000000000000}"/>
          </ac:spMkLst>
        </pc:spChg>
        <pc:picChg chg="add mod">
          <ac:chgData name="José Romualdo Costa Filho" userId="a811325af1610333" providerId="LiveId" clId="{DB2F6247-CC45-4FC1-96FB-72F7114A6A3F}" dt="2022-02-17T21:46:36.852" v="767" actId="14100"/>
          <ac:picMkLst>
            <pc:docMk/>
            <pc:sldMk cId="3110996012" sldId="289"/>
            <ac:picMk id="4" creationId="{312B565D-EC17-4058-B69F-F5E38C9E36A1}"/>
          </ac:picMkLst>
        </pc:picChg>
      </pc:sldChg>
      <pc:sldChg chg="addSp delSp modSp add mod">
        <pc:chgData name="José Romualdo Costa Filho" userId="a811325af1610333" providerId="LiveId" clId="{DB2F6247-CC45-4FC1-96FB-72F7114A6A3F}" dt="2022-02-17T21:53:30.004" v="808"/>
        <pc:sldMkLst>
          <pc:docMk/>
          <pc:sldMk cId="1359879126" sldId="290"/>
        </pc:sldMkLst>
        <pc:spChg chg="add del">
          <ac:chgData name="José Romualdo Costa Filho" userId="a811325af1610333" providerId="LiveId" clId="{DB2F6247-CC45-4FC1-96FB-72F7114A6A3F}" dt="2022-02-17T21:53:23.944" v="807" actId="478"/>
          <ac:spMkLst>
            <pc:docMk/>
            <pc:sldMk cId="1359879126" sldId="290"/>
            <ac:spMk id="6" creationId="{39FB4E72-DEB3-4CB5-97D7-F3AF2E1D514C}"/>
          </ac:spMkLst>
        </pc:spChg>
        <pc:spChg chg="add mod">
          <ac:chgData name="José Romualdo Costa Filho" userId="a811325af1610333" providerId="LiveId" clId="{DB2F6247-CC45-4FC1-96FB-72F7114A6A3F}" dt="2022-02-17T21:53:30.004" v="808"/>
          <ac:spMkLst>
            <pc:docMk/>
            <pc:sldMk cId="1359879126" sldId="290"/>
            <ac:spMk id="7" creationId="{99A3CE8D-2530-4A0B-BCB7-CA85F04C2BDA}"/>
          </ac:spMkLst>
        </pc:spChg>
        <pc:spChg chg="mod">
          <ac:chgData name="José Romualdo Costa Filho" userId="a811325af1610333" providerId="LiveId" clId="{DB2F6247-CC45-4FC1-96FB-72F7114A6A3F}" dt="2022-02-17T21:53:07.274" v="805" actId="6549"/>
          <ac:spMkLst>
            <pc:docMk/>
            <pc:sldMk cId="1359879126" sldId="290"/>
            <ac:spMk id="211" creationId="{00000000-0000-0000-0000-000000000000}"/>
          </ac:spMkLst>
        </pc:spChg>
        <pc:picChg chg="del">
          <ac:chgData name="José Romualdo Costa Filho" userId="a811325af1610333" providerId="LiveId" clId="{DB2F6247-CC45-4FC1-96FB-72F7114A6A3F}" dt="2022-02-17T21:52:57.330" v="803" actId="478"/>
          <ac:picMkLst>
            <pc:docMk/>
            <pc:sldMk cId="1359879126" sldId="290"/>
            <ac:picMk id="4" creationId="{83708772-6C0A-416A-BE1F-1D55B9C234DC}"/>
          </ac:picMkLst>
        </pc:picChg>
      </pc:sldChg>
      <pc:sldChg chg="modSp add mod">
        <pc:chgData name="José Romualdo Costa Filho" userId="a811325af1610333" providerId="LiveId" clId="{DB2F6247-CC45-4FC1-96FB-72F7114A6A3F}" dt="2022-02-17T21:54:14.039" v="829" actId="20577"/>
        <pc:sldMkLst>
          <pc:docMk/>
          <pc:sldMk cId="2254495870" sldId="291"/>
        </pc:sldMkLst>
        <pc:spChg chg="mod">
          <ac:chgData name="José Romualdo Costa Filho" userId="a811325af1610333" providerId="LiveId" clId="{DB2F6247-CC45-4FC1-96FB-72F7114A6A3F}" dt="2022-02-17T21:54:14.039" v="829" actId="20577"/>
          <ac:spMkLst>
            <pc:docMk/>
            <pc:sldMk cId="2254495870" sldId="291"/>
            <ac:spMk id="7" creationId="{99A3CE8D-2530-4A0B-BCB7-CA85F04C2BDA}"/>
          </ac:spMkLst>
        </pc:spChg>
      </pc:sldChg>
      <pc:sldChg chg="addSp delSp modSp add mod">
        <pc:chgData name="José Romualdo Costa Filho" userId="a811325af1610333" providerId="LiveId" clId="{DB2F6247-CC45-4FC1-96FB-72F7114A6A3F}" dt="2022-02-17T21:54:42.464" v="835" actId="1076"/>
        <pc:sldMkLst>
          <pc:docMk/>
          <pc:sldMk cId="4097774482" sldId="292"/>
        </pc:sldMkLst>
        <pc:spChg chg="del mod">
          <ac:chgData name="José Romualdo Costa Filho" userId="a811325af1610333" providerId="LiveId" clId="{DB2F6247-CC45-4FC1-96FB-72F7114A6A3F}" dt="2022-02-17T21:54:39.744" v="834" actId="478"/>
          <ac:spMkLst>
            <pc:docMk/>
            <pc:sldMk cId="4097774482" sldId="292"/>
            <ac:spMk id="7" creationId="{99A3CE8D-2530-4A0B-BCB7-CA85F04C2BDA}"/>
          </ac:spMkLst>
        </pc:spChg>
        <pc:picChg chg="add mod">
          <ac:chgData name="José Romualdo Costa Filho" userId="a811325af1610333" providerId="LiveId" clId="{DB2F6247-CC45-4FC1-96FB-72F7114A6A3F}" dt="2022-02-17T21:54:42.464" v="835" actId="1076"/>
          <ac:picMkLst>
            <pc:docMk/>
            <pc:sldMk cId="4097774482" sldId="292"/>
            <ac:picMk id="5" creationId="{D5A3CD91-BD93-48C4-8268-5A778FEF577B}"/>
          </ac:picMkLst>
        </pc:picChg>
      </pc:sldChg>
      <pc:sldChg chg="add">
        <pc:chgData name="José Romualdo Costa Filho" userId="a811325af1610333" providerId="LiveId" clId="{DB2F6247-CC45-4FC1-96FB-72F7114A6A3F}" dt="2022-02-17T21:56:58.627" v="884"/>
        <pc:sldMkLst>
          <pc:docMk/>
          <pc:sldMk cId="1125393576" sldId="293"/>
        </pc:sldMkLst>
      </pc:sldChg>
      <pc:sldMasterChg chg="modSldLayout">
        <pc:chgData name="José Romualdo Costa Filho" userId="a811325af1610333" providerId="LiveId" clId="{DB2F6247-CC45-4FC1-96FB-72F7114A6A3F}" dt="2022-02-17T21:25:46.804" v="264" actId="20577"/>
        <pc:sldMasterMkLst>
          <pc:docMk/>
          <pc:sldMasterMk cId="0" sldId="2147483654"/>
        </pc:sldMasterMkLst>
        <pc:sldLayoutChg chg="modSp mod">
          <pc:chgData name="José Romualdo Costa Filho" userId="a811325af1610333" providerId="LiveId" clId="{DB2F6247-CC45-4FC1-96FB-72F7114A6A3F}" dt="2022-02-17T21:24:34.720" v="141" actId="20577"/>
          <pc:sldLayoutMkLst>
            <pc:docMk/>
            <pc:sldMasterMk cId="0" sldId="2147483654"/>
            <pc:sldLayoutMk cId="0" sldId="2147483649"/>
          </pc:sldLayoutMkLst>
          <pc:spChg chg="mod">
            <ac:chgData name="José Romualdo Costa Filho" userId="a811325af1610333" providerId="LiveId" clId="{DB2F6247-CC45-4FC1-96FB-72F7114A6A3F}" dt="2022-02-17T21:24:20.177" v="122" actId="20577"/>
            <ac:spMkLst>
              <pc:docMk/>
              <pc:sldMasterMk cId="0" sldId="2147483654"/>
              <pc:sldLayoutMk cId="0" sldId="2147483649"/>
              <ac:spMk id="26" creationId="{00000000-0000-0000-0000-000000000000}"/>
            </ac:spMkLst>
          </pc:spChg>
          <pc:spChg chg="mod">
            <ac:chgData name="José Romualdo Costa Filho" userId="a811325af1610333" providerId="LiveId" clId="{DB2F6247-CC45-4FC1-96FB-72F7114A6A3F}" dt="2022-02-17T21:24:34.720" v="141" actId="20577"/>
            <ac:spMkLst>
              <pc:docMk/>
              <pc:sldMasterMk cId="0" sldId="2147483654"/>
              <pc:sldLayoutMk cId="0" sldId="2147483649"/>
              <ac:spMk id="28" creationId="{00000000-0000-0000-0000-000000000000}"/>
            </ac:spMkLst>
          </pc:spChg>
        </pc:sldLayoutChg>
        <pc:sldLayoutChg chg="modSp mod">
          <pc:chgData name="José Romualdo Costa Filho" userId="a811325af1610333" providerId="LiveId" clId="{DB2F6247-CC45-4FC1-96FB-72F7114A6A3F}" dt="2022-02-17T21:24:56.869" v="176" actId="20577"/>
          <pc:sldLayoutMkLst>
            <pc:docMk/>
            <pc:sldMasterMk cId="0" sldId="2147483654"/>
            <pc:sldLayoutMk cId="0" sldId="2147483650"/>
          </pc:sldLayoutMkLst>
          <pc:spChg chg="mod">
            <ac:chgData name="José Romualdo Costa Filho" userId="a811325af1610333" providerId="LiveId" clId="{DB2F6247-CC45-4FC1-96FB-72F7114A6A3F}" dt="2022-02-17T21:24:47.462" v="163" actId="20577"/>
            <ac:spMkLst>
              <pc:docMk/>
              <pc:sldMasterMk cId="0" sldId="2147483654"/>
              <pc:sldLayoutMk cId="0" sldId="2147483650"/>
              <ac:spMk id="35" creationId="{00000000-0000-0000-0000-000000000000}"/>
            </ac:spMkLst>
          </pc:spChg>
          <pc:spChg chg="mod">
            <ac:chgData name="José Romualdo Costa Filho" userId="a811325af1610333" providerId="LiveId" clId="{DB2F6247-CC45-4FC1-96FB-72F7114A6A3F}" dt="2022-02-17T21:24:56.869" v="176" actId="20577"/>
            <ac:spMkLst>
              <pc:docMk/>
              <pc:sldMasterMk cId="0" sldId="2147483654"/>
              <pc:sldLayoutMk cId="0" sldId="2147483650"/>
              <ac:spMk id="37" creationId="{00000000-0000-0000-0000-000000000000}"/>
            </ac:spMkLst>
          </pc:spChg>
        </pc:sldLayoutChg>
        <pc:sldLayoutChg chg="modSp mod">
          <pc:chgData name="José Romualdo Costa Filho" userId="a811325af1610333" providerId="LiveId" clId="{DB2F6247-CC45-4FC1-96FB-72F7114A6A3F}" dt="2022-02-17T21:25:46.804" v="264" actId="20577"/>
          <pc:sldLayoutMkLst>
            <pc:docMk/>
            <pc:sldMasterMk cId="0" sldId="2147483654"/>
            <pc:sldLayoutMk cId="0" sldId="2147483652"/>
          </pc:sldLayoutMkLst>
          <pc:spChg chg="mod">
            <ac:chgData name="José Romualdo Costa Filho" userId="a811325af1610333" providerId="LiveId" clId="{DB2F6247-CC45-4FC1-96FB-72F7114A6A3F}" dt="2022-02-17T21:25:46.804" v="264" actId="20577"/>
            <ac:spMkLst>
              <pc:docMk/>
              <pc:sldMasterMk cId="0" sldId="2147483654"/>
              <pc:sldLayoutMk cId="0" sldId="2147483652"/>
              <ac:spMk id="53" creationId="{00000000-0000-0000-0000-000000000000}"/>
            </ac:spMkLst>
          </pc:spChg>
          <pc:spChg chg="mod">
            <ac:chgData name="José Romualdo Costa Filho" userId="a811325af1610333" providerId="LiveId" clId="{DB2F6247-CC45-4FC1-96FB-72F7114A6A3F}" dt="2022-02-17T21:25:33.002" v="239" actId="20577"/>
            <ac:spMkLst>
              <pc:docMk/>
              <pc:sldMasterMk cId="0" sldId="2147483654"/>
              <pc:sldLayoutMk cId="0" sldId="2147483652"/>
              <ac:spMk id="55" creationId="{00000000-0000-0000-0000-000000000000}"/>
            </ac:spMkLst>
          </pc:spChg>
        </pc:sldLayoutChg>
        <pc:sldLayoutChg chg="modSp mod">
          <pc:chgData name="José Romualdo Costa Filho" userId="a811325af1610333" providerId="LiveId" clId="{DB2F6247-CC45-4FC1-96FB-72F7114A6A3F}" dt="2022-02-17T21:25:23.807" v="226" actId="20577"/>
          <pc:sldLayoutMkLst>
            <pc:docMk/>
            <pc:sldMasterMk cId="0" sldId="2147483654"/>
            <pc:sldLayoutMk cId="0" sldId="2147483653"/>
          </pc:sldLayoutMkLst>
          <pc:spChg chg="mod">
            <ac:chgData name="José Romualdo Costa Filho" userId="a811325af1610333" providerId="LiveId" clId="{DB2F6247-CC45-4FC1-96FB-72F7114A6A3F}" dt="2022-02-17T21:25:17.568" v="213" actId="20577"/>
            <ac:spMkLst>
              <pc:docMk/>
              <pc:sldMasterMk cId="0" sldId="2147483654"/>
              <pc:sldLayoutMk cId="0" sldId="2147483653"/>
              <ac:spMk id="59" creationId="{00000000-0000-0000-0000-000000000000}"/>
            </ac:spMkLst>
          </pc:spChg>
          <pc:spChg chg="mod">
            <ac:chgData name="José Romualdo Costa Filho" userId="a811325af1610333" providerId="LiveId" clId="{DB2F6247-CC45-4FC1-96FB-72F7114A6A3F}" dt="2022-02-17T21:25:23.807" v="226" actId="20577"/>
            <ac:spMkLst>
              <pc:docMk/>
              <pc:sldMasterMk cId="0" sldId="2147483654"/>
              <pc:sldLayoutMk cId="0" sldId="2147483653"/>
              <ac:spMk id="61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cd960247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6ecd960247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g6ecd960247_1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0496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cd960247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6ecd960247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g6ecd960247_1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8335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cd960247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6ecd960247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g6ecd960247_1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4675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cd960247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6ecd960247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g6ecd960247_1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657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4071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cd960247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6ecd960247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g6ecd960247_1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54342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cd960247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6ecd960247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g6ecd960247_1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367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cd960247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6ecd960247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g6ecd960247_1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79950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cd960247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6ecd960247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g6ecd960247_1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0635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197554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ecd9602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6ecd9602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cd960247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6ecd960247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g6ecd960247_1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cd960247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6ecd960247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g6ecd960247_1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0152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cd960247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6ecd960247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g6ecd960247_1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6679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07446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  <a:defRPr sz="25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547788" y="1340768"/>
            <a:ext cx="8139012" cy="478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»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0" y="6141017"/>
            <a:ext cx="8326525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AULA 05 – </a:t>
            </a:r>
            <a:r>
              <a:rPr lang="en-US" sz="18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Projetando</a:t>
            </a: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18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microserviço</a:t>
            </a: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611568" y="480223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35507" y="6566600"/>
            <a:ext cx="692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Prof.º JOSÉ ROMUALDO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1_Título e conteúd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547788" y="13407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»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8365985" y="6141017"/>
            <a:ext cx="789600" cy="4101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0" y="6141017"/>
            <a:ext cx="8326500" cy="4101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AULA 04 – Projetando um microserviço</a:t>
            </a:r>
          </a:p>
        </p:txBody>
      </p:sp>
      <p:sp>
        <p:nvSpPr>
          <p:cNvPr id="36" name="Google Shape;36;p4"/>
          <p:cNvSpPr/>
          <p:nvPr/>
        </p:nvSpPr>
        <p:spPr>
          <a:xfrm>
            <a:off x="611568" y="480223"/>
            <a:ext cx="72000" cy="2844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"/>
          <p:cNvSpPr txBox="1"/>
          <p:nvPr/>
        </p:nvSpPr>
        <p:spPr>
          <a:xfrm>
            <a:off x="35507" y="6566600"/>
            <a:ext cx="692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Prof.º JOSÉ ROMUALDO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0" y="6141017"/>
            <a:ext cx="8326525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AULA 04 – Protocolos de Comunicação</a:t>
            </a:r>
          </a:p>
        </p:txBody>
      </p:sp>
      <p:sp>
        <p:nvSpPr>
          <p:cNvPr id="44" name="Google Shape;44;p5"/>
          <p:cNvSpPr/>
          <p:nvPr/>
        </p:nvSpPr>
        <p:spPr>
          <a:xfrm>
            <a:off x="611568" y="480223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  <a:defRPr sz="25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03030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0303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03030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03030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03030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0303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03030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03030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0" y="6141017"/>
            <a:ext cx="8326525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AULA 04 – Protocolos de Comunicação</a:t>
            </a:r>
          </a:p>
        </p:txBody>
      </p:sp>
      <p:sp>
        <p:nvSpPr>
          <p:cNvPr id="54" name="Google Shape;54;p6"/>
          <p:cNvSpPr/>
          <p:nvPr/>
        </p:nvSpPr>
        <p:spPr>
          <a:xfrm>
            <a:off x="611568" y="480223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6"/>
          <p:cNvSpPr txBox="1"/>
          <p:nvPr/>
        </p:nvSpPr>
        <p:spPr>
          <a:xfrm>
            <a:off x="35507" y="6566600"/>
            <a:ext cx="692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Prof.º JOSÉ ROMUALDO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 1">
  <p:cSld name="1_Título e conteúdo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547788" y="13407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»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8365985" y="6141017"/>
            <a:ext cx="789600" cy="4101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7"/>
          <p:cNvSpPr/>
          <p:nvPr/>
        </p:nvSpPr>
        <p:spPr>
          <a:xfrm>
            <a:off x="0" y="6141017"/>
            <a:ext cx="8326500" cy="4101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AULA 05 – Projetando um microserviço</a:t>
            </a:r>
          </a:p>
        </p:txBody>
      </p:sp>
      <p:sp>
        <p:nvSpPr>
          <p:cNvPr id="60" name="Google Shape;60;p7"/>
          <p:cNvSpPr/>
          <p:nvPr/>
        </p:nvSpPr>
        <p:spPr>
          <a:xfrm>
            <a:off x="611568" y="480223"/>
            <a:ext cx="72000" cy="2844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7"/>
          <p:cNvSpPr txBox="1"/>
          <p:nvPr/>
        </p:nvSpPr>
        <p:spPr>
          <a:xfrm>
            <a:off x="35507" y="6566600"/>
            <a:ext cx="692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Prof.º JOSE ROMUALDO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547788" y="1600200"/>
            <a:ext cx="813901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»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829017" y="329329"/>
            <a:ext cx="997107" cy="27289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232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  <a:defRPr sz="25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4039" y="3081534"/>
            <a:ext cx="5783223" cy="682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547800" y="1035976"/>
            <a:ext cx="8139000" cy="4468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FontTx/>
              <a:buChar char="-"/>
            </a:pPr>
            <a:r>
              <a:rPr lang="pt-BR" b="0" dirty="0">
                <a:latin typeface="Arial"/>
                <a:cs typeface="Arial"/>
              </a:rPr>
              <a:t>Imposto</a:t>
            </a: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pt-BR" b="0" dirty="0">
                <a:latin typeface="Arial"/>
                <a:cs typeface="Arial"/>
              </a:rPr>
              <a:t>INSS</a:t>
            </a: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pt-BR" b="0" dirty="0">
                <a:latin typeface="Arial"/>
                <a:cs typeface="Arial"/>
              </a:rPr>
              <a:t>IR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pt-BR" b="0" dirty="0">
                <a:latin typeface="Arial"/>
                <a:cs typeface="Arial"/>
              </a:rPr>
              <a:t>Memória de Calculo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pt-BR" b="0" dirty="0">
                <a:latin typeface="Arial"/>
                <a:cs typeface="Arial"/>
              </a:rPr>
              <a:t>Classe de Serviço</a:t>
            </a:r>
          </a:p>
          <a:p>
            <a:pPr marL="76200" indent="0" algn="just">
              <a:lnSpc>
                <a:spcPct val="150000"/>
              </a:lnSpc>
              <a:buNone/>
            </a:pPr>
            <a:endParaRPr b="0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dirty="0"/>
              <a:t>Framework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0767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547800" y="1035976"/>
            <a:ext cx="8139000" cy="509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endParaRPr sz="1800" b="0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dirty="0"/>
              <a:t>Let’s draw!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3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dirty="0"/>
              <a:t>Dúvidas</a:t>
            </a:r>
            <a:endParaRPr sz="2400" b="1" i="0" u="none" strike="noStrike" cap="none" dirty="0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1"/>
          <p:cNvSpPr txBox="1">
            <a:spLocks noGrp="1"/>
          </p:cNvSpPr>
          <p:nvPr>
            <p:ph type="body" idx="1"/>
          </p:nvPr>
        </p:nvSpPr>
        <p:spPr>
          <a:xfrm>
            <a:off x="547788" y="13407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265D"/>
              </a:buClr>
              <a:buSzPts val="2400"/>
              <a:buFont typeface="Arial"/>
              <a:buNone/>
            </a:pPr>
            <a:r>
              <a:rPr lang="en-US" sz="23900" b="1" i="0" u="none" strike="noStrike" cap="none" dirty="0">
                <a:solidFill>
                  <a:srgbClr val="F0265D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3900" b="1" i="0" u="none" strike="noStrike" cap="none" dirty="0">
              <a:solidFill>
                <a:srgbClr val="F0265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547800" y="1035976"/>
            <a:ext cx="8139000" cy="4468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lnSpc>
                <a:spcPct val="150000"/>
              </a:lnSpc>
              <a:buNone/>
            </a:pPr>
            <a:r>
              <a:rPr lang="pt-BR" b="0" dirty="0">
                <a:latin typeface="Arial"/>
                <a:cs typeface="Arial"/>
              </a:rPr>
              <a:t>Em desenvolvimento de software, um framework é um </a:t>
            </a:r>
            <a:r>
              <a:rPr lang="pt-BR" dirty="0">
                <a:latin typeface="Arial"/>
                <a:cs typeface="Arial"/>
              </a:rPr>
              <a:t>conjunto de bibliotecas</a:t>
            </a:r>
            <a:r>
              <a:rPr lang="pt-BR" b="0" dirty="0">
                <a:latin typeface="Arial"/>
                <a:cs typeface="Arial"/>
              </a:rPr>
              <a:t>, </a:t>
            </a:r>
            <a:r>
              <a:rPr lang="pt-BR" dirty="0">
                <a:latin typeface="Arial"/>
                <a:cs typeface="Arial"/>
              </a:rPr>
              <a:t>classes</a:t>
            </a:r>
            <a:r>
              <a:rPr lang="pt-BR" b="0" dirty="0">
                <a:latin typeface="Arial"/>
                <a:cs typeface="Arial"/>
              </a:rPr>
              <a:t>, </a:t>
            </a:r>
            <a:r>
              <a:rPr lang="pt-BR" dirty="0">
                <a:latin typeface="Arial"/>
                <a:cs typeface="Arial"/>
              </a:rPr>
              <a:t>interfaces e padrões</a:t>
            </a:r>
            <a:r>
              <a:rPr lang="pt-BR" b="0" dirty="0">
                <a:latin typeface="Arial"/>
                <a:cs typeface="Arial"/>
              </a:rPr>
              <a:t> de projeto que fornecem uma estrutura básica para desenvolver e organizar o código de um aplicativo. Um framework geralmente define a </a:t>
            </a:r>
            <a:r>
              <a:rPr lang="pt-BR" dirty="0">
                <a:latin typeface="Arial"/>
                <a:cs typeface="Arial"/>
              </a:rPr>
              <a:t>arquitetura básica</a:t>
            </a:r>
            <a:r>
              <a:rPr lang="pt-BR" b="0" dirty="0">
                <a:latin typeface="Arial"/>
                <a:cs typeface="Arial"/>
              </a:rPr>
              <a:t> de um aplicativo e </a:t>
            </a:r>
            <a:r>
              <a:rPr lang="pt-BR" dirty="0">
                <a:latin typeface="Arial"/>
                <a:cs typeface="Arial"/>
              </a:rPr>
              <a:t>fornece</a:t>
            </a:r>
            <a:r>
              <a:rPr lang="pt-BR" b="0" dirty="0">
                <a:latin typeface="Arial"/>
                <a:cs typeface="Arial"/>
              </a:rPr>
              <a:t> </a:t>
            </a:r>
            <a:r>
              <a:rPr lang="pt-BR" dirty="0">
                <a:latin typeface="Arial"/>
                <a:cs typeface="Arial"/>
              </a:rPr>
              <a:t>as ferramentas</a:t>
            </a:r>
            <a:r>
              <a:rPr lang="pt-BR" b="0" dirty="0">
                <a:latin typeface="Arial"/>
                <a:cs typeface="Arial"/>
              </a:rPr>
              <a:t> necessárias para implementar a lógica de negócios.</a:t>
            </a:r>
            <a:endParaRPr b="0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dirty="0"/>
              <a:t>Framework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3352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547800" y="1035976"/>
            <a:ext cx="8139000" cy="4468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lnSpc>
                <a:spcPct val="150000"/>
              </a:lnSpc>
              <a:buNone/>
            </a:pPr>
            <a:r>
              <a:rPr lang="pt-BR" b="0" dirty="0">
                <a:latin typeface="Arial"/>
                <a:cs typeface="Arial"/>
              </a:rPr>
              <a:t>Um </a:t>
            </a:r>
            <a:r>
              <a:rPr lang="pt-BR" dirty="0">
                <a:latin typeface="Arial"/>
                <a:cs typeface="Arial"/>
              </a:rPr>
              <a:t>framework</a:t>
            </a:r>
            <a:r>
              <a:rPr lang="pt-BR" b="0" dirty="0">
                <a:latin typeface="Arial"/>
                <a:cs typeface="Arial"/>
              </a:rPr>
              <a:t> pode ser </a:t>
            </a:r>
            <a:r>
              <a:rPr lang="pt-BR" dirty="0">
                <a:latin typeface="Arial"/>
                <a:cs typeface="Arial"/>
              </a:rPr>
              <a:t>pensado</a:t>
            </a:r>
            <a:r>
              <a:rPr lang="pt-BR" b="0" dirty="0">
                <a:latin typeface="Arial"/>
                <a:cs typeface="Arial"/>
              </a:rPr>
              <a:t> como um </a:t>
            </a:r>
            <a:r>
              <a:rPr lang="pt-BR" dirty="0">
                <a:latin typeface="Arial"/>
                <a:cs typeface="Arial"/>
              </a:rPr>
              <a:t>esqueleto</a:t>
            </a:r>
            <a:r>
              <a:rPr lang="pt-BR" b="0" dirty="0">
                <a:latin typeface="Arial"/>
                <a:cs typeface="Arial"/>
              </a:rPr>
              <a:t> sobre o qual o código do aplicativo é construído. Ele oferece </a:t>
            </a:r>
            <a:r>
              <a:rPr lang="pt-BR" dirty="0">
                <a:latin typeface="Arial"/>
                <a:cs typeface="Arial"/>
              </a:rPr>
              <a:t>abstrações de baixo nível</a:t>
            </a:r>
            <a:r>
              <a:rPr lang="pt-BR" b="0" dirty="0">
                <a:latin typeface="Arial"/>
                <a:cs typeface="Arial"/>
              </a:rPr>
              <a:t> para a </a:t>
            </a:r>
            <a:r>
              <a:rPr lang="pt-BR" dirty="0">
                <a:latin typeface="Arial"/>
                <a:cs typeface="Arial"/>
              </a:rPr>
              <a:t>comunicação</a:t>
            </a:r>
            <a:r>
              <a:rPr lang="pt-BR" b="0" dirty="0">
                <a:latin typeface="Arial"/>
                <a:cs typeface="Arial"/>
              </a:rPr>
              <a:t> com o </a:t>
            </a:r>
            <a:r>
              <a:rPr lang="pt-BR" dirty="0">
                <a:latin typeface="Arial"/>
                <a:cs typeface="Arial"/>
              </a:rPr>
              <a:t>sistema operacional</a:t>
            </a:r>
            <a:r>
              <a:rPr lang="pt-BR" b="0" dirty="0">
                <a:latin typeface="Arial"/>
                <a:cs typeface="Arial"/>
              </a:rPr>
              <a:t>, </a:t>
            </a:r>
            <a:r>
              <a:rPr lang="pt-BR" dirty="0">
                <a:latin typeface="Arial"/>
                <a:cs typeface="Arial"/>
              </a:rPr>
              <a:t>banco de dados</a:t>
            </a:r>
            <a:r>
              <a:rPr lang="pt-BR" b="0" dirty="0">
                <a:latin typeface="Arial"/>
                <a:cs typeface="Arial"/>
              </a:rPr>
              <a:t>, </a:t>
            </a:r>
            <a:r>
              <a:rPr lang="pt-BR" dirty="0">
                <a:latin typeface="Arial"/>
                <a:cs typeface="Arial"/>
              </a:rPr>
              <a:t>rede</a:t>
            </a:r>
            <a:r>
              <a:rPr lang="pt-BR" b="0" dirty="0">
                <a:latin typeface="Arial"/>
                <a:cs typeface="Arial"/>
              </a:rPr>
              <a:t>, </a:t>
            </a:r>
            <a:r>
              <a:rPr lang="pt-BR" dirty="0">
                <a:latin typeface="Arial"/>
                <a:cs typeface="Arial"/>
              </a:rPr>
              <a:t>interface do usuário</a:t>
            </a:r>
            <a:r>
              <a:rPr lang="pt-BR" b="0" dirty="0">
                <a:latin typeface="Arial"/>
                <a:cs typeface="Arial"/>
              </a:rPr>
              <a:t>, etc. Isso ajuda a </a:t>
            </a:r>
            <a:r>
              <a:rPr lang="pt-BR" dirty="0">
                <a:latin typeface="Arial"/>
                <a:cs typeface="Arial"/>
              </a:rPr>
              <a:t>reduzir a complexidade</a:t>
            </a:r>
            <a:r>
              <a:rPr lang="pt-BR" b="0" dirty="0">
                <a:latin typeface="Arial"/>
                <a:cs typeface="Arial"/>
              </a:rPr>
              <a:t> do desenvolvimento de software e acelera a implementação de novos recursos.</a:t>
            </a:r>
            <a:endParaRPr b="0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dirty="0"/>
              <a:t>Framework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4410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dirty="0"/>
              <a:t>Dúvidas?</a:t>
            </a:r>
            <a:endParaRPr sz="2400" b="1" i="0" u="none" strike="noStrike" cap="none" dirty="0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1"/>
          <p:cNvSpPr txBox="1">
            <a:spLocks noGrp="1"/>
          </p:cNvSpPr>
          <p:nvPr>
            <p:ph type="body" idx="1"/>
          </p:nvPr>
        </p:nvSpPr>
        <p:spPr>
          <a:xfrm>
            <a:off x="547788" y="13407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265D"/>
              </a:buClr>
              <a:buSzPts val="2400"/>
              <a:buFont typeface="Arial"/>
              <a:buNone/>
            </a:pPr>
            <a:r>
              <a:rPr lang="en-US" sz="23900" b="1" i="0" u="none" strike="noStrike" cap="none" dirty="0">
                <a:solidFill>
                  <a:srgbClr val="F0265D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3900" b="1" i="0" u="none" strike="noStrike" cap="none" dirty="0">
              <a:solidFill>
                <a:srgbClr val="F0265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658650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dirty="0"/>
              <a:t>Spring Boot</a:t>
            </a:r>
            <a:endParaRPr dirty="0"/>
          </a:p>
        </p:txBody>
      </p:sp>
      <p:pic>
        <p:nvPicPr>
          <p:cNvPr id="2050" name="Picture 2" descr="Spring Cloud">
            <a:extLst>
              <a:ext uri="{FF2B5EF4-FFF2-40B4-BE49-F238E27FC236}">
                <a16:creationId xmlns:a16="http://schemas.microsoft.com/office/drawing/2014/main" id="{CA017947-85C6-F294-1FF5-9EA5E7A78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620" y="1721962"/>
            <a:ext cx="3798761" cy="341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760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547800" y="1035976"/>
            <a:ext cx="8139000" cy="4468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lnSpc>
                <a:spcPct val="150000"/>
              </a:lnSpc>
              <a:buNone/>
            </a:pPr>
            <a:r>
              <a:rPr lang="pt-BR" dirty="0">
                <a:latin typeface="Arial"/>
                <a:cs typeface="Arial"/>
              </a:rPr>
              <a:t>Spring Boot </a:t>
            </a:r>
            <a:r>
              <a:rPr lang="pt-BR" b="0" dirty="0">
                <a:latin typeface="Arial"/>
                <a:cs typeface="Arial"/>
              </a:rPr>
              <a:t>é um </a:t>
            </a:r>
            <a:r>
              <a:rPr lang="pt-BR" dirty="0">
                <a:latin typeface="Arial"/>
                <a:cs typeface="Arial"/>
              </a:rPr>
              <a:t>framework de desenvolvimento</a:t>
            </a:r>
            <a:r>
              <a:rPr lang="pt-BR" b="0" dirty="0">
                <a:latin typeface="Arial"/>
                <a:cs typeface="Arial"/>
              </a:rPr>
              <a:t> de aplicativos Java que visa </a:t>
            </a:r>
            <a:r>
              <a:rPr lang="pt-BR" dirty="0">
                <a:latin typeface="Arial"/>
                <a:cs typeface="Arial"/>
              </a:rPr>
              <a:t>simplificar</a:t>
            </a:r>
            <a:r>
              <a:rPr lang="pt-BR" b="0" dirty="0">
                <a:latin typeface="Arial"/>
                <a:cs typeface="Arial"/>
              </a:rPr>
              <a:t> o processo de </a:t>
            </a:r>
            <a:r>
              <a:rPr lang="pt-BR" dirty="0">
                <a:latin typeface="Arial"/>
                <a:cs typeface="Arial"/>
              </a:rPr>
              <a:t>criação</a:t>
            </a:r>
            <a:r>
              <a:rPr lang="pt-BR" b="0" dirty="0">
                <a:latin typeface="Arial"/>
                <a:cs typeface="Arial"/>
              </a:rPr>
              <a:t>, </a:t>
            </a:r>
            <a:r>
              <a:rPr lang="pt-BR" dirty="0">
                <a:latin typeface="Arial"/>
                <a:cs typeface="Arial"/>
              </a:rPr>
              <a:t>configuração</a:t>
            </a:r>
            <a:r>
              <a:rPr lang="pt-BR" b="0" dirty="0">
                <a:latin typeface="Arial"/>
                <a:cs typeface="Arial"/>
              </a:rPr>
              <a:t> e </a:t>
            </a:r>
            <a:r>
              <a:rPr lang="pt-BR" dirty="0">
                <a:latin typeface="Arial"/>
                <a:cs typeface="Arial"/>
              </a:rPr>
              <a:t>execução</a:t>
            </a:r>
            <a:r>
              <a:rPr lang="pt-BR" b="0" dirty="0">
                <a:latin typeface="Arial"/>
                <a:cs typeface="Arial"/>
              </a:rPr>
              <a:t> de aplicativos Java de maneira rápida e fácil. Ele é construído em cima do framework Spring, que é um dos mais populares e poderosos frameworks Java para desenvolvimento de aplicativos empresariais.</a:t>
            </a:r>
            <a:endParaRPr b="0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dirty="0"/>
              <a:t>Spring Boot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2729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547800" y="1035976"/>
            <a:ext cx="8139000" cy="4468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lnSpc>
                <a:spcPct val="150000"/>
              </a:lnSpc>
              <a:buNone/>
            </a:pPr>
            <a:r>
              <a:rPr lang="pt-BR" b="0" dirty="0">
                <a:latin typeface="Arial"/>
                <a:cs typeface="Arial"/>
              </a:rPr>
              <a:t>O Spring Boot oferece uma abordagem </a:t>
            </a:r>
            <a:r>
              <a:rPr lang="pt-BR" dirty="0">
                <a:latin typeface="Arial"/>
                <a:cs typeface="Arial"/>
              </a:rPr>
              <a:t>"convenção sobre configuração"</a:t>
            </a:r>
            <a:r>
              <a:rPr lang="pt-BR" b="0" dirty="0">
                <a:latin typeface="Arial"/>
                <a:cs typeface="Arial"/>
              </a:rPr>
              <a:t>, que significa que muitas configurações padrão já estão incluídas, permitindo que os desenvolvedores se </a:t>
            </a:r>
            <a:r>
              <a:rPr lang="pt-BR" dirty="0">
                <a:latin typeface="Arial"/>
                <a:cs typeface="Arial"/>
              </a:rPr>
              <a:t>concentrem</a:t>
            </a:r>
            <a:r>
              <a:rPr lang="pt-BR" b="0" dirty="0">
                <a:latin typeface="Arial"/>
                <a:cs typeface="Arial"/>
              </a:rPr>
              <a:t> em </a:t>
            </a:r>
            <a:r>
              <a:rPr lang="pt-BR" dirty="0">
                <a:latin typeface="Arial"/>
                <a:cs typeface="Arial"/>
              </a:rPr>
              <a:t>escrever código de negócios</a:t>
            </a:r>
            <a:r>
              <a:rPr lang="pt-BR" b="0" dirty="0">
                <a:latin typeface="Arial"/>
                <a:cs typeface="Arial"/>
              </a:rPr>
              <a:t> em vez de se preocupar com a configuração do ambiente de desenvolvimento.</a:t>
            </a:r>
            <a:endParaRPr b="0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dirty="0"/>
              <a:t>Spring Boot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0749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547800" y="1035976"/>
            <a:ext cx="8139000" cy="4468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lnSpc>
                <a:spcPct val="150000"/>
              </a:lnSpc>
              <a:buNone/>
            </a:pPr>
            <a:r>
              <a:rPr lang="pt-BR" b="0" dirty="0">
                <a:latin typeface="Arial"/>
                <a:cs typeface="Arial"/>
              </a:rPr>
              <a:t>O Spring Boot também inclui uma série de </a:t>
            </a:r>
            <a:r>
              <a:rPr lang="pt-BR" dirty="0">
                <a:latin typeface="Arial"/>
                <a:cs typeface="Arial"/>
              </a:rPr>
              <a:t>recursos úteis</a:t>
            </a:r>
            <a:r>
              <a:rPr lang="pt-BR" b="0" dirty="0">
                <a:latin typeface="Arial"/>
                <a:cs typeface="Arial"/>
              </a:rPr>
              <a:t>, como </a:t>
            </a:r>
            <a:r>
              <a:rPr lang="pt-BR" dirty="0">
                <a:latin typeface="Arial"/>
                <a:cs typeface="Arial"/>
              </a:rPr>
              <a:t>servidor</a:t>
            </a:r>
            <a:r>
              <a:rPr lang="pt-BR" b="0" dirty="0">
                <a:latin typeface="Arial"/>
                <a:cs typeface="Arial"/>
              </a:rPr>
              <a:t> </a:t>
            </a:r>
            <a:r>
              <a:rPr lang="pt-BR" dirty="0">
                <a:latin typeface="Arial"/>
                <a:cs typeface="Arial"/>
              </a:rPr>
              <a:t>embutido</a:t>
            </a:r>
            <a:r>
              <a:rPr lang="pt-BR" b="0" dirty="0">
                <a:latin typeface="Arial"/>
                <a:cs typeface="Arial"/>
              </a:rPr>
              <a:t>, </a:t>
            </a:r>
            <a:r>
              <a:rPr lang="pt-BR" dirty="0">
                <a:latin typeface="Arial"/>
                <a:cs typeface="Arial"/>
              </a:rPr>
              <a:t>gerenciamento de dependências</a:t>
            </a:r>
            <a:r>
              <a:rPr lang="pt-BR" b="0" dirty="0">
                <a:latin typeface="Arial"/>
                <a:cs typeface="Arial"/>
              </a:rPr>
              <a:t>, suporte para </a:t>
            </a:r>
            <a:r>
              <a:rPr lang="pt-BR" dirty="0">
                <a:latin typeface="Arial"/>
                <a:cs typeface="Arial"/>
              </a:rPr>
              <a:t>testes automatizados</a:t>
            </a:r>
            <a:r>
              <a:rPr lang="pt-BR" b="0" dirty="0">
                <a:latin typeface="Arial"/>
                <a:cs typeface="Arial"/>
              </a:rPr>
              <a:t> e muito mais. Isso ajuda a tornar a criação de aplicativos Java mais fácil e rápida do que nunca. Com o Spring Boot, os desenvolvedores podem criar aplicativos Java de alta qualidade com rapidez e eficiência.</a:t>
            </a:r>
            <a:endParaRPr b="0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dirty="0"/>
              <a:t>Spring Boot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997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9"/>
          <p:cNvPicPr preferRelativeResize="0"/>
          <p:nvPr/>
        </p:nvPicPr>
        <p:blipFill rotWithShape="1">
          <a:blip r:embed="rId3">
            <a:alphaModFix/>
          </a:blip>
          <a:srcRect l="21424" r="22056"/>
          <a:stretch/>
        </p:blipFill>
        <p:spPr>
          <a:xfrm>
            <a:off x="0" y="2631009"/>
            <a:ext cx="9155651" cy="2789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29017" y="329329"/>
            <a:ext cx="997107" cy="27289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9"/>
          <p:cNvSpPr txBox="1"/>
          <p:nvPr/>
        </p:nvSpPr>
        <p:spPr>
          <a:xfrm>
            <a:off x="988541" y="3032618"/>
            <a:ext cx="7166918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SISTEMAS DE INFORMAÇÃO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9"/>
          <p:cNvSpPr/>
          <p:nvPr/>
        </p:nvSpPr>
        <p:spPr>
          <a:xfrm>
            <a:off x="747966" y="3145118"/>
            <a:ext cx="72000" cy="172652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0" y="6141017"/>
            <a:ext cx="9144000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AULA 04 – </a:t>
            </a:r>
            <a:r>
              <a:rPr lang="en-US" sz="18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Projetando</a:t>
            </a: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18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Microserviço</a:t>
            </a:r>
            <a:endParaRPr sz="1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9"/>
          <p:cNvSpPr txBox="1"/>
          <p:nvPr/>
        </p:nvSpPr>
        <p:spPr>
          <a:xfrm>
            <a:off x="1011875" y="4367200"/>
            <a:ext cx="54324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PROF. </a:t>
            </a:r>
            <a:r>
              <a:rPr lang="pt-BR" sz="1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JOSÉ ROMUALDO DA COSTA FILHO</a:t>
            </a:r>
            <a:endParaRPr sz="18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9"/>
          <p:cNvSpPr txBox="1"/>
          <p:nvPr/>
        </p:nvSpPr>
        <p:spPr>
          <a:xfrm>
            <a:off x="1011882" y="3801956"/>
            <a:ext cx="795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MICROSERVICE AND WEB ENGINEERING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Arquitetura Java</a:t>
            </a:r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547788" y="13407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Camadas da Aplicação Web</a:t>
            </a:r>
            <a:endParaRPr b="0"/>
          </a:p>
        </p:txBody>
      </p:sp>
      <p:pic>
        <p:nvPicPr>
          <p:cNvPr id="156" name="Google Shape;15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63" y="2131175"/>
            <a:ext cx="785812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Arquitetura Java</a:t>
            </a:r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1"/>
          </p:nvPr>
        </p:nvSpPr>
        <p:spPr>
          <a:xfrm>
            <a:off x="547788" y="13407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Pattern Arquitetural - MVC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b="0"/>
              <a:t>Model - View - Controller</a:t>
            </a:r>
            <a:endParaRPr b="0"/>
          </a:p>
        </p:txBody>
      </p:sp>
      <p:pic>
        <p:nvPicPr>
          <p:cNvPr id="164" name="Google Shape;164;p20" descr="http://elias.praciano.com/wp-content/uploads/2014/08/mvc-shceme-fea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8409" y="3124789"/>
            <a:ext cx="5040600" cy="24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Arquitetura Java</a:t>
            </a:r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547788" y="13407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Funcionamento do Spring MVC</a:t>
            </a:r>
            <a:endParaRPr b="0"/>
          </a:p>
        </p:txBody>
      </p:sp>
      <p:pic>
        <p:nvPicPr>
          <p:cNvPr id="172" name="Google Shape;17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8550" y="2265587"/>
            <a:ext cx="6946900" cy="36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dirty="0"/>
              <a:t>Dúvidas?</a:t>
            </a:r>
            <a:endParaRPr sz="2400" b="1" i="0" u="none" strike="noStrike" cap="none" dirty="0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1"/>
          <p:cNvSpPr txBox="1">
            <a:spLocks noGrp="1"/>
          </p:cNvSpPr>
          <p:nvPr>
            <p:ph type="body" idx="1"/>
          </p:nvPr>
        </p:nvSpPr>
        <p:spPr>
          <a:xfrm>
            <a:off x="547788" y="13407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265D"/>
              </a:buClr>
              <a:buSzPts val="2400"/>
              <a:buFont typeface="Arial"/>
              <a:buNone/>
            </a:pPr>
            <a:r>
              <a:rPr lang="en-US" sz="23900" b="1" i="0" u="none" strike="noStrike" cap="none" dirty="0">
                <a:solidFill>
                  <a:srgbClr val="F0265D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3900" b="1" i="0" u="none" strike="noStrike" cap="none" dirty="0">
              <a:solidFill>
                <a:srgbClr val="F0265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44771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265D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"/>
          <p:cNvSpPr/>
          <p:nvPr/>
        </p:nvSpPr>
        <p:spPr>
          <a:xfrm>
            <a:off x="0" y="2580640"/>
            <a:ext cx="9144000" cy="282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1053375" y="2580550"/>
            <a:ext cx="6694800" cy="28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lang="en-US" sz="2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2022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20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Profº. </a:t>
            </a:r>
            <a:r>
              <a:rPr lang="pt-BR" sz="20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JOSÉ ROMUALDO</a:t>
            </a:r>
            <a:endParaRPr sz="20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Todos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direitos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reservados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Reprodução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divulgação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total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parcial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deste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documento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é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expressamente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proíbido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sem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consentimento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formal, por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escrito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do Professor (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autor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747975" y="3207525"/>
            <a:ext cx="65700" cy="15702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8" name="Google Shape;358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7508" y="333716"/>
            <a:ext cx="975600" cy="2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>
            <a:spLocks noGrp="1"/>
          </p:cNvSpPr>
          <p:nvPr>
            <p:ph type="title" idx="4294967295"/>
          </p:nvPr>
        </p:nvSpPr>
        <p:spPr>
          <a:xfrm>
            <a:off x="683568" y="274638"/>
            <a:ext cx="8003232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sz="2400" dirty="0"/>
              <a:t>Agenda</a:t>
            </a:r>
            <a:endParaRPr sz="2400" dirty="0"/>
          </a:p>
        </p:txBody>
      </p:sp>
      <p:sp>
        <p:nvSpPr>
          <p:cNvPr id="84" name="Google Shape;84;p10"/>
          <p:cNvSpPr txBox="1">
            <a:spLocks noGrp="1"/>
          </p:cNvSpPr>
          <p:nvPr>
            <p:ph type="body" idx="1"/>
          </p:nvPr>
        </p:nvSpPr>
        <p:spPr>
          <a:xfrm>
            <a:off x="547800" y="1340775"/>
            <a:ext cx="8139000" cy="45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Aula anterior:</a:t>
            </a:r>
            <a:endParaRPr dirty="0"/>
          </a:p>
          <a:p>
            <a:r>
              <a:rPr lang="pt-BR" sz="1800" b="0" dirty="0">
                <a:latin typeface="Arial"/>
                <a:ea typeface="Arial"/>
                <a:cs typeface="Arial"/>
                <a:sym typeface="Arial"/>
              </a:rPr>
              <a:t>Compreendendo a folha de pagamento</a:t>
            </a:r>
          </a:p>
          <a:p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Desenho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da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Solução</a:t>
            </a:r>
            <a:endParaRPr lang="en-US" sz="1800" b="0" dirty="0"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Diagrama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de Classes</a:t>
            </a:r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800" b="0" dirty="0">
              <a:latin typeface="Arial"/>
              <a:ea typeface="Arial"/>
              <a:cs typeface="Arial"/>
              <a:sym typeface="Arial"/>
            </a:endParaRPr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Aula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Hoje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Diagrama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de Classes</a:t>
            </a:r>
          </a:p>
          <a:p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SpringBoot</a:t>
            </a:r>
            <a:endParaRPr lang="en-US" sz="1800" b="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 idx="4294967295"/>
          </p:nvPr>
        </p:nvSpPr>
        <p:spPr>
          <a:xfrm>
            <a:off x="683568" y="274638"/>
            <a:ext cx="8003232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sz="2400"/>
              <a:t>Objetivo</a:t>
            </a:r>
            <a:endParaRPr sz="2400"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>
            <a:off x="547800" y="1340771"/>
            <a:ext cx="8139000" cy="20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</a:pPr>
            <a:r>
              <a:rPr lang="pt-BR" sz="1800" b="0" dirty="0">
                <a:latin typeface="Arial"/>
                <a:ea typeface="Arial"/>
                <a:cs typeface="Arial"/>
                <a:sym typeface="Arial"/>
              </a:rPr>
              <a:t>Apresentar o framewrok springboot.</a:t>
            </a:r>
          </a:p>
        </p:txBody>
      </p:sp>
      <p:pic>
        <p:nvPicPr>
          <p:cNvPr id="91" name="Google Shape;9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26170" y="3923817"/>
            <a:ext cx="2066081" cy="2066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>
            <a:spLocks noGrp="1"/>
          </p:cNvSpPr>
          <p:nvPr>
            <p:ph type="title" idx="4294967295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sz="2400"/>
              <a:t>Time Box</a:t>
            </a:r>
            <a:endParaRPr/>
          </a:p>
        </p:txBody>
      </p:sp>
      <p:pic>
        <p:nvPicPr>
          <p:cNvPr id="97" name="Google Shape;9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6110" y="4537275"/>
            <a:ext cx="1517891" cy="1517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D5F9A23-658C-B3A6-5928-53582B503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921" y="1238352"/>
            <a:ext cx="5597842" cy="41908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547800" y="1035976"/>
            <a:ext cx="8139000" cy="4468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lnSpc>
                <a:spcPct val="150000"/>
              </a:lnSpc>
              <a:buNone/>
            </a:pPr>
            <a:r>
              <a:rPr lang="pt-BR" b="0" dirty="0">
                <a:latin typeface="Arial"/>
                <a:cs typeface="Arial"/>
              </a:rPr>
              <a:t>Um diagrama de classes é um tipo de diagrama de modelagem de objetos que é usado para descrever as </a:t>
            </a:r>
            <a:r>
              <a:rPr lang="pt-BR" dirty="0">
                <a:latin typeface="Arial"/>
                <a:cs typeface="Arial"/>
              </a:rPr>
              <a:t>classes</a:t>
            </a:r>
            <a:r>
              <a:rPr lang="pt-BR" b="0" dirty="0">
                <a:latin typeface="Arial"/>
                <a:cs typeface="Arial"/>
              </a:rPr>
              <a:t> e </a:t>
            </a:r>
            <a:r>
              <a:rPr lang="pt-BR" dirty="0">
                <a:latin typeface="Arial"/>
                <a:cs typeface="Arial"/>
              </a:rPr>
              <a:t>seus relacionamentos</a:t>
            </a:r>
            <a:r>
              <a:rPr lang="pt-BR" b="0" dirty="0">
                <a:latin typeface="Arial"/>
                <a:cs typeface="Arial"/>
              </a:rPr>
              <a:t> em um sistema orientado a objetos.</a:t>
            </a:r>
            <a:endParaRPr b="0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dirty="0" err="1"/>
              <a:t>Diagrama</a:t>
            </a:r>
            <a:r>
              <a:rPr lang="en-US" dirty="0"/>
              <a:t> de classes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547800" y="1035976"/>
            <a:ext cx="8139000" cy="4468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lnSpc>
                <a:spcPct val="150000"/>
              </a:lnSpc>
              <a:buNone/>
            </a:pPr>
            <a:r>
              <a:rPr lang="pt-BR" b="0" dirty="0">
                <a:latin typeface="Arial"/>
                <a:cs typeface="Arial"/>
              </a:rPr>
              <a:t>Ele representa a </a:t>
            </a:r>
            <a:r>
              <a:rPr lang="pt-BR" dirty="0">
                <a:latin typeface="Arial"/>
                <a:cs typeface="Arial"/>
              </a:rPr>
              <a:t>estrutura estática</a:t>
            </a:r>
            <a:r>
              <a:rPr lang="pt-BR" b="0" dirty="0">
                <a:latin typeface="Arial"/>
                <a:cs typeface="Arial"/>
              </a:rPr>
              <a:t> de um sistema, mostrando as </a:t>
            </a:r>
            <a:r>
              <a:rPr lang="pt-BR" dirty="0">
                <a:latin typeface="Arial"/>
                <a:cs typeface="Arial"/>
              </a:rPr>
              <a:t>classes</a:t>
            </a:r>
            <a:r>
              <a:rPr lang="pt-BR" b="0" dirty="0">
                <a:latin typeface="Arial"/>
                <a:cs typeface="Arial"/>
              </a:rPr>
              <a:t> do sistema, seus </a:t>
            </a:r>
            <a:r>
              <a:rPr lang="pt-BR" dirty="0">
                <a:latin typeface="Arial"/>
                <a:cs typeface="Arial"/>
              </a:rPr>
              <a:t>atributos</a:t>
            </a:r>
            <a:r>
              <a:rPr lang="pt-BR" b="0" dirty="0">
                <a:latin typeface="Arial"/>
                <a:cs typeface="Arial"/>
              </a:rPr>
              <a:t> e </a:t>
            </a:r>
            <a:r>
              <a:rPr lang="pt-BR" dirty="0">
                <a:latin typeface="Arial"/>
                <a:cs typeface="Arial"/>
              </a:rPr>
              <a:t>métodos</a:t>
            </a:r>
            <a:r>
              <a:rPr lang="pt-BR" b="0" dirty="0">
                <a:latin typeface="Arial"/>
                <a:cs typeface="Arial"/>
              </a:rPr>
              <a:t>, bem como as </a:t>
            </a:r>
            <a:r>
              <a:rPr lang="pt-BR" dirty="0">
                <a:latin typeface="Arial"/>
                <a:cs typeface="Arial"/>
              </a:rPr>
              <a:t>associações</a:t>
            </a:r>
            <a:r>
              <a:rPr lang="pt-BR" b="0" dirty="0">
                <a:latin typeface="Arial"/>
                <a:cs typeface="Arial"/>
              </a:rPr>
              <a:t> e </a:t>
            </a:r>
            <a:r>
              <a:rPr lang="pt-BR" dirty="0">
                <a:latin typeface="Arial"/>
                <a:cs typeface="Arial"/>
              </a:rPr>
              <a:t>relações</a:t>
            </a:r>
            <a:r>
              <a:rPr lang="pt-BR" b="0" dirty="0">
                <a:latin typeface="Arial"/>
                <a:cs typeface="Arial"/>
              </a:rPr>
              <a:t> entre elas.</a:t>
            </a:r>
            <a:endParaRPr b="0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dirty="0" err="1"/>
              <a:t>Diagrama</a:t>
            </a:r>
            <a:r>
              <a:rPr lang="en-US" dirty="0"/>
              <a:t> de classes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5590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547800" y="1035976"/>
            <a:ext cx="8139000" cy="4468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lnSpc>
                <a:spcPct val="150000"/>
              </a:lnSpc>
              <a:buNone/>
            </a:pPr>
            <a:r>
              <a:rPr lang="pt-BR" b="0" dirty="0">
                <a:latin typeface="Arial"/>
                <a:cs typeface="Arial"/>
              </a:rPr>
              <a:t>Um diagrama de classes é uma ferramenta útil para ajudar os desenvolvedores a </a:t>
            </a:r>
            <a:r>
              <a:rPr lang="pt-BR" dirty="0">
                <a:latin typeface="Arial"/>
                <a:cs typeface="Arial"/>
              </a:rPr>
              <a:t>visualizar</a:t>
            </a:r>
            <a:r>
              <a:rPr lang="pt-BR" b="0" dirty="0">
                <a:latin typeface="Arial"/>
                <a:cs typeface="Arial"/>
              </a:rPr>
              <a:t> e </a:t>
            </a:r>
            <a:r>
              <a:rPr lang="pt-BR" dirty="0">
                <a:latin typeface="Arial"/>
                <a:cs typeface="Arial"/>
              </a:rPr>
              <a:t>entender</a:t>
            </a:r>
            <a:r>
              <a:rPr lang="pt-BR" b="0" dirty="0">
                <a:latin typeface="Arial"/>
                <a:cs typeface="Arial"/>
              </a:rPr>
              <a:t> a estrutura de um sistema orientado a objetos. Ele pode ser usado para planejar a arquitetura de um sistema, identificar </a:t>
            </a:r>
            <a:r>
              <a:rPr lang="pt-BR" dirty="0">
                <a:latin typeface="Arial"/>
                <a:cs typeface="Arial"/>
              </a:rPr>
              <a:t>oportunidades de reutilização de código</a:t>
            </a:r>
            <a:r>
              <a:rPr lang="pt-BR" b="0" dirty="0">
                <a:latin typeface="Arial"/>
                <a:cs typeface="Arial"/>
              </a:rPr>
              <a:t>, e comunicar a estrutura do sistema para outros desenvolvedores e partes interessadas.</a:t>
            </a:r>
            <a:endParaRPr b="0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dirty="0" err="1"/>
              <a:t>Diagrama</a:t>
            </a:r>
            <a:r>
              <a:rPr lang="en-US" dirty="0"/>
              <a:t> de classes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2020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dirty="0"/>
              <a:t>Como funciona o holerite?</a:t>
            </a:r>
            <a:endParaRPr sz="2400" b="1" i="0" u="none" strike="noStrike" cap="none" dirty="0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6" name="Picture 2" descr="A simple class diagram for a commercial software application, in UML... |  Download Scientific Diagram">
            <a:extLst>
              <a:ext uri="{FF2B5EF4-FFF2-40B4-BE49-F238E27FC236}">
                <a16:creationId xmlns:a16="http://schemas.microsoft.com/office/drawing/2014/main" id="{1D4BB95E-FD59-FE78-192A-632FA26E0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498" y="980838"/>
            <a:ext cx="6517005" cy="482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0271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567</Words>
  <Application>Microsoft Office PowerPoint</Application>
  <PresentationFormat>On-screen Show (4:3)</PresentationFormat>
  <Paragraphs>75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Montserrat</vt:lpstr>
      <vt:lpstr>Arial</vt:lpstr>
      <vt:lpstr>Calibri</vt:lpstr>
      <vt:lpstr>Tema do Office</vt:lpstr>
      <vt:lpstr>PowerPoint Presentation</vt:lpstr>
      <vt:lpstr>PowerPoint Presentation</vt:lpstr>
      <vt:lpstr>Agenda</vt:lpstr>
      <vt:lpstr>Objetivo</vt:lpstr>
      <vt:lpstr>Time Box</vt:lpstr>
      <vt:lpstr>Diagrama de classes</vt:lpstr>
      <vt:lpstr>Diagrama de classes</vt:lpstr>
      <vt:lpstr>Diagrama de classes</vt:lpstr>
      <vt:lpstr>Como funciona o holerite?</vt:lpstr>
      <vt:lpstr>Framework</vt:lpstr>
      <vt:lpstr>Let’s draw!</vt:lpstr>
      <vt:lpstr>Dúvidas</vt:lpstr>
      <vt:lpstr>Framework</vt:lpstr>
      <vt:lpstr>Framework</vt:lpstr>
      <vt:lpstr>Dúvidas?</vt:lpstr>
      <vt:lpstr>Spring Boot</vt:lpstr>
      <vt:lpstr>Spring Boot</vt:lpstr>
      <vt:lpstr>Spring Boot</vt:lpstr>
      <vt:lpstr>Spring Boot</vt:lpstr>
      <vt:lpstr>Arquitetura Java</vt:lpstr>
      <vt:lpstr>Arquitetura Java</vt:lpstr>
      <vt:lpstr>Arquitetura Java</vt:lpstr>
      <vt:lpstr>Dúvidas?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José Romualdo Costa Filho</cp:lastModifiedBy>
  <cp:revision>1</cp:revision>
  <dcterms:modified xsi:type="dcterms:W3CDTF">2023-03-09T20:34:32Z</dcterms:modified>
</cp:coreProperties>
</file>