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2"/>
  </p:notesMasterIdLst>
  <p:sldIdLst>
    <p:sldId id="274" r:id="rId2"/>
    <p:sldId id="280" r:id="rId3"/>
    <p:sldId id="281" r:id="rId4"/>
    <p:sldId id="285" r:id="rId5"/>
    <p:sldId id="307" r:id="rId6"/>
    <p:sldId id="313" r:id="rId7"/>
    <p:sldId id="284" r:id="rId8"/>
    <p:sldId id="308" r:id="rId9"/>
    <p:sldId id="309" r:id="rId10"/>
    <p:sldId id="310" r:id="rId11"/>
    <p:sldId id="315" r:id="rId12"/>
    <p:sldId id="311" r:id="rId13"/>
    <p:sldId id="314" r:id="rId14"/>
    <p:sldId id="312" r:id="rId15"/>
    <p:sldId id="316" r:id="rId16"/>
    <p:sldId id="320" r:id="rId17"/>
    <p:sldId id="317" r:id="rId18"/>
    <p:sldId id="318" r:id="rId19"/>
    <p:sldId id="319" r:id="rId20"/>
    <p:sldId id="321" r:id="rId21"/>
    <p:sldId id="326" r:id="rId22"/>
    <p:sldId id="322" r:id="rId23"/>
    <p:sldId id="323" r:id="rId24"/>
    <p:sldId id="324" r:id="rId25"/>
    <p:sldId id="325" r:id="rId26"/>
    <p:sldId id="327" r:id="rId27"/>
    <p:sldId id="328" r:id="rId28"/>
    <p:sldId id="329" r:id="rId29"/>
    <p:sldId id="330" r:id="rId30"/>
    <p:sldId id="30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7900-AD76-45D6-BC61-7D90948645C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57E23E5-9FCA-4436-8171-8FEA4704A500}">
      <dgm:prSet phldrT="[Texto]" custT="1"/>
      <dgm:spPr/>
      <dgm:t>
        <a:bodyPr/>
        <a:lstStyle/>
        <a:p>
          <a:r>
            <a:rPr lang="pt-BR" sz="3600" b="1" dirty="0"/>
            <a:t>PROTOCOLO </a:t>
          </a:r>
          <a:r>
            <a:rPr lang="pt-BR" sz="3600" b="1" dirty="0">
              <a:solidFill>
                <a:srgbClr val="FF0000"/>
              </a:solidFill>
            </a:rPr>
            <a:t>????</a:t>
          </a:r>
        </a:p>
      </dgm:t>
    </dgm:pt>
    <dgm:pt modelId="{ECB09A1B-E865-4279-8A25-B3B5869F28AC}" type="parTrans" cxnId="{0FD6ADDB-C688-4FD4-94D9-C0A4A11C2B81}">
      <dgm:prSet/>
      <dgm:spPr/>
      <dgm:t>
        <a:bodyPr/>
        <a:lstStyle/>
        <a:p>
          <a:endParaRPr lang="pt-BR"/>
        </a:p>
      </dgm:t>
    </dgm:pt>
    <dgm:pt modelId="{95780DCF-4CFE-4711-90E4-1DD073DA11EB}" type="sibTrans" cxnId="{0FD6ADDB-C688-4FD4-94D9-C0A4A11C2B81}">
      <dgm:prSet/>
      <dgm:spPr/>
      <dgm:t>
        <a:bodyPr/>
        <a:lstStyle/>
        <a:p>
          <a:endParaRPr lang="pt-BR"/>
        </a:p>
      </dgm:t>
    </dgm:pt>
    <dgm:pt modelId="{DB7CD978-5866-4D7D-A0B3-1B76BD54AD15}">
      <dgm:prSet phldrT="[Texto]" custT="1"/>
      <dgm:spPr/>
      <dgm:t>
        <a:bodyPr/>
        <a:lstStyle/>
        <a:p>
          <a:r>
            <a:rPr lang="pt-BR" sz="2400" b="1" dirty="0"/>
            <a:t>APLICAÇÃO</a:t>
          </a:r>
        </a:p>
      </dgm:t>
    </dgm:pt>
    <dgm:pt modelId="{C6025712-35C8-4E11-88D0-780F888D9085}" type="parTrans" cxnId="{A4F38C6D-65BF-41AD-85DA-AE574B651ACA}">
      <dgm:prSet/>
      <dgm:spPr/>
      <dgm:t>
        <a:bodyPr/>
        <a:lstStyle/>
        <a:p>
          <a:endParaRPr lang="pt-BR"/>
        </a:p>
      </dgm:t>
    </dgm:pt>
    <dgm:pt modelId="{AE0D8A14-62E4-4996-8946-60ACBC4E3734}" type="sibTrans" cxnId="{A4F38C6D-65BF-41AD-85DA-AE574B651ACA}">
      <dgm:prSet/>
      <dgm:spPr/>
      <dgm:t>
        <a:bodyPr/>
        <a:lstStyle/>
        <a:p>
          <a:endParaRPr lang="pt-BR"/>
        </a:p>
      </dgm:t>
    </dgm:pt>
    <dgm:pt modelId="{DFD22EB8-7293-4FBA-A68B-78C67C13F46F}">
      <dgm:prSet phldrT="[Texto]" custT="1"/>
      <dgm:spPr/>
      <dgm:t>
        <a:bodyPr/>
        <a:lstStyle/>
        <a:p>
          <a:r>
            <a:rPr lang="pt-BR" sz="2400" b="1" dirty="0"/>
            <a:t>TRANSPORTE</a:t>
          </a:r>
        </a:p>
      </dgm:t>
    </dgm:pt>
    <dgm:pt modelId="{88BD16A1-0977-479C-884A-322FE8A40419}" type="parTrans" cxnId="{560251E8-F1E5-4C9F-BEC7-CF40374CF176}">
      <dgm:prSet/>
      <dgm:spPr/>
      <dgm:t>
        <a:bodyPr/>
        <a:lstStyle/>
        <a:p>
          <a:endParaRPr lang="pt-BR"/>
        </a:p>
      </dgm:t>
    </dgm:pt>
    <dgm:pt modelId="{9D7D766D-3969-40E3-835C-4413682D57C8}" type="sibTrans" cxnId="{560251E8-F1E5-4C9F-BEC7-CF40374CF176}">
      <dgm:prSet/>
      <dgm:spPr/>
      <dgm:t>
        <a:bodyPr/>
        <a:lstStyle/>
        <a:p>
          <a:endParaRPr lang="pt-BR"/>
        </a:p>
      </dgm:t>
    </dgm:pt>
    <dgm:pt modelId="{FFCF9F04-5C8B-4226-A61E-9CBEDDDA7EA4}">
      <dgm:prSet phldrT="[Texto]" custT="1"/>
      <dgm:spPr/>
      <dgm:t>
        <a:bodyPr/>
        <a:lstStyle/>
        <a:p>
          <a:r>
            <a:rPr lang="pt-BR" sz="2400" b="1" dirty="0"/>
            <a:t>INTERNET</a:t>
          </a:r>
        </a:p>
      </dgm:t>
    </dgm:pt>
    <dgm:pt modelId="{31E24522-51A5-4196-A8D8-62854940BE14}" type="parTrans" cxnId="{07630B34-9D0C-4A3C-8173-8BA751315E56}">
      <dgm:prSet/>
      <dgm:spPr/>
      <dgm:t>
        <a:bodyPr/>
        <a:lstStyle/>
        <a:p>
          <a:endParaRPr lang="pt-BR"/>
        </a:p>
      </dgm:t>
    </dgm:pt>
    <dgm:pt modelId="{313947BD-796C-40C5-9D36-1B94EE33D143}" type="sibTrans" cxnId="{07630B34-9D0C-4A3C-8173-8BA751315E56}">
      <dgm:prSet/>
      <dgm:spPr/>
      <dgm:t>
        <a:bodyPr/>
        <a:lstStyle/>
        <a:p>
          <a:endParaRPr lang="pt-BR"/>
        </a:p>
      </dgm:t>
    </dgm:pt>
    <dgm:pt modelId="{C312CED7-248D-492A-826A-CBA03C50F70D}">
      <dgm:prSet phldrT="[Texto]" custT="1"/>
      <dgm:spPr/>
      <dgm:t>
        <a:bodyPr/>
        <a:lstStyle/>
        <a:p>
          <a:r>
            <a:rPr lang="pt-BR" sz="2400" b="1" dirty="0"/>
            <a:t>ACESSO À REDE</a:t>
          </a:r>
        </a:p>
      </dgm:t>
    </dgm:pt>
    <dgm:pt modelId="{8F11FDED-1CB5-40E7-9ADD-0262EAE6511A}" type="parTrans" cxnId="{F3D071DE-21FB-45D9-BF16-56C012E6EB45}">
      <dgm:prSet/>
      <dgm:spPr/>
      <dgm:t>
        <a:bodyPr/>
        <a:lstStyle/>
        <a:p>
          <a:endParaRPr lang="pt-BR"/>
        </a:p>
      </dgm:t>
    </dgm:pt>
    <dgm:pt modelId="{946352F3-840D-4A33-8C83-231C66290FB2}" type="sibTrans" cxnId="{F3D071DE-21FB-45D9-BF16-56C012E6EB45}">
      <dgm:prSet/>
      <dgm:spPr/>
      <dgm:t>
        <a:bodyPr/>
        <a:lstStyle/>
        <a:p>
          <a:endParaRPr lang="pt-BR"/>
        </a:p>
      </dgm:t>
    </dgm:pt>
    <dgm:pt modelId="{A85EDB2D-843F-472F-B1C8-C9C161002B5A}" type="pres">
      <dgm:prSet presAssocID="{56F07900-AD76-45D6-BC61-7D90948645C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7313D5-430D-4BAF-ABC4-30D5A81FFF10}" type="pres">
      <dgm:prSet presAssocID="{C57E23E5-9FCA-4436-8171-8FEA4704A500}" presName="root1" presStyleCnt="0"/>
      <dgm:spPr/>
    </dgm:pt>
    <dgm:pt modelId="{12122C86-70B8-4345-8001-A61B3976E868}" type="pres">
      <dgm:prSet presAssocID="{C57E23E5-9FCA-4436-8171-8FEA4704A500}" presName="LevelOneTextNode" presStyleLbl="node0" presStyleIdx="0" presStyleCnt="1">
        <dgm:presLayoutVars>
          <dgm:chPref val="3"/>
        </dgm:presLayoutVars>
      </dgm:prSet>
      <dgm:spPr/>
    </dgm:pt>
    <dgm:pt modelId="{9C478D71-3C80-4527-867E-702E446A346B}" type="pres">
      <dgm:prSet presAssocID="{C57E23E5-9FCA-4436-8171-8FEA4704A500}" presName="level2hierChild" presStyleCnt="0"/>
      <dgm:spPr/>
    </dgm:pt>
    <dgm:pt modelId="{10CF79AA-41A5-46FC-BF00-C92AC2B468C7}" type="pres">
      <dgm:prSet presAssocID="{C6025712-35C8-4E11-88D0-780F888D9085}" presName="conn2-1" presStyleLbl="parChTrans1D2" presStyleIdx="0" presStyleCnt="4"/>
      <dgm:spPr/>
    </dgm:pt>
    <dgm:pt modelId="{EB2EE310-9482-4EC7-B3C7-B497C6B902E7}" type="pres">
      <dgm:prSet presAssocID="{C6025712-35C8-4E11-88D0-780F888D9085}" presName="connTx" presStyleLbl="parChTrans1D2" presStyleIdx="0" presStyleCnt="4"/>
      <dgm:spPr/>
    </dgm:pt>
    <dgm:pt modelId="{F4E6A4E4-ED98-47E5-9B99-1A80FCC92B53}" type="pres">
      <dgm:prSet presAssocID="{DB7CD978-5866-4D7D-A0B3-1B76BD54AD15}" presName="root2" presStyleCnt="0"/>
      <dgm:spPr/>
    </dgm:pt>
    <dgm:pt modelId="{8D877C60-3B07-4639-92AB-B7D1CA7E8CDD}" type="pres">
      <dgm:prSet presAssocID="{DB7CD978-5866-4D7D-A0B3-1B76BD54AD15}" presName="LevelTwoTextNode" presStyleLbl="node2" presStyleIdx="0" presStyleCnt="4">
        <dgm:presLayoutVars>
          <dgm:chPref val="3"/>
        </dgm:presLayoutVars>
      </dgm:prSet>
      <dgm:spPr/>
    </dgm:pt>
    <dgm:pt modelId="{0F414EDC-63B0-41E9-BC44-98CE3CB83BEB}" type="pres">
      <dgm:prSet presAssocID="{DB7CD978-5866-4D7D-A0B3-1B76BD54AD15}" presName="level3hierChild" presStyleCnt="0"/>
      <dgm:spPr/>
    </dgm:pt>
    <dgm:pt modelId="{DDAE7588-5B5B-45DD-BDE8-E3A4AFE93C64}" type="pres">
      <dgm:prSet presAssocID="{88BD16A1-0977-479C-884A-322FE8A40419}" presName="conn2-1" presStyleLbl="parChTrans1D2" presStyleIdx="1" presStyleCnt="4"/>
      <dgm:spPr/>
    </dgm:pt>
    <dgm:pt modelId="{C83809DD-74EA-424A-BCBE-FE66EB767EF8}" type="pres">
      <dgm:prSet presAssocID="{88BD16A1-0977-479C-884A-322FE8A40419}" presName="connTx" presStyleLbl="parChTrans1D2" presStyleIdx="1" presStyleCnt="4"/>
      <dgm:spPr/>
    </dgm:pt>
    <dgm:pt modelId="{0944A718-DAF8-4373-8C39-78C1CA3B24D4}" type="pres">
      <dgm:prSet presAssocID="{DFD22EB8-7293-4FBA-A68B-78C67C13F46F}" presName="root2" presStyleCnt="0"/>
      <dgm:spPr/>
    </dgm:pt>
    <dgm:pt modelId="{6812AD8A-FCC0-45C5-B164-084CAB4DA1F9}" type="pres">
      <dgm:prSet presAssocID="{DFD22EB8-7293-4FBA-A68B-78C67C13F46F}" presName="LevelTwoTextNode" presStyleLbl="node2" presStyleIdx="1" presStyleCnt="4">
        <dgm:presLayoutVars>
          <dgm:chPref val="3"/>
        </dgm:presLayoutVars>
      </dgm:prSet>
      <dgm:spPr/>
    </dgm:pt>
    <dgm:pt modelId="{6748BAED-A180-4639-9E80-FDB5C0F6B898}" type="pres">
      <dgm:prSet presAssocID="{DFD22EB8-7293-4FBA-A68B-78C67C13F46F}" presName="level3hierChild" presStyleCnt="0"/>
      <dgm:spPr/>
    </dgm:pt>
    <dgm:pt modelId="{68CD6BF9-220E-438F-838E-04B24A2CF6A5}" type="pres">
      <dgm:prSet presAssocID="{31E24522-51A5-4196-A8D8-62854940BE14}" presName="conn2-1" presStyleLbl="parChTrans1D2" presStyleIdx="2" presStyleCnt="4"/>
      <dgm:spPr/>
    </dgm:pt>
    <dgm:pt modelId="{0974E814-533E-4964-8A66-5AA5D145172A}" type="pres">
      <dgm:prSet presAssocID="{31E24522-51A5-4196-A8D8-62854940BE14}" presName="connTx" presStyleLbl="parChTrans1D2" presStyleIdx="2" presStyleCnt="4"/>
      <dgm:spPr/>
    </dgm:pt>
    <dgm:pt modelId="{4F590A23-0888-41F0-8E2B-B84550AE00E9}" type="pres">
      <dgm:prSet presAssocID="{FFCF9F04-5C8B-4226-A61E-9CBEDDDA7EA4}" presName="root2" presStyleCnt="0"/>
      <dgm:spPr/>
    </dgm:pt>
    <dgm:pt modelId="{26C49886-7EDE-49EB-8EBA-634FB7B785E5}" type="pres">
      <dgm:prSet presAssocID="{FFCF9F04-5C8B-4226-A61E-9CBEDDDA7EA4}" presName="LevelTwoTextNode" presStyleLbl="node2" presStyleIdx="2" presStyleCnt="4">
        <dgm:presLayoutVars>
          <dgm:chPref val="3"/>
        </dgm:presLayoutVars>
      </dgm:prSet>
      <dgm:spPr/>
    </dgm:pt>
    <dgm:pt modelId="{6E1AE890-1B40-4DC0-8D1B-4F384BF91F86}" type="pres">
      <dgm:prSet presAssocID="{FFCF9F04-5C8B-4226-A61E-9CBEDDDA7EA4}" presName="level3hierChild" presStyleCnt="0"/>
      <dgm:spPr/>
    </dgm:pt>
    <dgm:pt modelId="{98E8EEBF-FA2F-4069-A138-9DEE6A2CA700}" type="pres">
      <dgm:prSet presAssocID="{8F11FDED-1CB5-40E7-9ADD-0262EAE6511A}" presName="conn2-1" presStyleLbl="parChTrans1D2" presStyleIdx="3" presStyleCnt="4"/>
      <dgm:spPr/>
    </dgm:pt>
    <dgm:pt modelId="{83BF30F1-B72E-4B4F-979E-67536776E341}" type="pres">
      <dgm:prSet presAssocID="{8F11FDED-1CB5-40E7-9ADD-0262EAE6511A}" presName="connTx" presStyleLbl="parChTrans1D2" presStyleIdx="3" presStyleCnt="4"/>
      <dgm:spPr/>
    </dgm:pt>
    <dgm:pt modelId="{4361B0E3-8400-4753-91DF-5F0CEADA5316}" type="pres">
      <dgm:prSet presAssocID="{C312CED7-248D-492A-826A-CBA03C50F70D}" presName="root2" presStyleCnt="0"/>
      <dgm:spPr/>
    </dgm:pt>
    <dgm:pt modelId="{2DB4B3E9-A15D-4212-BB76-046AA5F7E40C}" type="pres">
      <dgm:prSet presAssocID="{C312CED7-248D-492A-826A-CBA03C50F70D}" presName="LevelTwoTextNode" presStyleLbl="node2" presStyleIdx="3" presStyleCnt="4">
        <dgm:presLayoutVars>
          <dgm:chPref val="3"/>
        </dgm:presLayoutVars>
      </dgm:prSet>
      <dgm:spPr/>
    </dgm:pt>
    <dgm:pt modelId="{063A2670-CE8F-4416-BD82-31E42A5A45D8}" type="pres">
      <dgm:prSet presAssocID="{C312CED7-248D-492A-826A-CBA03C50F70D}" presName="level3hierChild" presStyleCnt="0"/>
      <dgm:spPr/>
    </dgm:pt>
  </dgm:ptLst>
  <dgm:cxnLst>
    <dgm:cxn modelId="{D48D9610-5B19-4400-98B0-CF6FFDEB2887}" type="presOf" srcId="{DFD22EB8-7293-4FBA-A68B-78C67C13F46F}" destId="{6812AD8A-FCC0-45C5-B164-084CAB4DA1F9}" srcOrd="0" destOrd="0" presId="urn:microsoft.com/office/officeart/2008/layout/HorizontalMultiLevelHierarchy"/>
    <dgm:cxn modelId="{7097AC12-8E44-4446-B132-D1CA6BB2C6C7}" type="presOf" srcId="{88BD16A1-0977-479C-884A-322FE8A40419}" destId="{DDAE7588-5B5B-45DD-BDE8-E3A4AFE93C64}" srcOrd="0" destOrd="0" presId="urn:microsoft.com/office/officeart/2008/layout/HorizontalMultiLevelHierarchy"/>
    <dgm:cxn modelId="{07630B34-9D0C-4A3C-8173-8BA751315E56}" srcId="{C57E23E5-9FCA-4436-8171-8FEA4704A500}" destId="{FFCF9F04-5C8B-4226-A61E-9CBEDDDA7EA4}" srcOrd="2" destOrd="0" parTransId="{31E24522-51A5-4196-A8D8-62854940BE14}" sibTransId="{313947BD-796C-40C5-9D36-1B94EE33D143}"/>
    <dgm:cxn modelId="{7833AE39-A848-4824-A907-4E7F8E223EDA}" type="presOf" srcId="{C6025712-35C8-4E11-88D0-780F888D9085}" destId="{10CF79AA-41A5-46FC-BF00-C92AC2B468C7}" srcOrd="0" destOrd="0" presId="urn:microsoft.com/office/officeart/2008/layout/HorizontalMultiLevelHierarchy"/>
    <dgm:cxn modelId="{4F7BA03D-F81F-405D-876F-87C346CA138A}" type="presOf" srcId="{DB7CD978-5866-4D7D-A0B3-1B76BD54AD15}" destId="{8D877C60-3B07-4639-92AB-B7D1CA7E8CDD}" srcOrd="0" destOrd="0" presId="urn:microsoft.com/office/officeart/2008/layout/HorizontalMultiLevelHierarchy"/>
    <dgm:cxn modelId="{A4F38C6D-65BF-41AD-85DA-AE574B651ACA}" srcId="{C57E23E5-9FCA-4436-8171-8FEA4704A500}" destId="{DB7CD978-5866-4D7D-A0B3-1B76BD54AD15}" srcOrd="0" destOrd="0" parTransId="{C6025712-35C8-4E11-88D0-780F888D9085}" sibTransId="{AE0D8A14-62E4-4996-8946-60ACBC4E3734}"/>
    <dgm:cxn modelId="{E9B0A88F-A6AA-4E60-A3B9-9949EDA93B51}" type="presOf" srcId="{31E24522-51A5-4196-A8D8-62854940BE14}" destId="{68CD6BF9-220E-438F-838E-04B24A2CF6A5}" srcOrd="0" destOrd="0" presId="urn:microsoft.com/office/officeart/2008/layout/HorizontalMultiLevelHierarchy"/>
    <dgm:cxn modelId="{389D3294-2763-4650-AC77-F474390FDC3A}" type="presOf" srcId="{C312CED7-248D-492A-826A-CBA03C50F70D}" destId="{2DB4B3E9-A15D-4212-BB76-046AA5F7E40C}" srcOrd="0" destOrd="0" presId="urn:microsoft.com/office/officeart/2008/layout/HorizontalMultiLevelHierarchy"/>
    <dgm:cxn modelId="{1A4AF496-26CD-452A-A734-54F359EDEBE2}" type="presOf" srcId="{FFCF9F04-5C8B-4226-A61E-9CBEDDDA7EA4}" destId="{26C49886-7EDE-49EB-8EBA-634FB7B785E5}" srcOrd="0" destOrd="0" presId="urn:microsoft.com/office/officeart/2008/layout/HorizontalMultiLevelHierarchy"/>
    <dgm:cxn modelId="{16A96D9E-E300-4A05-87A7-6664F0498235}" type="presOf" srcId="{8F11FDED-1CB5-40E7-9ADD-0262EAE6511A}" destId="{98E8EEBF-FA2F-4069-A138-9DEE6A2CA700}" srcOrd="0" destOrd="0" presId="urn:microsoft.com/office/officeart/2008/layout/HorizontalMultiLevelHierarchy"/>
    <dgm:cxn modelId="{C0FB26C1-6220-42EE-B90E-064846C14CCF}" type="presOf" srcId="{56F07900-AD76-45D6-BC61-7D90948645CC}" destId="{A85EDB2D-843F-472F-B1C8-C9C161002B5A}" srcOrd="0" destOrd="0" presId="urn:microsoft.com/office/officeart/2008/layout/HorizontalMultiLevelHierarchy"/>
    <dgm:cxn modelId="{2AD173D6-543C-4E0F-AD4B-8C0E4CDC19FA}" type="presOf" srcId="{C6025712-35C8-4E11-88D0-780F888D9085}" destId="{EB2EE310-9482-4EC7-B3C7-B497C6B902E7}" srcOrd="1" destOrd="0" presId="urn:microsoft.com/office/officeart/2008/layout/HorizontalMultiLevelHierarchy"/>
    <dgm:cxn modelId="{0FD6ADDB-C688-4FD4-94D9-C0A4A11C2B81}" srcId="{56F07900-AD76-45D6-BC61-7D90948645CC}" destId="{C57E23E5-9FCA-4436-8171-8FEA4704A500}" srcOrd="0" destOrd="0" parTransId="{ECB09A1B-E865-4279-8A25-B3B5869F28AC}" sibTransId="{95780DCF-4CFE-4711-90E4-1DD073DA11EB}"/>
    <dgm:cxn modelId="{F3D071DE-21FB-45D9-BF16-56C012E6EB45}" srcId="{C57E23E5-9FCA-4436-8171-8FEA4704A500}" destId="{C312CED7-248D-492A-826A-CBA03C50F70D}" srcOrd="3" destOrd="0" parTransId="{8F11FDED-1CB5-40E7-9ADD-0262EAE6511A}" sibTransId="{946352F3-840D-4A33-8C83-231C66290FB2}"/>
    <dgm:cxn modelId="{CA6AA7E0-FF88-4CED-BE5D-AB4143EF10AB}" type="presOf" srcId="{C57E23E5-9FCA-4436-8171-8FEA4704A500}" destId="{12122C86-70B8-4345-8001-A61B3976E868}" srcOrd="0" destOrd="0" presId="urn:microsoft.com/office/officeart/2008/layout/HorizontalMultiLevelHierarchy"/>
    <dgm:cxn modelId="{7324B6E7-1DFD-4593-987E-DBE6B1837822}" type="presOf" srcId="{31E24522-51A5-4196-A8D8-62854940BE14}" destId="{0974E814-533E-4964-8A66-5AA5D145172A}" srcOrd="1" destOrd="0" presId="urn:microsoft.com/office/officeart/2008/layout/HorizontalMultiLevelHierarchy"/>
    <dgm:cxn modelId="{560251E8-F1E5-4C9F-BEC7-CF40374CF176}" srcId="{C57E23E5-9FCA-4436-8171-8FEA4704A500}" destId="{DFD22EB8-7293-4FBA-A68B-78C67C13F46F}" srcOrd="1" destOrd="0" parTransId="{88BD16A1-0977-479C-884A-322FE8A40419}" sibTransId="{9D7D766D-3969-40E3-835C-4413682D57C8}"/>
    <dgm:cxn modelId="{CEB769EA-05E4-41CC-89EA-498359294C85}" type="presOf" srcId="{8F11FDED-1CB5-40E7-9ADD-0262EAE6511A}" destId="{83BF30F1-B72E-4B4F-979E-67536776E341}" srcOrd="1" destOrd="0" presId="urn:microsoft.com/office/officeart/2008/layout/HorizontalMultiLevelHierarchy"/>
    <dgm:cxn modelId="{D6BED1F4-0BDB-4ADC-A2AA-D8CBDE4F361D}" type="presOf" srcId="{88BD16A1-0977-479C-884A-322FE8A40419}" destId="{C83809DD-74EA-424A-BCBE-FE66EB767EF8}" srcOrd="1" destOrd="0" presId="urn:microsoft.com/office/officeart/2008/layout/HorizontalMultiLevelHierarchy"/>
    <dgm:cxn modelId="{B5B27934-5849-4054-A0FE-EE3AF175BD87}" type="presParOf" srcId="{A85EDB2D-843F-472F-B1C8-C9C161002B5A}" destId="{E17313D5-430D-4BAF-ABC4-30D5A81FFF10}" srcOrd="0" destOrd="0" presId="urn:microsoft.com/office/officeart/2008/layout/HorizontalMultiLevelHierarchy"/>
    <dgm:cxn modelId="{E33A6853-104E-41F3-AC47-2D3BA4ED839F}" type="presParOf" srcId="{E17313D5-430D-4BAF-ABC4-30D5A81FFF10}" destId="{12122C86-70B8-4345-8001-A61B3976E868}" srcOrd="0" destOrd="0" presId="urn:microsoft.com/office/officeart/2008/layout/HorizontalMultiLevelHierarchy"/>
    <dgm:cxn modelId="{7D5C0DAE-4EB5-4576-A63F-4576B2AE18AD}" type="presParOf" srcId="{E17313D5-430D-4BAF-ABC4-30D5A81FFF10}" destId="{9C478D71-3C80-4527-867E-702E446A346B}" srcOrd="1" destOrd="0" presId="urn:microsoft.com/office/officeart/2008/layout/HorizontalMultiLevelHierarchy"/>
    <dgm:cxn modelId="{B340E862-057B-48B3-BC85-E78FB519CFB1}" type="presParOf" srcId="{9C478D71-3C80-4527-867E-702E446A346B}" destId="{10CF79AA-41A5-46FC-BF00-C92AC2B468C7}" srcOrd="0" destOrd="0" presId="urn:microsoft.com/office/officeart/2008/layout/HorizontalMultiLevelHierarchy"/>
    <dgm:cxn modelId="{41012166-2EA7-4773-A268-BA93480AB8CB}" type="presParOf" srcId="{10CF79AA-41A5-46FC-BF00-C92AC2B468C7}" destId="{EB2EE310-9482-4EC7-B3C7-B497C6B902E7}" srcOrd="0" destOrd="0" presId="urn:microsoft.com/office/officeart/2008/layout/HorizontalMultiLevelHierarchy"/>
    <dgm:cxn modelId="{1CC7DECE-04E2-476F-A659-740C411D7EF0}" type="presParOf" srcId="{9C478D71-3C80-4527-867E-702E446A346B}" destId="{F4E6A4E4-ED98-47E5-9B99-1A80FCC92B53}" srcOrd="1" destOrd="0" presId="urn:microsoft.com/office/officeart/2008/layout/HorizontalMultiLevelHierarchy"/>
    <dgm:cxn modelId="{D9B50CC3-2359-4161-8AB6-455613119749}" type="presParOf" srcId="{F4E6A4E4-ED98-47E5-9B99-1A80FCC92B53}" destId="{8D877C60-3B07-4639-92AB-B7D1CA7E8CDD}" srcOrd="0" destOrd="0" presId="urn:microsoft.com/office/officeart/2008/layout/HorizontalMultiLevelHierarchy"/>
    <dgm:cxn modelId="{8BD88C7C-9349-4A0B-AA33-8C033CDD1CE9}" type="presParOf" srcId="{F4E6A4E4-ED98-47E5-9B99-1A80FCC92B53}" destId="{0F414EDC-63B0-41E9-BC44-98CE3CB83BEB}" srcOrd="1" destOrd="0" presId="urn:microsoft.com/office/officeart/2008/layout/HorizontalMultiLevelHierarchy"/>
    <dgm:cxn modelId="{7EC0F7A4-AAB2-4F85-A4EB-703CD81AC17B}" type="presParOf" srcId="{9C478D71-3C80-4527-867E-702E446A346B}" destId="{DDAE7588-5B5B-45DD-BDE8-E3A4AFE93C64}" srcOrd="2" destOrd="0" presId="urn:microsoft.com/office/officeart/2008/layout/HorizontalMultiLevelHierarchy"/>
    <dgm:cxn modelId="{E99A0180-E294-4A5B-B7C2-223E83A09322}" type="presParOf" srcId="{DDAE7588-5B5B-45DD-BDE8-E3A4AFE93C64}" destId="{C83809DD-74EA-424A-BCBE-FE66EB767EF8}" srcOrd="0" destOrd="0" presId="urn:microsoft.com/office/officeart/2008/layout/HorizontalMultiLevelHierarchy"/>
    <dgm:cxn modelId="{0C4C6A6E-F2A6-481E-A442-309D7294E861}" type="presParOf" srcId="{9C478D71-3C80-4527-867E-702E446A346B}" destId="{0944A718-DAF8-4373-8C39-78C1CA3B24D4}" srcOrd="3" destOrd="0" presId="urn:microsoft.com/office/officeart/2008/layout/HorizontalMultiLevelHierarchy"/>
    <dgm:cxn modelId="{C6D92D60-06A2-4DAD-B3A2-3DBF37419C00}" type="presParOf" srcId="{0944A718-DAF8-4373-8C39-78C1CA3B24D4}" destId="{6812AD8A-FCC0-45C5-B164-084CAB4DA1F9}" srcOrd="0" destOrd="0" presId="urn:microsoft.com/office/officeart/2008/layout/HorizontalMultiLevelHierarchy"/>
    <dgm:cxn modelId="{27E2BB51-475F-4649-9D85-2B4FE93D86BD}" type="presParOf" srcId="{0944A718-DAF8-4373-8C39-78C1CA3B24D4}" destId="{6748BAED-A180-4639-9E80-FDB5C0F6B898}" srcOrd="1" destOrd="0" presId="urn:microsoft.com/office/officeart/2008/layout/HorizontalMultiLevelHierarchy"/>
    <dgm:cxn modelId="{9DA13278-41D1-45FB-94EF-6308C26221D1}" type="presParOf" srcId="{9C478D71-3C80-4527-867E-702E446A346B}" destId="{68CD6BF9-220E-438F-838E-04B24A2CF6A5}" srcOrd="4" destOrd="0" presId="urn:microsoft.com/office/officeart/2008/layout/HorizontalMultiLevelHierarchy"/>
    <dgm:cxn modelId="{8D65D446-73C3-4F43-8E0D-AD8173AFCE77}" type="presParOf" srcId="{68CD6BF9-220E-438F-838E-04B24A2CF6A5}" destId="{0974E814-533E-4964-8A66-5AA5D145172A}" srcOrd="0" destOrd="0" presId="urn:microsoft.com/office/officeart/2008/layout/HorizontalMultiLevelHierarchy"/>
    <dgm:cxn modelId="{8B083972-8E56-46F8-871A-E926095FB02A}" type="presParOf" srcId="{9C478D71-3C80-4527-867E-702E446A346B}" destId="{4F590A23-0888-41F0-8E2B-B84550AE00E9}" srcOrd="5" destOrd="0" presId="urn:microsoft.com/office/officeart/2008/layout/HorizontalMultiLevelHierarchy"/>
    <dgm:cxn modelId="{E836084B-2191-4DE2-BF54-6571E1E81F89}" type="presParOf" srcId="{4F590A23-0888-41F0-8E2B-B84550AE00E9}" destId="{26C49886-7EDE-49EB-8EBA-634FB7B785E5}" srcOrd="0" destOrd="0" presId="urn:microsoft.com/office/officeart/2008/layout/HorizontalMultiLevelHierarchy"/>
    <dgm:cxn modelId="{6FCDABE5-D349-4DA2-8F6A-DFDB9461ED7D}" type="presParOf" srcId="{4F590A23-0888-41F0-8E2B-B84550AE00E9}" destId="{6E1AE890-1B40-4DC0-8D1B-4F384BF91F86}" srcOrd="1" destOrd="0" presId="urn:microsoft.com/office/officeart/2008/layout/HorizontalMultiLevelHierarchy"/>
    <dgm:cxn modelId="{02DD6345-CE73-45E8-B314-A4EFBF476945}" type="presParOf" srcId="{9C478D71-3C80-4527-867E-702E446A346B}" destId="{98E8EEBF-FA2F-4069-A138-9DEE6A2CA700}" srcOrd="6" destOrd="0" presId="urn:microsoft.com/office/officeart/2008/layout/HorizontalMultiLevelHierarchy"/>
    <dgm:cxn modelId="{618BB0EE-DCA5-4703-AF11-86C188D6D503}" type="presParOf" srcId="{98E8EEBF-FA2F-4069-A138-9DEE6A2CA700}" destId="{83BF30F1-B72E-4B4F-979E-67536776E341}" srcOrd="0" destOrd="0" presId="urn:microsoft.com/office/officeart/2008/layout/HorizontalMultiLevelHierarchy"/>
    <dgm:cxn modelId="{962A71D3-2F34-4BED-B91C-224E56117900}" type="presParOf" srcId="{9C478D71-3C80-4527-867E-702E446A346B}" destId="{4361B0E3-8400-4753-91DF-5F0CEADA5316}" srcOrd="7" destOrd="0" presId="urn:microsoft.com/office/officeart/2008/layout/HorizontalMultiLevelHierarchy"/>
    <dgm:cxn modelId="{C1DBAFE9-DF04-4664-B042-D2A94F5CC6FB}" type="presParOf" srcId="{4361B0E3-8400-4753-91DF-5F0CEADA5316}" destId="{2DB4B3E9-A15D-4212-BB76-046AA5F7E40C}" srcOrd="0" destOrd="0" presId="urn:microsoft.com/office/officeart/2008/layout/HorizontalMultiLevelHierarchy"/>
    <dgm:cxn modelId="{0ACD60E1-A811-440E-9E68-FAB3AB1240C9}" type="presParOf" srcId="{4361B0E3-8400-4753-91DF-5F0CEADA5316}" destId="{063A2670-CE8F-4416-BD82-31E42A5A45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81F07-51A9-4364-994F-F634400265A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400FB2-CB40-4641-B8D0-F3274DB197F4}">
      <dgm:prSet phldrT="[Texto]"/>
      <dgm:spPr/>
      <dgm:t>
        <a:bodyPr/>
        <a:lstStyle/>
        <a:p>
          <a:r>
            <a:rPr lang="pt-BR" b="1" i="0" dirty="0"/>
            <a:t>Baseado em </a:t>
          </a:r>
          <a:r>
            <a:rPr lang="pt-BR" b="1" i="0" dirty="0">
              <a:solidFill>
                <a:schemeClr val="tx1"/>
              </a:solidFill>
            </a:rPr>
            <a:t>requisição</a:t>
          </a:r>
          <a:r>
            <a:rPr lang="pt-BR" b="1" i="0" dirty="0"/>
            <a:t> e </a:t>
          </a:r>
          <a:r>
            <a:rPr lang="pt-BR" b="1" i="0" dirty="0">
              <a:solidFill>
                <a:srgbClr val="FF0000"/>
              </a:solidFill>
            </a:rPr>
            <a:t>resposta</a:t>
          </a:r>
          <a:endParaRPr lang="pt-BR" dirty="0">
            <a:solidFill>
              <a:srgbClr val="FF0000"/>
            </a:solidFill>
          </a:endParaRPr>
        </a:p>
      </dgm:t>
    </dgm:pt>
    <dgm:pt modelId="{2D0EA667-22D1-479B-95B1-FDD700595D58}" type="parTrans" cxnId="{7208589F-A71F-4F02-8765-9D5C4FF356E2}">
      <dgm:prSet/>
      <dgm:spPr/>
      <dgm:t>
        <a:bodyPr/>
        <a:lstStyle/>
        <a:p>
          <a:endParaRPr lang="pt-BR"/>
        </a:p>
      </dgm:t>
    </dgm:pt>
    <dgm:pt modelId="{54075B65-CB51-4AED-A7B0-0B0969086F4F}" type="sibTrans" cxnId="{7208589F-A71F-4F02-8765-9D5C4FF356E2}">
      <dgm:prSet/>
      <dgm:spPr/>
      <dgm:t>
        <a:bodyPr/>
        <a:lstStyle/>
        <a:p>
          <a:endParaRPr lang="pt-BR"/>
        </a:p>
      </dgm:t>
    </dgm:pt>
    <dgm:pt modelId="{E33DD6B9-A1AE-43B7-AC62-1D1B455056F4}">
      <dgm:prSet phldrT="[Texto]"/>
      <dgm:spPr/>
      <dgm:t>
        <a:bodyPr/>
        <a:lstStyle/>
        <a:p>
          <a:r>
            <a:rPr lang="pt-BR" b="1" dirty="0"/>
            <a:t>2</a:t>
          </a:r>
        </a:p>
      </dgm:t>
    </dgm:pt>
    <dgm:pt modelId="{01FC59CD-7A9B-48CB-BD9C-B7B0C3BDB95A}" type="parTrans" cxnId="{39381BB6-6DED-4DB4-B2EC-E202AF59E547}">
      <dgm:prSet/>
      <dgm:spPr/>
      <dgm:t>
        <a:bodyPr/>
        <a:lstStyle/>
        <a:p>
          <a:endParaRPr lang="pt-BR"/>
        </a:p>
      </dgm:t>
    </dgm:pt>
    <dgm:pt modelId="{D03A63FD-927F-413C-90C8-6CEF30D6955B}" type="sibTrans" cxnId="{39381BB6-6DED-4DB4-B2EC-E202AF59E547}">
      <dgm:prSet/>
      <dgm:spPr/>
      <dgm:t>
        <a:bodyPr/>
        <a:lstStyle/>
        <a:p>
          <a:endParaRPr lang="pt-BR"/>
        </a:p>
      </dgm:t>
    </dgm:pt>
    <dgm:pt modelId="{5FD8CBD3-6F5A-459E-82B1-3352748214BC}">
      <dgm:prSet phldrT="[Texto]"/>
      <dgm:spPr/>
      <dgm:t>
        <a:bodyPr/>
        <a:lstStyle/>
        <a:p>
          <a:r>
            <a:rPr lang="pt-BR" b="1" i="0" dirty="0"/>
            <a:t>Sem “Estados”</a:t>
          </a:r>
        </a:p>
        <a:p>
          <a:r>
            <a:rPr lang="pt-BR" b="1" i="0" dirty="0">
              <a:solidFill>
                <a:srgbClr val="FF0000"/>
              </a:solidFill>
            </a:rPr>
            <a:t>(</a:t>
          </a:r>
          <a:r>
            <a:rPr lang="pt-BR" b="1" i="0" dirty="0" err="1">
              <a:solidFill>
                <a:srgbClr val="FF0000"/>
              </a:solidFill>
            </a:rPr>
            <a:t>Stateless</a:t>
          </a:r>
          <a:r>
            <a:rPr lang="pt-BR" b="1" i="0" dirty="0">
              <a:solidFill>
                <a:srgbClr val="FF0000"/>
              </a:solidFill>
            </a:rPr>
            <a:t>)</a:t>
          </a:r>
          <a:endParaRPr lang="pt-BR" dirty="0">
            <a:solidFill>
              <a:srgbClr val="FF0000"/>
            </a:solidFill>
          </a:endParaRPr>
        </a:p>
      </dgm:t>
    </dgm:pt>
    <dgm:pt modelId="{AC2B08DA-2912-4460-A8A9-827CC2B8BEE1}" type="parTrans" cxnId="{4E17314E-2977-41AB-B832-0F9E1DBD8AF6}">
      <dgm:prSet/>
      <dgm:spPr/>
      <dgm:t>
        <a:bodyPr/>
        <a:lstStyle/>
        <a:p>
          <a:endParaRPr lang="pt-BR"/>
        </a:p>
      </dgm:t>
    </dgm:pt>
    <dgm:pt modelId="{BE748430-D949-49A1-B3E6-CFD2C50185F3}" type="sibTrans" cxnId="{4E17314E-2977-41AB-B832-0F9E1DBD8AF6}">
      <dgm:prSet/>
      <dgm:spPr/>
      <dgm:t>
        <a:bodyPr/>
        <a:lstStyle/>
        <a:p>
          <a:endParaRPr lang="pt-BR"/>
        </a:p>
      </dgm:t>
    </dgm:pt>
    <dgm:pt modelId="{3B709B1D-97DA-4417-AB13-BB53590A314B}">
      <dgm:prSet phldrT="[Texto]"/>
      <dgm:spPr/>
      <dgm:t>
        <a:bodyPr/>
        <a:lstStyle/>
        <a:p>
          <a:r>
            <a:rPr lang="pt-BR" b="1" dirty="0"/>
            <a:t>3</a:t>
          </a:r>
        </a:p>
      </dgm:t>
    </dgm:pt>
    <dgm:pt modelId="{C2B57834-634B-4081-8477-9A416DF39F1C}" type="parTrans" cxnId="{82420584-B8D6-46B8-952B-BEBCAF0AA092}">
      <dgm:prSet/>
      <dgm:spPr/>
      <dgm:t>
        <a:bodyPr/>
        <a:lstStyle/>
        <a:p>
          <a:endParaRPr lang="pt-BR"/>
        </a:p>
      </dgm:t>
    </dgm:pt>
    <dgm:pt modelId="{81FB5B01-1AB5-472F-8A83-58DD87B9ECB0}" type="sibTrans" cxnId="{82420584-B8D6-46B8-952B-BEBCAF0AA092}">
      <dgm:prSet/>
      <dgm:spPr/>
      <dgm:t>
        <a:bodyPr/>
        <a:lstStyle/>
        <a:p>
          <a:endParaRPr lang="pt-BR"/>
        </a:p>
      </dgm:t>
    </dgm:pt>
    <dgm:pt modelId="{39DCA893-94CE-468E-967B-064196A9B072}">
      <dgm:prSet phldrT="[Texto]"/>
      <dgm:spPr/>
      <dgm:t>
        <a:bodyPr/>
        <a:lstStyle/>
        <a:p>
          <a:r>
            <a:rPr lang="pt-BR" b="1" i="0" dirty="0"/>
            <a:t>Métodos HTTP</a:t>
          </a:r>
          <a:endParaRPr lang="pt-BR" dirty="0"/>
        </a:p>
      </dgm:t>
    </dgm:pt>
    <dgm:pt modelId="{C5B3DCB7-C759-43D6-8FD1-809B35A206C8}" type="parTrans" cxnId="{EBAE5F08-FD5F-47A1-B232-0D8DDDCC5B81}">
      <dgm:prSet/>
      <dgm:spPr/>
      <dgm:t>
        <a:bodyPr/>
        <a:lstStyle/>
        <a:p>
          <a:endParaRPr lang="pt-BR"/>
        </a:p>
      </dgm:t>
    </dgm:pt>
    <dgm:pt modelId="{4E63F461-3644-4CD7-AC73-DAE71BCD1D08}" type="sibTrans" cxnId="{EBAE5F08-FD5F-47A1-B232-0D8DDDCC5B81}">
      <dgm:prSet/>
      <dgm:spPr/>
      <dgm:t>
        <a:bodyPr/>
        <a:lstStyle/>
        <a:p>
          <a:endParaRPr lang="pt-BR"/>
        </a:p>
      </dgm:t>
    </dgm:pt>
    <dgm:pt modelId="{09938F5C-3286-4BEE-81B4-E4282796448D}">
      <dgm:prSet phldrT="[Texto]"/>
      <dgm:spPr/>
      <dgm:t>
        <a:bodyPr/>
        <a:lstStyle/>
        <a:p>
          <a:r>
            <a:rPr lang="pt-BR" b="1" i="0" dirty="0"/>
            <a:t>1</a:t>
          </a:r>
          <a:endParaRPr lang="pt-BR" b="1" dirty="0"/>
        </a:p>
      </dgm:t>
    </dgm:pt>
    <dgm:pt modelId="{C0188960-EEBC-440B-9BE4-A4773A8D2548}" type="sibTrans" cxnId="{EC87231C-CCB7-4355-8155-FF3C8444E3B8}">
      <dgm:prSet/>
      <dgm:spPr/>
      <dgm:t>
        <a:bodyPr/>
        <a:lstStyle/>
        <a:p>
          <a:endParaRPr lang="pt-BR"/>
        </a:p>
      </dgm:t>
    </dgm:pt>
    <dgm:pt modelId="{C02B2C64-D190-4A30-8321-BBEA869A7AFC}" type="parTrans" cxnId="{EC87231C-CCB7-4355-8155-FF3C8444E3B8}">
      <dgm:prSet/>
      <dgm:spPr/>
      <dgm:t>
        <a:bodyPr/>
        <a:lstStyle/>
        <a:p>
          <a:endParaRPr lang="pt-BR"/>
        </a:p>
      </dgm:t>
    </dgm:pt>
    <dgm:pt modelId="{76269247-12E7-402C-9378-3486E188F42F}" type="pres">
      <dgm:prSet presAssocID="{98781F07-51A9-4364-994F-F634400265A2}" presName="theList" presStyleCnt="0">
        <dgm:presLayoutVars>
          <dgm:dir/>
          <dgm:animLvl val="lvl"/>
          <dgm:resizeHandles val="exact"/>
        </dgm:presLayoutVars>
      </dgm:prSet>
      <dgm:spPr/>
    </dgm:pt>
    <dgm:pt modelId="{7B2143E9-3DBD-4050-A5BA-06EAB9CE5B55}" type="pres">
      <dgm:prSet presAssocID="{09938F5C-3286-4BEE-81B4-E4282796448D}" presName="compNode" presStyleCnt="0"/>
      <dgm:spPr/>
    </dgm:pt>
    <dgm:pt modelId="{16FC88C8-646D-4693-84FA-9764D0B4D21F}" type="pres">
      <dgm:prSet presAssocID="{09938F5C-3286-4BEE-81B4-E4282796448D}" presName="aNode" presStyleLbl="bgShp" presStyleIdx="0" presStyleCnt="3"/>
      <dgm:spPr/>
    </dgm:pt>
    <dgm:pt modelId="{5C12EBCB-B6E7-4385-83EE-02CCE7DD8BBA}" type="pres">
      <dgm:prSet presAssocID="{09938F5C-3286-4BEE-81B4-E4282796448D}" presName="textNode" presStyleLbl="bgShp" presStyleIdx="0" presStyleCnt="3"/>
      <dgm:spPr/>
    </dgm:pt>
    <dgm:pt modelId="{F8265BBE-DF36-44B9-8B90-25AA8C4236A6}" type="pres">
      <dgm:prSet presAssocID="{09938F5C-3286-4BEE-81B4-E4282796448D}" presName="compChildNode" presStyleCnt="0"/>
      <dgm:spPr/>
    </dgm:pt>
    <dgm:pt modelId="{4AE9EA3C-BA0C-41A5-A10F-4E5779428390}" type="pres">
      <dgm:prSet presAssocID="{09938F5C-3286-4BEE-81B4-E4282796448D}" presName="theInnerList" presStyleCnt="0"/>
      <dgm:spPr/>
    </dgm:pt>
    <dgm:pt modelId="{C0B6EEE9-5216-4E26-B638-95783EE072E6}" type="pres">
      <dgm:prSet presAssocID="{09400FB2-CB40-4641-B8D0-F3274DB197F4}" presName="childNode" presStyleLbl="node1" presStyleIdx="0" presStyleCnt="3">
        <dgm:presLayoutVars>
          <dgm:bulletEnabled val="1"/>
        </dgm:presLayoutVars>
      </dgm:prSet>
      <dgm:spPr/>
    </dgm:pt>
    <dgm:pt modelId="{95240C57-26CC-41D0-893E-C05C63105C3A}" type="pres">
      <dgm:prSet presAssocID="{09938F5C-3286-4BEE-81B4-E4282796448D}" presName="aSpace" presStyleCnt="0"/>
      <dgm:spPr/>
    </dgm:pt>
    <dgm:pt modelId="{33EAADAF-7E1A-4189-93D9-0874061F47A0}" type="pres">
      <dgm:prSet presAssocID="{E33DD6B9-A1AE-43B7-AC62-1D1B455056F4}" presName="compNode" presStyleCnt="0"/>
      <dgm:spPr/>
    </dgm:pt>
    <dgm:pt modelId="{872FE103-C15E-4882-AC7C-10FF1269A1EB}" type="pres">
      <dgm:prSet presAssocID="{E33DD6B9-A1AE-43B7-AC62-1D1B455056F4}" presName="aNode" presStyleLbl="bgShp" presStyleIdx="1" presStyleCnt="3"/>
      <dgm:spPr/>
    </dgm:pt>
    <dgm:pt modelId="{88A801FE-6771-4A2F-9F97-492800D799BB}" type="pres">
      <dgm:prSet presAssocID="{E33DD6B9-A1AE-43B7-AC62-1D1B455056F4}" presName="textNode" presStyleLbl="bgShp" presStyleIdx="1" presStyleCnt="3"/>
      <dgm:spPr/>
    </dgm:pt>
    <dgm:pt modelId="{792CE962-6F92-43E7-B659-93B3FB0C04CE}" type="pres">
      <dgm:prSet presAssocID="{E33DD6B9-A1AE-43B7-AC62-1D1B455056F4}" presName="compChildNode" presStyleCnt="0"/>
      <dgm:spPr/>
    </dgm:pt>
    <dgm:pt modelId="{84202964-1220-4E52-83F6-D7C7EFB59F6D}" type="pres">
      <dgm:prSet presAssocID="{E33DD6B9-A1AE-43B7-AC62-1D1B455056F4}" presName="theInnerList" presStyleCnt="0"/>
      <dgm:spPr/>
    </dgm:pt>
    <dgm:pt modelId="{8F269A31-C91C-4156-AB01-B3976AE592FE}" type="pres">
      <dgm:prSet presAssocID="{5FD8CBD3-6F5A-459E-82B1-3352748214BC}" presName="childNode" presStyleLbl="node1" presStyleIdx="1" presStyleCnt="3">
        <dgm:presLayoutVars>
          <dgm:bulletEnabled val="1"/>
        </dgm:presLayoutVars>
      </dgm:prSet>
      <dgm:spPr/>
    </dgm:pt>
    <dgm:pt modelId="{F8B6E28C-02D5-4997-9BB6-816085A35093}" type="pres">
      <dgm:prSet presAssocID="{E33DD6B9-A1AE-43B7-AC62-1D1B455056F4}" presName="aSpace" presStyleCnt="0"/>
      <dgm:spPr/>
    </dgm:pt>
    <dgm:pt modelId="{1D56DABD-E434-48DE-8D54-4BEE632A37EA}" type="pres">
      <dgm:prSet presAssocID="{3B709B1D-97DA-4417-AB13-BB53590A314B}" presName="compNode" presStyleCnt="0"/>
      <dgm:spPr/>
    </dgm:pt>
    <dgm:pt modelId="{000378E2-179D-46A2-B763-FF01702C831F}" type="pres">
      <dgm:prSet presAssocID="{3B709B1D-97DA-4417-AB13-BB53590A314B}" presName="aNode" presStyleLbl="bgShp" presStyleIdx="2" presStyleCnt="3" custLinFactNeighborX="25183" custLinFactNeighborY="12697"/>
      <dgm:spPr/>
    </dgm:pt>
    <dgm:pt modelId="{1434FA3E-212F-463D-8D0E-6B1751728BE0}" type="pres">
      <dgm:prSet presAssocID="{3B709B1D-97DA-4417-AB13-BB53590A314B}" presName="textNode" presStyleLbl="bgShp" presStyleIdx="2" presStyleCnt="3"/>
      <dgm:spPr/>
    </dgm:pt>
    <dgm:pt modelId="{24E27FA4-2F09-41A7-AC68-B245305A1446}" type="pres">
      <dgm:prSet presAssocID="{3B709B1D-97DA-4417-AB13-BB53590A314B}" presName="compChildNode" presStyleCnt="0"/>
      <dgm:spPr/>
    </dgm:pt>
    <dgm:pt modelId="{4811BCA6-3A60-4231-8781-53B8AE7E9449}" type="pres">
      <dgm:prSet presAssocID="{3B709B1D-97DA-4417-AB13-BB53590A314B}" presName="theInnerList" presStyleCnt="0"/>
      <dgm:spPr/>
    </dgm:pt>
    <dgm:pt modelId="{3B91ADF5-BCCE-417C-BB43-1936A6954282}" type="pres">
      <dgm:prSet presAssocID="{39DCA893-94CE-468E-967B-064196A9B07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BAE5F08-FD5F-47A1-B232-0D8DDDCC5B81}" srcId="{3B709B1D-97DA-4417-AB13-BB53590A314B}" destId="{39DCA893-94CE-468E-967B-064196A9B072}" srcOrd="0" destOrd="0" parTransId="{C5B3DCB7-C759-43D6-8FD1-809B35A206C8}" sibTransId="{4E63F461-3644-4CD7-AC73-DAE71BCD1D08}"/>
    <dgm:cxn modelId="{EC87231C-CCB7-4355-8155-FF3C8444E3B8}" srcId="{98781F07-51A9-4364-994F-F634400265A2}" destId="{09938F5C-3286-4BEE-81B4-E4282796448D}" srcOrd="0" destOrd="0" parTransId="{C02B2C64-D190-4A30-8321-BBEA869A7AFC}" sibTransId="{C0188960-EEBC-440B-9BE4-A4773A8D2548}"/>
    <dgm:cxn modelId="{8C8E751F-48B4-4E30-95D5-295ABD642A0A}" type="presOf" srcId="{39DCA893-94CE-468E-967B-064196A9B072}" destId="{3B91ADF5-BCCE-417C-BB43-1936A6954282}" srcOrd="0" destOrd="0" presId="urn:microsoft.com/office/officeart/2005/8/layout/lProcess2"/>
    <dgm:cxn modelId="{DEB7BC1F-9635-45A5-AD6C-C39A3C7F0396}" type="presOf" srcId="{5FD8CBD3-6F5A-459E-82B1-3352748214BC}" destId="{8F269A31-C91C-4156-AB01-B3976AE592FE}" srcOrd="0" destOrd="0" presId="urn:microsoft.com/office/officeart/2005/8/layout/lProcess2"/>
    <dgm:cxn modelId="{E2841E22-45CB-410A-AA73-2A99C5EB08E2}" type="presOf" srcId="{09400FB2-CB40-4641-B8D0-F3274DB197F4}" destId="{C0B6EEE9-5216-4E26-B638-95783EE072E6}" srcOrd="0" destOrd="0" presId="urn:microsoft.com/office/officeart/2005/8/layout/lProcess2"/>
    <dgm:cxn modelId="{AE16B263-9629-4319-91AB-2E8B8AAC1543}" type="presOf" srcId="{3B709B1D-97DA-4417-AB13-BB53590A314B}" destId="{000378E2-179D-46A2-B763-FF01702C831F}" srcOrd="0" destOrd="0" presId="urn:microsoft.com/office/officeart/2005/8/layout/lProcess2"/>
    <dgm:cxn modelId="{8BE6466C-2A4F-40B3-8AD1-D4FE0028F1C4}" type="presOf" srcId="{3B709B1D-97DA-4417-AB13-BB53590A314B}" destId="{1434FA3E-212F-463D-8D0E-6B1751728BE0}" srcOrd="1" destOrd="0" presId="urn:microsoft.com/office/officeart/2005/8/layout/lProcess2"/>
    <dgm:cxn modelId="{4E17314E-2977-41AB-B832-0F9E1DBD8AF6}" srcId="{E33DD6B9-A1AE-43B7-AC62-1D1B455056F4}" destId="{5FD8CBD3-6F5A-459E-82B1-3352748214BC}" srcOrd="0" destOrd="0" parTransId="{AC2B08DA-2912-4460-A8A9-827CC2B8BEE1}" sibTransId="{BE748430-D949-49A1-B3E6-CFD2C50185F3}"/>
    <dgm:cxn modelId="{C2305E4E-A824-4CA2-A6CC-40720C7AFD01}" type="presOf" srcId="{E33DD6B9-A1AE-43B7-AC62-1D1B455056F4}" destId="{872FE103-C15E-4882-AC7C-10FF1269A1EB}" srcOrd="0" destOrd="0" presId="urn:microsoft.com/office/officeart/2005/8/layout/lProcess2"/>
    <dgm:cxn modelId="{82420584-B8D6-46B8-952B-BEBCAF0AA092}" srcId="{98781F07-51A9-4364-994F-F634400265A2}" destId="{3B709B1D-97DA-4417-AB13-BB53590A314B}" srcOrd="2" destOrd="0" parTransId="{C2B57834-634B-4081-8477-9A416DF39F1C}" sibTransId="{81FB5B01-1AB5-472F-8A83-58DD87B9ECB0}"/>
    <dgm:cxn modelId="{387B458F-87D0-46BF-8E89-A83D61E95FBE}" type="presOf" srcId="{E33DD6B9-A1AE-43B7-AC62-1D1B455056F4}" destId="{88A801FE-6771-4A2F-9F97-492800D799BB}" srcOrd="1" destOrd="0" presId="urn:microsoft.com/office/officeart/2005/8/layout/lProcess2"/>
    <dgm:cxn modelId="{53015499-AEE2-4622-BAAC-8A457ECD102C}" type="presOf" srcId="{09938F5C-3286-4BEE-81B4-E4282796448D}" destId="{16FC88C8-646D-4693-84FA-9764D0B4D21F}" srcOrd="0" destOrd="0" presId="urn:microsoft.com/office/officeart/2005/8/layout/lProcess2"/>
    <dgm:cxn modelId="{7208589F-A71F-4F02-8765-9D5C4FF356E2}" srcId="{09938F5C-3286-4BEE-81B4-E4282796448D}" destId="{09400FB2-CB40-4641-B8D0-F3274DB197F4}" srcOrd="0" destOrd="0" parTransId="{2D0EA667-22D1-479B-95B1-FDD700595D58}" sibTransId="{54075B65-CB51-4AED-A7B0-0B0969086F4F}"/>
    <dgm:cxn modelId="{297317A9-D133-4B00-8270-90E741B2E730}" type="presOf" srcId="{98781F07-51A9-4364-994F-F634400265A2}" destId="{76269247-12E7-402C-9378-3486E188F42F}" srcOrd="0" destOrd="0" presId="urn:microsoft.com/office/officeart/2005/8/layout/lProcess2"/>
    <dgm:cxn modelId="{DAD6E5B2-68BB-4217-8B62-4949D947AC76}" type="presOf" srcId="{09938F5C-3286-4BEE-81B4-E4282796448D}" destId="{5C12EBCB-B6E7-4385-83EE-02CCE7DD8BBA}" srcOrd="1" destOrd="0" presId="urn:microsoft.com/office/officeart/2005/8/layout/lProcess2"/>
    <dgm:cxn modelId="{39381BB6-6DED-4DB4-B2EC-E202AF59E547}" srcId="{98781F07-51A9-4364-994F-F634400265A2}" destId="{E33DD6B9-A1AE-43B7-AC62-1D1B455056F4}" srcOrd="1" destOrd="0" parTransId="{01FC59CD-7A9B-48CB-BD9C-B7B0C3BDB95A}" sibTransId="{D03A63FD-927F-413C-90C8-6CEF30D6955B}"/>
    <dgm:cxn modelId="{1FCA1261-3599-4412-8D7C-FDFB312F3BE0}" type="presParOf" srcId="{76269247-12E7-402C-9378-3486E188F42F}" destId="{7B2143E9-3DBD-4050-A5BA-06EAB9CE5B55}" srcOrd="0" destOrd="0" presId="urn:microsoft.com/office/officeart/2005/8/layout/lProcess2"/>
    <dgm:cxn modelId="{9ADC9203-3355-4529-BA02-D39C05CC0CDE}" type="presParOf" srcId="{7B2143E9-3DBD-4050-A5BA-06EAB9CE5B55}" destId="{16FC88C8-646D-4693-84FA-9764D0B4D21F}" srcOrd="0" destOrd="0" presId="urn:microsoft.com/office/officeart/2005/8/layout/lProcess2"/>
    <dgm:cxn modelId="{8A414A85-B3A5-46AE-98B5-38E45D7E7E1A}" type="presParOf" srcId="{7B2143E9-3DBD-4050-A5BA-06EAB9CE5B55}" destId="{5C12EBCB-B6E7-4385-83EE-02CCE7DD8BBA}" srcOrd="1" destOrd="0" presId="urn:microsoft.com/office/officeart/2005/8/layout/lProcess2"/>
    <dgm:cxn modelId="{7F159D01-1E93-41D0-A4B4-D56322C1781C}" type="presParOf" srcId="{7B2143E9-3DBD-4050-A5BA-06EAB9CE5B55}" destId="{F8265BBE-DF36-44B9-8B90-25AA8C4236A6}" srcOrd="2" destOrd="0" presId="urn:microsoft.com/office/officeart/2005/8/layout/lProcess2"/>
    <dgm:cxn modelId="{94A4779C-5131-4A86-A9BE-D0A5C2AFD340}" type="presParOf" srcId="{F8265BBE-DF36-44B9-8B90-25AA8C4236A6}" destId="{4AE9EA3C-BA0C-41A5-A10F-4E5779428390}" srcOrd="0" destOrd="0" presId="urn:microsoft.com/office/officeart/2005/8/layout/lProcess2"/>
    <dgm:cxn modelId="{07E395B1-1F68-4289-8264-9A8ECD684E77}" type="presParOf" srcId="{4AE9EA3C-BA0C-41A5-A10F-4E5779428390}" destId="{C0B6EEE9-5216-4E26-B638-95783EE072E6}" srcOrd="0" destOrd="0" presId="urn:microsoft.com/office/officeart/2005/8/layout/lProcess2"/>
    <dgm:cxn modelId="{DFF57F3B-C23A-4A19-853C-695B119FED0A}" type="presParOf" srcId="{76269247-12E7-402C-9378-3486E188F42F}" destId="{95240C57-26CC-41D0-893E-C05C63105C3A}" srcOrd="1" destOrd="0" presId="urn:microsoft.com/office/officeart/2005/8/layout/lProcess2"/>
    <dgm:cxn modelId="{FD003759-1D6B-4DE7-B4C0-51444E171A10}" type="presParOf" srcId="{76269247-12E7-402C-9378-3486E188F42F}" destId="{33EAADAF-7E1A-4189-93D9-0874061F47A0}" srcOrd="2" destOrd="0" presId="urn:microsoft.com/office/officeart/2005/8/layout/lProcess2"/>
    <dgm:cxn modelId="{C02B4AF4-3650-4B64-B8EC-88F1ADD7CEBE}" type="presParOf" srcId="{33EAADAF-7E1A-4189-93D9-0874061F47A0}" destId="{872FE103-C15E-4882-AC7C-10FF1269A1EB}" srcOrd="0" destOrd="0" presId="urn:microsoft.com/office/officeart/2005/8/layout/lProcess2"/>
    <dgm:cxn modelId="{089F0464-E48D-4E71-90CA-0FABB1CC7574}" type="presParOf" srcId="{33EAADAF-7E1A-4189-93D9-0874061F47A0}" destId="{88A801FE-6771-4A2F-9F97-492800D799BB}" srcOrd="1" destOrd="0" presId="urn:microsoft.com/office/officeart/2005/8/layout/lProcess2"/>
    <dgm:cxn modelId="{65E263C2-5337-4D87-9E96-06EA61C8303F}" type="presParOf" srcId="{33EAADAF-7E1A-4189-93D9-0874061F47A0}" destId="{792CE962-6F92-43E7-B659-93B3FB0C04CE}" srcOrd="2" destOrd="0" presId="urn:microsoft.com/office/officeart/2005/8/layout/lProcess2"/>
    <dgm:cxn modelId="{78D67B28-A106-4CB3-B5B0-4928A0E0AB86}" type="presParOf" srcId="{792CE962-6F92-43E7-B659-93B3FB0C04CE}" destId="{84202964-1220-4E52-83F6-D7C7EFB59F6D}" srcOrd="0" destOrd="0" presId="urn:microsoft.com/office/officeart/2005/8/layout/lProcess2"/>
    <dgm:cxn modelId="{668A2137-AD0D-4B84-8779-3679427D9992}" type="presParOf" srcId="{84202964-1220-4E52-83F6-D7C7EFB59F6D}" destId="{8F269A31-C91C-4156-AB01-B3976AE592FE}" srcOrd="0" destOrd="0" presId="urn:microsoft.com/office/officeart/2005/8/layout/lProcess2"/>
    <dgm:cxn modelId="{E635190E-6F79-4A93-9A3D-E30A9D84CA80}" type="presParOf" srcId="{76269247-12E7-402C-9378-3486E188F42F}" destId="{F8B6E28C-02D5-4997-9BB6-816085A35093}" srcOrd="3" destOrd="0" presId="urn:microsoft.com/office/officeart/2005/8/layout/lProcess2"/>
    <dgm:cxn modelId="{EED5222D-B6BD-474E-B902-498271AA1737}" type="presParOf" srcId="{76269247-12E7-402C-9378-3486E188F42F}" destId="{1D56DABD-E434-48DE-8D54-4BEE632A37EA}" srcOrd="4" destOrd="0" presId="urn:microsoft.com/office/officeart/2005/8/layout/lProcess2"/>
    <dgm:cxn modelId="{B2DE633A-30B5-4A61-B0AC-2CD8970C8974}" type="presParOf" srcId="{1D56DABD-E434-48DE-8D54-4BEE632A37EA}" destId="{000378E2-179D-46A2-B763-FF01702C831F}" srcOrd="0" destOrd="0" presId="urn:microsoft.com/office/officeart/2005/8/layout/lProcess2"/>
    <dgm:cxn modelId="{CC40028F-E38E-4C13-AF74-7D29B36DEF56}" type="presParOf" srcId="{1D56DABD-E434-48DE-8D54-4BEE632A37EA}" destId="{1434FA3E-212F-463D-8D0E-6B1751728BE0}" srcOrd="1" destOrd="0" presId="urn:microsoft.com/office/officeart/2005/8/layout/lProcess2"/>
    <dgm:cxn modelId="{855DCB05-493E-4099-A0C6-01538407E6C5}" type="presParOf" srcId="{1D56DABD-E434-48DE-8D54-4BEE632A37EA}" destId="{24E27FA4-2F09-41A7-AC68-B245305A1446}" srcOrd="2" destOrd="0" presId="urn:microsoft.com/office/officeart/2005/8/layout/lProcess2"/>
    <dgm:cxn modelId="{50D4CEB9-628F-448A-95BE-5773D86189C6}" type="presParOf" srcId="{24E27FA4-2F09-41A7-AC68-B245305A1446}" destId="{4811BCA6-3A60-4231-8781-53B8AE7E9449}" srcOrd="0" destOrd="0" presId="urn:microsoft.com/office/officeart/2005/8/layout/lProcess2"/>
    <dgm:cxn modelId="{242DB46F-5F8A-49F7-A792-EE0F597F84B2}" type="presParOf" srcId="{4811BCA6-3A60-4231-8781-53B8AE7E9449}" destId="{3B91ADF5-BCCE-417C-BB43-1936A695428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0FF68-ABA6-410F-893C-6D812527BD7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51F1AC5-0F4E-422C-B06C-92B110718990}">
      <dgm:prSet phldrT="[Texto]" custT="1"/>
      <dgm:spPr/>
      <dgm:t>
        <a:bodyPr/>
        <a:lstStyle/>
        <a:p>
          <a:r>
            <a:rPr lang="pt-BR" sz="2000" b="1" i="0" dirty="0">
              <a:solidFill>
                <a:srgbClr val="FFC000"/>
              </a:solidFill>
              <a:effectLst/>
              <a:latin typeface="Söhne"/>
            </a:rPr>
            <a:t>MÉTODOS HTTP</a:t>
          </a:r>
          <a:endParaRPr lang="pt-BR" sz="2000" b="1" dirty="0"/>
        </a:p>
      </dgm:t>
    </dgm:pt>
    <dgm:pt modelId="{E256ED4B-579B-40AB-AF9A-053088F72D9A}" type="parTrans" cxnId="{40AA4A7F-DF29-49EB-B338-F02970449626}">
      <dgm:prSet/>
      <dgm:spPr/>
      <dgm:t>
        <a:bodyPr/>
        <a:lstStyle/>
        <a:p>
          <a:endParaRPr lang="pt-BR" b="1"/>
        </a:p>
      </dgm:t>
    </dgm:pt>
    <dgm:pt modelId="{2649D788-07C1-4807-8077-38052342B7E9}" type="sibTrans" cxnId="{40AA4A7F-DF29-49EB-B338-F02970449626}">
      <dgm:prSet/>
      <dgm:spPr/>
      <dgm:t>
        <a:bodyPr/>
        <a:lstStyle/>
        <a:p>
          <a:endParaRPr lang="pt-BR" b="1"/>
        </a:p>
      </dgm:t>
    </dgm:pt>
    <dgm:pt modelId="{CA686DC6-C510-4051-82C3-4535A1920E5B}">
      <dgm:prSet phldrT="[Texto]"/>
      <dgm:spPr/>
      <dgm:t>
        <a:bodyPr/>
        <a:lstStyle/>
        <a:p>
          <a:r>
            <a:rPr lang="pt-BR" b="1" dirty="0"/>
            <a:t>GET</a:t>
          </a:r>
        </a:p>
      </dgm:t>
    </dgm:pt>
    <dgm:pt modelId="{8BF76AD8-EDED-40FF-BE8B-13BF50E3DF2E}" type="parTrans" cxnId="{8F37D4BD-58E3-469D-9ED1-36E350482A25}">
      <dgm:prSet/>
      <dgm:spPr/>
      <dgm:t>
        <a:bodyPr/>
        <a:lstStyle/>
        <a:p>
          <a:endParaRPr lang="pt-BR" b="1"/>
        </a:p>
      </dgm:t>
    </dgm:pt>
    <dgm:pt modelId="{94143E6F-CB7C-494A-9959-A64968F43C59}" type="sibTrans" cxnId="{8F37D4BD-58E3-469D-9ED1-36E350482A25}">
      <dgm:prSet/>
      <dgm:spPr/>
      <dgm:t>
        <a:bodyPr/>
        <a:lstStyle/>
        <a:p>
          <a:endParaRPr lang="pt-BR" b="1"/>
        </a:p>
      </dgm:t>
    </dgm:pt>
    <dgm:pt modelId="{9B85DA23-8CD6-459F-8939-326DEF80EA57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POST</a:t>
          </a:r>
        </a:p>
      </dgm:t>
    </dgm:pt>
    <dgm:pt modelId="{5BD7FF07-1E8F-47B1-BDCB-D962BDF3ABE4}" type="parTrans" cxnId="{92920549-0DC3-4D0F-9943-A9134C827021}">
      <dgm:prSet/>
      <dgm:spPr/>
      <dgm:t>
        <a:bodyPr/>
        <a:lstStyle/>
        <a:p>
          <a:endParaRPr lang="pt-BR" b="1"/>
        </a:p>
      </dgm:t>
    </dgm:pt>
    <dgm:pt modelId="{837E0FC8-C954-4C16-A734-AB7D22A0529F}" type="sibTrans" cxnId="{92920549-0DC3-4D0F-9943-A9134C827021}">
      <dgm:prSet/>
      <dgm:spPr/>
      <dgm:t>
        <a:bodyPr/>
        <a:lstStyle/>
        <a:p>
          <a:endParaRPr lang="pt-BR" b="1"/>
        </a:p>
      </dgm:t>
    </dgm:pt>
    <dgm:pt modelId="{A890F27A-2F05-4904-9244-A631866F1B76}">
      <dgm:prSet phldrT="[Texto]"/>
      <dgm:spPr/>
      <dgm:t>
        <a:bodyPr/>
        <a:lstStyle/>
        <a:p>
          <a:r>
            <a:rPr lang="pt-BR" b="1" dirty="0"/>
            <a:t>PUT</a:t>
          </a:r>
        </a:p>
      </dgm:t>
    </dgm:pt>
    <dgm:pt modelId="{3788304A-FBD2-493C-B1DE-246EAD93047C}" type="parTrans" cxnId="{287CEAB8-6180-48FE-B400-06A57235662C}">
      <dgm:prSet/>
      <dgm:spPr/>
      <dgm:t>
        <a:bodyPr/>
        <a:lstStyle/>
        <a:p>
          <a:endParaRPr lang="pt-BR" b="1"/>
        </a:p>
      </dgm:t>
    </dgm:pt>
    <dgm:pt modelId="{08755337-20C5-4577-8410-9A46524D7E14}" type="sibTrans" cxnId="{287CEAB8-6180-48FE-B400-06A57235662C}">
      <dgm:prSet/>
      <dgm:spPr/>
      <dgm:t>
        <a:bodyPr/>
        <a:lstStyle/>
        <a:p>
          <a:endParaRPr lang="pt-BR" b="1"/>
        </a:p>
      </dgm:t>
    </dgm:pt>
    <dgm:pt modelId="{95E3ACE9-92F3-4A43-9DEA-0875C9309E5D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DELETE</a:t>
          </a:r>
        </a:p>
      </dgm:t>
    </dgm:pt>
    <dgm:pt modelId="{CBFE2B33-B434-46D1-A216-CA73049289C8}" type="parTrans" cxnId="{F7A523E7-1289-4D52-82DD-AA9F3A4BA8BD}">
      <dgm:prSet/>
      <dgm:spPr/>
      <dgm:t>
        <a:bodyPr/>
        <a:lstStyle/>
        <a:p>
          <a:endParaRPr lang="pt-BR" b="1"/>
        </a:p>
      </dgm:t>
    </dgm:pt>
    <dgm:pt modelId="{B7FF2B13-D098-453B-86DA-B8CB8828CD24}" type="sibTrans" cxnId="{F7A523E7-1289-4D52-82DD-AA9F3A4BA8BD}">
      <dgm:prSet/>
      <dgm:spPr/>
      <dgm:t>
        <a:bodyPr/>
        <a:lstStyle/>
        <a:p>
          <a:endParaRPr lang="pt-BR" b="1"/>
        </a:p>
      </dgm:t>
    </dgm:pt>
    <dgm:pt modelId="{692CD922-B36A-4EF0-A3D7-1BD7A108F7D4}">
      <dgm:prSet phldrT="[Texto]"/>
      <dgm:spPr/>
      <dgm:t>
        <a:bodyPr/>
        <a:lstStyle/>
        <a:p>
          <a:r>
            <a:rPr lang="pt-BR" b="1" dirty="0"/>
            <a:t>HEAD</a:t>
          </a:r>
        </a:p>
      </dgm:t>
    </dgm:pt>
    <dgm:pt modelId="{28DBC524-5CEC-4740-A69E-87B882418BE2}" type="parTrans" cxnId="{1E542ECD-1ADF-4FE2-B5EB-8C119BA9BAB3}">
      <dgm:prSet/>
      <dgm:spPr/>
      <dgm:t>
        <a:bodyPr/>
        <a:lstStyle/>
        <a:p>
          <a:endParaRPr lang="pt-BR" b="1"/>
        </a:p>
      </dgm:t>
    </dgm:pt>
    <dgm:pt modelId="{CC5BD0B2-7A59-47F6-9D5C-A94E6290FBB4}" type="sibTrans" cxnId="{1E542ECD-1ADF-4FE2-B5EB-8C119BA9BAB3}">
      <dgm:prSet/>
      <dgm:spPr/>
      <dgm:t>
        <a:bodyPr/>
        <a:lstStyle/>
        <a:p>
          <a:endParaRPr lang="pt-BR" b="1"/>
        </a:p>
      </dgm:t>
    </dgm:pt>
    <dgm:pt modelId="{7B44BA2C-7F00-47AF-B0C9-C3E3291B1793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OPTIONS</a:t>
          </a:r>
        </a:p>
      </dgm:t>
    </dgm:pt>
    <dgm:pt modelId="{88859716-8CE9-491C-BE7E-19BD28228035}" type="parTrans" cxnId="{1DF173A7-3FAD-4D6F-8FCE-5A653CCE34EE}">
      <dgm:prSet/>
      <dgm:spPr/>
      <dgm:t>
        <a:bodyPr/>
        <a:lstStyle/>
        <a:p>
          <a:endParaRPr lang="pt-BR" b="1"/>
        </a:p>
      </dgm:t>
    </dgm:pt>
    <dgm:pt modelId="{EBFC6F3C-1AE2-4604-98F0-82E913E96E57}" type="sibTrans" cxnId="{1DF173A7-3FAD-4D6F-8FCE-5A653CCE34EE}">
      <dgm:prSet/>
      <dgm:spPr/>
      <dgm:t>
        <a:bodyPr/>
        <a:lstStyle/>
        <a:p>
          <a:endParaRPr lang="pt-BR" b="1"/>
        </a:p>
      </dgm:t>
    </dgm:pt>
    <dgm:pt modelId="{6D73E82E-D1A1-4BD7-9DBC-A277C998F7B2}" type="pres">
      <dgm:prSet presAssocID="{6690FF68-ABA6-410F-893C-6D812527BD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7290EF-98E6-4AF0-8BF0-F878FC5C3D67}" type="pres">
      <dgm:prSet presAssocID="{6690FF68-ABA6-410F-893C-6D812527BD7D}" presName="hierFlow" presStyleCnt="0"/>
      <dgm:spPr/>
    </dgm:pt>
    <dgm:pt modelId="{AC6121B3-43C0-4DBE-9260-C03482C8861F}" type="pres">
      <dgm:prSet presAssocID="{6690FF68-ABA6-410F-893C-6D812527BD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017338-4E1C-474A-B945-3C5B215AEDB7}" type="pres">
      <dgm:prSet presAssocID="{C51F1AC5-0F4E-422C-B06C-92B110718990}" presName="Name17" presStyleCnt="0"/>
      <dgm:spPr/>
    </dgm:pt>
    <dgm:pt modelId="{B2FE1827-D0C7-4D06-B44C-6CE3E58F4BF5}" type="pres">
      <dgm:prSet presAssocID="{C51F1AC5-0F4E-422C-B06C-92B110718990}" presName="level1Shape" presStyleLbl="node0" presStyleIdx="0" presStyleCnt="1" custScaleX="90309" custScaleY="156519" custLinFactNeighborX="15929" custLinFactNeighborY="-39828">
        <dgm:presLayoutVars>
          <dgm:chPref val="3"/>
        </dgm:presLayoutVars>
      </dgm:prSet>
      <dgm:spPr/>
    </dgm:pt>
    <dgm:pt modelId="{44E43ABF-F505-4CCC-8758-209F80C155A6}" type="pres">
      <dgm:prSet presAssocID="{C51F1AC5-0F4E-422C-B06C-92B110718990}" presName="hierChild2" presStyleCnt="0"/>
      <dgm:spPr/>
    </dgm:pt>
    <dgm:pt modelId="{EDAB1509-9F50-4612-9156-3635C511F8FD}" type="pres">
      <dgm:prSet presAssocID="{8BF76AD8-EDED-40FF-BE8B-13BF50E3DF2E}" presName="Name25" presStyleLbl="parChTrans1D2" presStyleIdx="0" presStyleCnt="6"/>
      <dgm:spPr/>
    </dgm:pt>
    <dgm:pt modelId="{079307C0-4381-4C7D-9A8B-C026519E582C}" type="pres">
      <dgm:prSet presAssocID="{8BF76AD8-EDED-40FF-BE8B-13BF50E3DF2E}" presName="connTx" presStyleLbl="parChTrans1D2" presStyleIdx="0" presStyleCnt="6"/>
      <dgm:spPr/>
    </dgm:pt>
    <dgm:pt modelId="{2D093772-D6E2-4E83-85AE-0FF5A84A97C4}" type="pres">
      <dgm:prSet presAssocID="{CA686DC6-C510-4051-82C3-4535A1920E5B}" presName="Name30" presStyleCnt="0"/>
      <dgm:spPr/>
    </dgm:pt>
    <dgm:pt modelId="{5A80E7B3-A06C-47FF-B5BE-D45FD8BE50EF}" type="pres">
      <dgm:prSet presAssocID="{CA686DC6-C510-4051-82C3-4535A1920E5B}" presName="level2Shape" presStyleLbl="node2" presStyleIdx="0" presStyleCnt="6"/>
      <dgm:spPr/>
    </dgm:pt>
    <dgm:pt modelId="{0051AC4F-7B47-45A7-ACFB-CF91F01C6800}" type="pres">
      <dgm:prSet presAssocID="{CA686DC6-C510-4051-82C3-4535A1920E5B}" presName="hierChild3" presStyleCnt="0"/>
      <dgm:spPr/>
    </dgm:pt>
    <dgm:pt modelId="{D8697AA1-215A-48E2-8847-523F73BB621D}" type="pres">
      <dgm:prSet presAssocID="{5BD7FF07-1E8F-47B1-BDCB-D962BDF3ABE4}" presName="Name25" presStyleLbl="parChTrans1D2" presStyleIdx="1" presStyleCnt="6"/>
      <dgm:spPr/>
    </dgm:pt>
    <dgm:pt modelId="{A0849A05-78D4-458F-81AB-CEA071D966FC}" type="pres">
      <dgm:prSet presAssocID="{5BD7FF07-1E8F-47B1-BDCB-D962BDF3ABE4}" presName="connTx" presStyleLbl="parChTrans1D2" presStyleIdx="1" presStyleCnt="6"/>
      <dgm:spPr/>
    </dgm:pt>
    <dgm:pt modelId="{A0C2A4FC-638A-486C-8829-FBDD3415D127}" type="pres">
      <dgm:prSet presAssocID="{9B85DA23-8CD6-459F-8939-326DEF80EA57}" presName="Name30" presStyleCnt="0"/>
      <dgm:spPr/>
    </dgm:pt>
    <dgm:pt modelId="{89D5A000-705B-45C5-B144-F98D84B6B169}" type="pres">
      <dgm:prSet presAssocID="{9B85DA23-8CD6-459F-8939-326DEF80EA57}" presName="level2Shape" presStyleLbl="node2" presStyleIdx="1" presStyleCnt="6"/>
      <dgm:spPr/>
    </dgm:pt>
    <dgm:pt modelId="{BACD2FE8-6785-4DAB-B75B-3181B4B192C9}" type="pres">
      <dgm:prSet presAssocID="{9B85DA23-8CD6-459F-8939-326DEF80EA57}" presName="hierChild3" presStyleCnt="0"/>
      <dgm:spPr/>
    </dgm:pt>
    <dgm:pt modelId="{460666E9-2091-4217-A789-0F97D83EF8F3}" type="pres">
      <dgm:prSet presAssocID="{3788304A-FBD2-493C-B1DE-246EAD93047C}" presName="Name25" presStyleLbl="parChTrans1D2" presStyleIdx="2" presStyleCnt="6"/>
      <dgm:spPr/>
    </dgm:pt>
    <dgm:pt modelId="{61B13370-417E-4CCA-B278-4D05A72F4D1A}" type="pres">
      <dgm:prSet presAssocID="{3788304A-FBD2-493C-B1DE-246EAD93047C}" presName="connTx" presStyleLbl="parChTrans1D2" presStyleIdx="2" presStyleCnt="6"/>
      <dgm:spPr/>
    </dgm:pt>
    <dgm:pt modelId="{6E78698D-0702-4C8A-9771-2D7BCE16BAA8}" type="pres">
      <dgm:prSet presAssocID="{A890F27A-2F05-4904-9244-A631866F1B76}" presName="Name30" presStyleCnt="0"/>
      <dgm:spPr/>
    </dgm:pt>
    <dgm:pt modelId="{30B0E28D-34A8-4E9D-8C2C-14BF93D7AD74}" type="pres">
      <dgm:prSet presAssocID="{A890F27A-2F05-4904-9244-A631866F1B76}" presName="level2Shape" presStyleLbl="node2" presStyleIdx="2" presStyleCnt="6"/>
      <dgm:spPr/>
    </dgm:pt>
    <dgm:pt modelId="{AD305CE9-CD5C-473E-A081-222CE8FCD778}" type="pres">
      <dgm:prSet presAssocID="{A890F27A-2F05-4904-9244-A631866F1B76}" presName="hierChild3" presStyleCnt="0"/>
      <dgm:spPr/>
    </dgm:pt>
    <dgm:pt modelId="{A0D214C0-AB52-433D-A322-00F265A6B2BB}" type="pres">
      <dgm:prSet presAssocID="{CBFE2B33-B434-46D1-A216-CA73049289C8}" presName="Name25" presStyleLbl="parChTrans1D2" presStyleIdx="3" presStyleCnt="6"/>
      <dgm:spPr/>
    </dgm:pt>
    <dgm:pt modelId="{07905A14-9A2D-46F2-A940-C335154AE741}" type="pres">
      <dgm:prSet presAssocID="{CBFE2B33-B434-46D1-A216-CA73049289C8}" presName="connTx" presStyleLbl="parChTrans1D2" presStyleIdx="3" presStyleCnt="6"/>
      <dgm:spPr/>
    </dgm:pt>
    <dgm:pt modelId="{38845FD9-5A44-4C6E-9656-ACEE15825207}" type="pres">
      <dgm:prSet presAssocID="{95E3ACE9-92F3-4A43-9DEA-0875C9309E5D}" presName="Name30" presStyleCnt="0"/>
      <dgm:spPr/>
    </dgm:pt>
    <dgm:pt modelId="{74069624-15E5-406A-8E93-A83ACD4A2B2E}" type="pres">
      <dgm:prSet presAssocID="{95E3ACE9-92F3-4A43-9DEA-0875C9309E5D}" presName="level2Shape" presStyleLbl="node2" presStyleIdx="3" presStyleCnt="6"/>
      <dgm:spPr/>
    </dgm:pt>
    <dgm:pt modelId="{5ECDF89A-6C32-46A1-8DC8-00C483845888}" type="pres">
      <dgm:prSet presAssocID="{95E3ACE9-92F3-4A43-9DEA-0875C9309E5D}" presName="hierChild3" presStyleCnt="0"/>
      <dgm:spPr/>
    </dgm:pt>
    <dgm:pt modelId="{B7BF2637-4142-4999-866C-2F376BD3207F}" type="pres">
      <dgm:prSet presAssocID="{28DBC524-5CEC-4740-A69E-87B882418BE2}" presName="Name25" presStyleLbl="parChTrans1D2" presStyleIdx="4" presStyleCnt="6"/>
      <dgm:spPr/>
    </dgm:pt>
    <dgm:pt modelId="{3C39DFF3-A661-4015-87EE-8A4C64A5FCC0}" type="pres">
      <dgm:prSet presAssocID="{28DBC524-5CEC-4740-A69E-87B882418BE2}" presName="connTx" presStyleLbl="parChTrans1D2" presStyleIdx="4" presStyleCnt="6"/>
      <dgm:spPr/>
    </dgm:pt>
    <dgm:pt modelId="{4C56D820-FDD7-4570-8640-24A2D069F75D}" type="pres">
      <dgm:prSet presAssocID="{692CD922-B36A-4EF0-A3D7-1BD7A108F7D4}" presName="Name30" presStyleCnt="0"/>
      <dgm:spPr/>
    </dgm:pt>
    <dgm:pt modelId="{4C72DA9E-BE0B-4115-99BA-B919D03E88FB}" type="pres">
      <dgm:prSet presAssocID="{692CD922-B36A-4EF0-A3D7-1BD7A108F7D4}" presName="level2Shape" presStyleLbl="node2" presStyleIdx="4" presStyleCnt="6"/>
      <dgm:spPr/>
    </dgm:pt>
    <dgm:pt modelId="{E063D50E-2121-486E-A4B5-8E44F0BD456E}" type="pres">
      <dgm:prSet presAssocID="{692CD922-B36A-4EF0-A3D7-1BD7A108F7D4}" presName="hierChild3" presStyleCnt="0"/>
      <dgm:spPr/>
    </dgm:pt>
    <dgm:pt modelId="{D735064E-243D-4E69-9A21-6413EF36C3BA}" type="pres">
      <dgm:prSet presAssocID="{88859716-8CE9-491C-BE7E-19BD28228035}" presName="Name25" presStyleLbl="parChTrans1D2" presStyleIdx="5" presStyleCnt="6"/>
      <dgm:spPr/>
    </dgm:pt>
    <dgm:pt modelId="{D24DE5ED-C8BC-4BAF-A360-72C8C166C8A1}" type="pres">
      <dgm:prSet presAssocID="{88859716-8CE9-491C-BE7E-19BD28228035}" presName="connTx" presStyleLbl="parChTrans1D2" presStyleIdx="5" presStyleCnt="6"/>
      <dgm:spPr/>
    </dgm:pt>
    <dgm:pt modelId="{754AC8FE-88E0-4411-A021-2481B311FDC4}" type="pres">
      <dgm:prSet presAssocID="{7B44BA2C-7F00-47AF-B0C9-C3E3291B1793}" presName="Name30" presStyleCnt="0"/>
      <dgm:spPr/>
    </dgm:pt>
    <dgm:pt modelId="{04DC5DDD-3E72-4EF4-89A6-F5AE0B47969E}" type="pres">
      <dgm:prSet presAssocID="{7B44BA2C-7F00-47AF-B0C9-C3E3291B1793}" presName="level2Shape" presStyleLbl="node2" presStyleIdx="5" presStyleCnt="6"/>
      <dgm:spPr/>
    </dgm:pt>
    <dgm:pt modelId="{BEE4877E-2FBF-4C27-9773-9CEA4E1E9316}" type="pres">
      <dgm:prSet presAssocID="{7B44BA2C-7F00-47AF-B0C9-C3E3291B1793}" presName="hierChild3" presStyleCnt="0"/>
      <dgm:spPr/>
    </dgm:pt>
    <dgm:pt modelId="{532E0E19-508C-4FB7-B41D-CA2770779BE0}" type="pres">
      <dgm:prSet presAssocID="{6690FF68-ABA6-410F-893C-6D812527BD7D}" presName="bgShapesFlow" presStyleCnt="0"/>
      <dgm:spPr/>
    </dgm:pt>
  </dgm:ptLst>
  <dgm:cxnLst>
    <dgm:cxn modelId="{35A05033-5E91-4457-9B59-36C98C12FBF8}" type="presOf" srcId="{CBFE2B33-B434-46D1-A216-CA73049289C8}" destId="{A0D214C0-AB52-433D-A322-00F265A6B2BB}" srcOrd="0" destOrd="0" presId="urn:microsoft.com/office/officeart/2005/8/layout/hierarchy5"/>
    <dgm:cxn modelId="{B769BF40-ED21-4257-A48E-3C24CA18412D}" type="presOf" srcId="{3788304A-FBD2-493C-B1DE-246EAD93047C}" destId="{61B13370-417E-4CCA-B278-4D05A72F4D1A}" srcOrd="1" destOrd="0" presId="urn:microsoft.com/office/officeart/2005/8/layout/hierarchy5"/>
    <dgm:cxn modelId="{A44C5D42-927D-4EED-B33F-3274AF891AD3}" type="presOf" srcId="{A890F27A-2F05-4904-9244-A631866F1B76}" destId="{30B0E28D-34A8-4E9D-8C2C-14BF93D7AD74}" srcOrd="0" destOrd="0" presId="urn:microsoft.com/office/officeart/2005/8/layout/hierarchy5"/>
    <dgm:cxn modelId="{8B932C43-C398-41DC-97A8-1DBD21B470B3}" type="presOf" srcId="{5BD7FF07-1E8F-47B1-BDCB-D962BDF3ABE4}" destId="{A0849A05-78D4-458F-81AB-CEA071D966FC}" srcOrd="1" destOrd="0" presId="urn:microsoft.com/office/officeart/2005/8/layout/hierarchy5"/>
    <dgm:cxn modelId="{92920549-0DC3-4D0F-9943-A9134C827021}" srcId="{C51F1AC5-0F4E-422C-B06C-92B110718990}" destId="{9B85DA23-8CD6-459F-8939-326DEF80EA57}" srcOrd="1" destOrd="0" parTransId="{5BD7FF07-1E8F-47B1-BDCB-D962BDF3ABE4}" sibTransId="{837E0FC8-C954-4C16-A734-AB7D22A0529F}"/>
    <dgm:cxn modelId="{9A603A6D-3B65-4DBF-9750-A404EAADF20E}" type="presOf" srcId="{692CD922-B36A-4EF0-A3D7-1BD7A108F7D4}" destId="{4C72DA9E-BE0B-4115-99BA-B919D03E88FB}" srcOrd="0" destOrd="0" presId="urn:microsoft.com/office/officeart/2005/8/layout/hierarchy5"/>
    <dgm:cxn modelId="{90A9A44D-08B6-4282-80C0-80D3651A3B6A}" type="presOf" srcId="{28DBC524-5CEC-4740-A69E-87B882418BE2}" destId="{B7BF2637-4142-4999-866C-2F376BD3207F}" srcOrd="0" destOrd="0" presId="urn:microsoft.com/office/officeart/2005/8/layout/hierarchy5"/>
    <dgm:cxn modelId="{95696E50-EA99-4C75-BB30-AF6938F2BAE4}" type="presOf" srcId="{8BF76AD8-EDED-40FF-BE8B-13BF50E3DF2E}" destId="{079307C0-4381-4C7D-9A8B-C026519E582C}" srcOrd="1" destOrd="0" presId="urn:microsoft.com/office/officeart/2005/8/layout/hierarchy5"/>
    <dgm:cxn modelId="{31230051-8A9E-40D7-8B2A-2785EA9CA97F}" type="presOf" srcId="{88859716-8CE9-491C-BE7E-19BD28228035}" destId="{D735064E-243D-4E69-9A21-6413EF36C3BA}" srcOrd="0" destOrd="0" presId="urn:microsoft.com/office/officeart/2005/8/layout/hierarchy5"/>
    <dgm:cxn modelId="{85A14755-B298-4785-A45C-4ABEBEA6BC5D}" type="presOf" srcId="{5BD7FF07-1E8F-47B1-BDCB-D962BDF3ABE4}" destId="{D8697AA1-215A-48E2-8847-523F73BB621D}" srcOrd="0" destOrd="0" presId="urn:microsoft.com/office/officeart/2005/8/layout/hierarchy5"/>
    <dgm:cxn modelId="{F2B5D87D-C42C-4978-8553-026224312018}" type="presOf" srcId="{3788304A-FBD2-493C-B1DE-246EAD93047C}" destId="{460666E9-2091-4217-A789-0F97D83EF8F3}" srcOrd="0" destOrd="0" presId="urn:microsoft.com/office/officeart/2005/8/layout/hierarchy5"/>
    <dgm:cxn modelId="{40AA4A7F-DF29-49EB-B338-F02970449626}" srcId="{6690FF68-ABA6-410F-893C-6D812527BD7D}" destId="{C51F1AC5-0F4E-422C-B06C-92B110718990}" srcOrd="0" destOrd="0" parTransId="{E256ED4B-579B-40AB-AF9A-053088F72D9A}" sibTransId="{2649D788-07C1-4807-8077-38052342B7E9}"/>
    <dgm:cxn modelId="{954DC686-2096-4979-B67E-51348D19036F}" type="presOf" srcId="{C51F1AC5-0F4E-422C-B06C-92B110718990}" destId="{B2FE1827-D0C7-4D06-B44C-6CE3E58F4BF5}" srcOrd="0" destOrd="0" presId="urn:microsoft.com/office/officeart/2005/8/layout/hierarchy5"/>
    <dgm:cxn modelId="{C2FE5D8F-4694-4A96-BD16-BBB0DFBE08BC}" type="presOf" srcId="{28DBC524-5CEC-4740-A69E-87B882418BE2}" destId="{3C39DFF3-A661-4015-87EE-8A4C64A5FCC0}" srcOrd="1" destOrd="0" presId="urn:microsoft.com/office/officeart/2005/8/layout/hierarchy5"/>
    <dgm:cxn modelId="{1DF173A7-3FAD-4D6F-8FCE-5A653CCE34EE}" srcId="{C51F1AC5-0F4E-422C-B06C-92B110718990}" destId="{7B44BA2C-7F00-47AF-B0C9-C3E3291B1793}" srcOrd="5" destOrd="0" parTransId="{88859716-8CE9-491C-BE7E-19BD28228035}" sibTransId="{EBFC6F3C-1AE2-4604-98F0-82E913E96E57}"/>
    <dgm:cxn modelId="{7C32AAB4-3AE6-4AD3-97AD-8D39936196BE}" type="presOf" srcId="{CA686DC6-C510-4051-82C3-4535A1920E5B}" destId="{5A80E7B3-A06C-47FF-B5BE-D45FD8BE50EF}" srcOrd="0" destOrd="0" presId="urn:microsoft.com/office/officeart/2005/8/layout/hierarchy5"/>
    <dgm:cxn modelId="{287CEAB8-6180-48FE-B400-06A57235662C}" srcId="{C51F1AC5-0F4E-422C-B06C-92B110718990}" destId="{A890F27A-2F05-4904-9244-A631866F1B76}" srcOrd="2" destOrd="0" parTransId="{3788304A-FBD2-493C-B1DE-246EAD93047C}" sibTransId="{08755337-20C5-4577-8410-9A46524D7E14}"/>
    <dgm:cxn modelId="{8F37D4BD-58E3-469D-9ED1-36E350482A25}" srcId="{C51F1AC5-0F4E-422C-B06C-92B110718990}" destId="{CA686DC6-C510-4051-82C3-4535A1920E5B}" srcOrd="0" destOrd="0" parTransId="{8BF76AD8-EDED-40FF-BE8B-13BF50E3DF2E}" sibTransId="{94143E6F-CB7C-494A-9959-A64968F43C59}"/>
    <dgm:cxn modelId="{1E542ECD-1ADF-4FE2-B5EB-8C119BA9BAB3}" srcId="{C51F1AC5-0F4E-422C-B06C-92B110718990}" destId="{692CD922-B36A-4EF0-A3D7-1BD7A108F7D4}" srcOrd="4" destOrd="0" parTransId="{28DBC524-5CEC-4740-A69E-87B882418BE2}" sibTransId="{CC5BD0B2-7A59-47F6-9D5C-A94E6290FBB4}"/>
    <dgm:cxn modelId="{76FE87D5-DE79-44BD-9CA4-32468DC3FF91}" type="presOf" srcId="{88859716-8CE9-491C-BE7E-19BD28228035}" destId="{D24DE5ED-C8BC-4BAF-A360-72C8C166C8A1}" srcOrd="1" destOrd="0" presId="urn:microsoft.com/office/officeart/2005/8/layout/hierarchy5"/>
    <dgm:cxn modelId="{ECE0F1D5-A91E-4F64-994C-66538F599BBA}" type="presOf" srcId="{9B85DA23-8CD6-459F-8939-326DEF80EA57}" destId="{89D5A000-705B-45C5-B144-F98D84B6B169}" srcOrd="0" destOrd="0" presId="urn:microsoft.com/office/officeart/2005/8/layout/hierarchy5"/>
    <dgm:cxn modelId="{B1DD10E0-C765-4629-89B7-51F7611B0912}" type="presOf" srcId="{7B44BA2C-7F00-47AF-B0C9-C3E3291B1793}" destId="{04DC5DDD-3E72-4EF4-89A6-F5AE0B47969E}" srcOrd="0" destOrd="0" presId="urn:microsoft.com/office/officeart/2005/8/layout/hierarchy5"/>
    <dgm:cxn modelId="{37194EE3-B1AA-471B-AFF2-61748C73DD21}" type="presOf" srcId="{6690FF68-ABA6-410F-893C-6D812527BD7D}" destId="{6D73E82E-D1A1-4BD7-9DBC-A277C998F7B2}" srcOrd="0" destOrd="0" presId="urn:microsoft.com/office/officeart/2005/8/layout/hierarchy5"/>
    <dgm:cxn modelId="{F7A523E7-1289-4D52-82DD-AA9F3A4BA8BD}" srcId="{C51F1AC5-0F4E-422C-B06C-92B110718990}" destId="{95E3ACE9-92F3-4A43-9DEA-0875C9309E5D}" srcOrd="3" destOrd="0" parTransId="{CBFE2B33-B434-46D1-A216-CA73049289C8}" sibTransId="{B7FF2B13-D098-453B-86DA-B8CB8828CD24}"/>
    <dgm:cxn modelId="{AE5EBBF2-1D5D-47C9-A612-FF97E7184CCD}" type="presOf" srcId="{95E3ACE9-92F3-4A43-9DEA-0875C9309E5D}" destId="{74069624-15E5-406A-8E93-A83ACD4A2B2E}" srcOrd="0" destOrd="0" presId="urn:microsoft.com/office/officeart/2005/8/layout/hierarchy5"/>
    <dgm:cxn modelId="{5F6240F4-8130-41E4-BE17-1A94C21A62DF}" type="presOf" srcId="{CBFE2B33-B434-46D1-A216-CA73049289C8}" destId="{07905A14-9A2D-46F2-A940-C335154AE741}" srcOrd="1" destOrd="0" presId="urn:microsoft.com/office/officeart/2005/8/layout/hierarchy5"/>
    <dgm:cxn modelId="{6D550EF9-4304-4F6A-9131-2541462B32EE}" type="presOf" srcId="{8BF76AD8-EDED-40FF-BE8B-13BF50E3DF2E}" destId="{EDAB1509-9F50-4612-9156-3635C511F8FD}" srcOrd="0" destOrd="0" presId="urn:microsoft.com/office/officeart/2005/8/layout/hierarchy5"/>
    <dgm:cxn modelId="{C74CF3A9-47AA-474C-AC4C-A92343D3CA78}" type="presParOf" srcId="{6D73E82E-D1A1-4BD7-9DBC-A277C998F7B2}" destId="{C67290EF-98E6-4AF0-8BF0-F878FC5C3D67}" srcOrd="0" destOrd="0" presId="urn:microsoft.com/office/officeart/2005/8/layout/hierarchy5"/>
    <dgm:cxn modelId="{FC08775E-66A8-449C-BCCC-AA5F78574E7C}" type="presParOf" srcId="{C67290EF-98E6-4AF0-8BF0-F878FC5C3D67}" destId="{AC6121B3-43C0-4DBE-9260-C03482C8861F}" srcOrd="0" destOrd="0" presId="urn:microsoft.com/office/officeart/2005/8/layout/hierarchy5"/>
    <dgm:cxn modelId="{DCFE6053-73D9-41D7-87EE-52D94056AC90}" type="presParOf" srcId="{AC6121B3-43C0-4DBE-9260-C03482C8861F}" destId="{13017338-4E1C-474A-B945-3C5B215AEDB7}" srcOrd="0" destOrd="0" presId="urn:microsoft.com/office/officeart/2005/8/layout/hierarchy5"/>
    <dgm:cxn modelId="{FACCE4C4-E118-4482-9F35-4A72138BF78E}" type="presParOf" srcId="{13017338-4E1C-474A-B945-3C5B215AEDB7}" destId="{B2FE1827-D0C7-4D06-B44C-6CE3E58F4BF5}" srcOrd="0" destOrd="0" presId="urn:microsoft.com/office/officeart/2005/8/layout/hierarchy5"/>
    <dgm:cxn modelId="{033CF394-C589-4A6A-8ACA-D3860C6F186B}" type="presParOf" srcId="{13017338-4E1C-474A-B945-3C5B215AEDB7}" destId="{44E43ABF-F505-4CCC-8758-209F80C155A6}" srcOrd="1" destOrd="0" presId="urn:microsoft.com/office/officeart/2005/8/layout/hierarchy5"/>
    <dgm:cxn modelId="{35739E43-3938-41A5-94CE-0727E81E3411}" type="presParOf" srcId="{44E43ABF-F505-4CCC-8758-209F80C155A6}" destId="{EDAB1509-9F50-4612-9156-3635C511F8FD}" srcOrd="0" destOrd="0" presId="urn:microsoft.com/office/officeart/2005/8/layout/hierarchy5"/>
    <dgm:cxn modelId="{808CC822-104B-42D4-961E-13F8EA662F0B}" type="presParOf" srcId="{EDAB1509-9F50-4612-9156-3635C511F8FD}" destId="{079307C0-4381-4C7D-9A8B-C026519E582C}" srcOrd="0" destOrd="0" presId="urn:microsoft.com/office/officeart/2005/8/layout/hierarchy5"/>
    <dgm:cxn modelId="{4F88B677-8F9F-43C4-ADC9-4DAE59BC0EC3}" type="presParOf" srcId="{44E43ABF-F505-4CCC-8758-209F80C155A6}" destId="{2D093772-D6E2-4E83-85AE-0FF5A84A97C4}" srcOrd="1" destOrd="0" presId="urn:microsoft.com/office/officeart/2005/8/layout/hierarchy5"/>
    <dgm:cxn modelId="{3128A23C-3010-4FB6-98C9-C3218BF1902B}" type="presParOf" srcId="{2D093772-D6E2-4E83-85AE-0FF5A84A97C4}" destId="{5A80E7B3-A06C-47FF-B5BE-D45FD8BE50EF}" srcOrd="0" destOrd="0" presId="urn:microsoft.com/office/officeart/2005/8/layout/hierarchy5"/>
    <dgm:cxn modelId="{E67FC85A-05E3-4EBA-8AF7-E5187EC1965A}" type="presParOf" srcId="{2D093772-D6E2-4E83-85AE-0FF5A84A97C4}" destId="{0051AC4F-7B47-45A7-ACFB-CF91F01C6800}" srcOrd="1" destOrd="0" presId="urn:microsoft.com/office/officeart/2005/8/layout/hierarchy5"/>
    <dgm:cxn modelId="{309397AC-4C80-4330-A625-B2CE5FE73361}" type="presParOf" srcId="{44E43ABF-F505-4CCC-8758-209F80C155A6}" destId="{D8697AA1-215A-48E2-8847-523F73BB621D}" srcOrd="2" destOrd="0" presId="urn:microsoft.com/office/officeart/2005/8/layout/hierarchy5"/>
    <dgm:cxn modelId="{7BF3DEAC-883D-4CB1-9D64-0CC6E13E5B7C}" type="presParOf" srcId="{D8697AA1-215A-48E2-8847-523F73BB621D}" destId="{A0849A05-78D4-458F-81AB-CEA071D966FC}" srcOrd="0" destOrd="0" presId="urn:microsoft.com/office/officeart/2005/8/layout/hierarchy5"/>
    <dgm:cxn modelId="{66F4987E-7B15-4989-B130-5A35ACE13DB7}" type="presParOf" srcId="{44E43ABF-F505-4CCC-8758-209F80C155A6}" destId="{A0C2A4FC-638A-486C-8829-FBDD3415D127}" srcOrd="3" destOrd="0" presId="urn:microsoft.com/office/officeart/2005/8/layout/hierarchy5"/>
    <dgm:cxn modelId="{F44B27C8-6832-4D39-8269-91EE4BAF1B89}" type="presParOf" srcId="{A0C2A4FC-638A-486C-8829-FBDD3415D127}" destId="{89D5A000-705B-45C5-B144-F98D84B6B169}" srcOrd="0" destOrd="0" presId="urn:microsoft.com/office/officeart/2005/8/layout/hierarchy5"/>
    <dgm:cxn modelId="{BF30ED94-9B69-43C9-B805-BA2EFC833CA4}" type="presParOf" srcId="{A0C2A4FC-638A-486C-8829-FBDD3415D127}" destId="{BACD2FE8-6785-4DAB-B75B-3181B4B192C9}" srcOrd="1" destOrd="0" presId="urn:microsoft.com/office/officeart/2005/8/layout/hierarchy5"/>
    <dgm:cxn modelId="{0062229E-A5D9-4365-9602-1FD58C52EF7A}" type="presParOf" srcId="{44E43ABF-F505-4CCC-8758-209F80C155A6}" destId="{460666E9-2091-4217-A789-0F97D83EF8F3}" srcOrd="4" destOrd="0" presId="urn:microsoft.com/office/officeart/2005/8/layout/hierarchy5"/>
    <dgm:cxn modelId="{FBC4496D-2FAC-47DE-A7FF-1059EFF251CF}" type="presParOf" srcId="{460666E9-2091-4217-A789-0F97D83EF8F3}" destId="{61B13370-417E-4CCA-B278-4D05A72F4D1A}" srcOrd="0" destOrd="0" presId="urn:microsoft.com/office/officeart/2005/8/layout/hierarchy5"/>
    <dgm:cxn modelId="{5667BC51-2742-4300-8ECF-161AAA179C43}" type="presParOf" srcId="{44E43ABF-F505-4CCC-8758-209F80C155A6}" destId="{6E78698D-0702-4C8A-9771-2D7BCE16BAA8}" srcOrd="5" destOrd="0" presId="urn:microsoft.com/office/officeart/2005/8/layout/hierarchy5"/>
    <dgm:cxn modelId="{E6286515-7657-4F4B-8F7B-5143558918FA}" type="presParOf" srcId="{6E78698D-0702-4C8A-9771-2D7BCE16BAA8}" destId="{30B0E28D-34A8-4E9D-8C2C-14BF93D7AD74}" srcOrd="0" destOrd="0" presId="urn:microsoft.com/office/officeart/2005/8/layout/hierarchy5"/>
    <dgm:cxn modelId="{04D8131C-DDB9-4D6E-BF10-081E28FB26D0}" type="presParOf" srcId="{6E78698D-0702-4C8A-9771-2D7BCE16BAA8}" destId="{AD305CE9-CD5C-473E-A081-222CE8FCD778}" srcOrd="1" destOrd="0" presId="urn:microsoft.com/office/officeart/2005/8/layout/hierarchy5"/>
    <dgm:cxn modelId="{5175B3C5-E58D-455E-AD25-F0440F8CD5ED}" type="presParOf" srcId="{44E43ABF-F505-4CCC-8758-209F80C155A6}" destId="{A0D214C0-AB52-433D-A322-00F265A6B2BB}" srcOrd="6" destOrd="0" presId="urn:microsoft.com/office/officeart/2005/8/layout/hierarchy5"/>
    <dgm:cxn modelId="{591DAA5B-14E1-4FDB-B6E0-F8275F6B6A16}" type="presParOf" srcId="{A0D214C0-AB52-433D-A322-00F265A6B2BB}" destId="{07905A14-9A2D-46F2-A940-C335154AE741}" srcOrd="0" destOrd="0" presId="urn:microsoft.com/office/officeart/2005/8/layout/hierarchy5"/>
    <dgm:cxn modelId="{B7582B02-31E2-4676-9718-942B6562D591}" type="presParOf" srcId="{44E43ABF-F505-4CCC-8758-209F80C155A6}" destId="{38845FD9-5A44-4C6E-9656-ACEE15825207}" srcOrd="7" destOrd="0" presId="urn:microsoft.com/office/officeart/2005/8/layout/hierarchy5"/>
    <dgm:cxn modelId="{14E8DAD5-955C-46CE-B3A7-7853E075788B}" type="presParOf" srcId="{38845FD9-5A44-4C6E-9656-ACEE15825207}" destId="{74069624-15E5-406A-8E93-A83ACD4A2B2E}" srcOrd="0" destOrd="0" presId="urn:microsoft.com/office/officeart/2005/8/layout/hierarchy5"/>
    <dgm:cxn modelId="{5314384C-3CD7-45AF-A14E-F9412786A084}" type="presParOf" srcId="{38845FD9-5A44-4C6E-9656-ACEE15825207}" destId="{5ECDF89A-6C32-46A1-8DC8-00C483845888}" srcOrd="1" destOrd="0" presId="urn:microsoft.com/office/officeart/2005/8/layout/hierarchy5"/>
    <dgm:cxn modelId="{C4BE4383-F6A4-48EA-9B6F-D2688F1EACAF}" type="presParOf" srcId="{44E43ABF-F505-4CCC-8758-209F80C155A6}" destId="{B7BF2637-4142-4999-866C-2F376BD3207F}" srcOrd="8" destOrd="0" presId="urn:microsoft.com/office/officeart/2005/8/layout/hierarchy5"/>
    <dgm:cxn modelId="{80DA053B-E050-4949-89FA-5E64A58162BF}" type="presParOf" srcId="{B7BF2637-4142-4999-866C-2F376BD3207F}" destId="{3C39DFF3-A661-4015-87EE-8A4C64A5FCC0}" srcOrd="0" destOrd="0" presId="urn:microsoft.com/office/officeart/2005/8/layout/hierarchy5"/>
    <dgm:cxn modelId="{ACF10F1A-F940-43DE-BFD4-20637E7E7B4E}" type="presParOf" srcId="{44E43ABF-F505-4CCC-8758-209F80C155A6}" destId="{4C56D820-FDD7-4570-8640-24A2D069F75D}" srcOrd="9" destOrd="0" presId="urn:microsoft.com/office/officeart/2005/8/layout/hierarchy5"/>
    <dgm:cxn modelId="{92FFB0AD-DE68-45E4-806B-08560AA9B9DF}" type="presParOf" srcId="{4C56D820-FDD7-4570-8640-24A2D069F75D}" destId="{4C72DA9E-BE0B-4115-99BA-B919D03E88FB}" srcOrd="0" destOrd="0" presId="urn:microsoft.com/office/officeart/2005/8/layout/hierarchy5"/>
    <dgm:cxn modelId="{59FA4642-F84F-4D69-A664-D4E91669C969}" type="presParOf" srcId="{4C56D820-FDD7-4570-8640-24A2D069F75D}" destId="{E063D50E-2121-486E-A4B5-8E44F0BD456E}" srcOrd="1" destOrd="0" presId="urn:microsoft.com/office/officeart/2005/8/layout/hierarchy5"/>
    <dgm:cxn modelId="{567B12DD-F5A4-4767-B0F7-67FD6818BCE0}" type="presParOf" srcId="{44E43ABF-F505-4CCC-8758-209F80C155A6}" destId="{D735064E-243D-4E69-9A21-6413EF36C3BA}" srcOrd="10" destOrd="0" presId="urn:microsoft.com/office/officeart/2005/8/layout/hierarchy5"/>
    <dgm:cxn modelId="{B53F667B-62D6-4247-A06C-0567C1177A06}" type="presParOf" srcId="{D735064E-243D-4E69-9A21-6413EF36C3BA}" destId="{D24DE5ED-C8BC-4BAF-A360-72C8C166C8A1}" srcOrd="0" destOrd="0" presId="urn:microsoft.com/office/officeart/2005/8/layout/hierarchy5"/>
    <dgm:cxn modelId="{7078E8EB-755E-49A2-8B66-C4AB9F2F7A7B}" type="presParOf" srcId="{44E43ABF-F505-4CCC-8758-209F80C155A6}" destId="{754AC8FE-88E0-4411-A021-2481B311FDC4}" srcOrd="11" destOrd="0" presId="urn:microsoft.com/office/officeart/2005/8/layout/hierarchy5"/>
    <dgm:cxn modelId="{CC1E6519-CB93-4C1A-833F-C85858635B1F}" type="presParOf" srcId="{754AC8FE-88E0-4411-A021-2481B311FDC4}" destId="{04DC5DDD-3E72-4EF4-89A6-F5AE0B47969E}" srcOrd="0" destOrd="0" presId="urn:microsoft.com/office/officeart/2005/8/layout/hierarchy5"/>
    <dgm:cxn modelId="{056C0B04-15A2-4482-9C71-CE7ED78C55DB}" type="presParOf" srcId="{754AC8FE-88E0-4411-A021-2481B311FDC4}" destId="{BEE4877E-2FBF-4C27-9773-9CEA4E1E9316}" srcOrd="1" destOrd="0" presId="urn:microsoft.com/office/officeart/2005/8/layout/hierarchy5"/>
    <dgm:cxn modelId="{79E33D87-CCBB-46D4-982A-3A786CE5D9D5}" type="presParOf" srcId="{6D73E82E-D1A1-4BD7-9DBC-A277C998F7B2}" destId="{532E0E19-508C-4FB7-B41D-CA2770779BE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0FF68-ABA6-410F-893C-6D812527BD7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51F1AC5-0F4E-422C-B06C-92B110718990}">
      <dgm:prSet phldrT="[Texto]" custT="1"/>
      <dgm:spPr/>
      <dgm:t>
        <a:bodyPr/>
        <a:lstStyle/>
        <a:p>
          <a:r>
            <a:rPr lang="pt-BR" sz="2200" b="1" i="0" dirty="0">
              <a:solidFill>
                <a:srgbClr val="FFC000"/>
              </a:solidFill>
              <a:effectLst/>
              <a:latin typeface="+mn-lt"/>
            </a:rPr>
            <a:t>VERSÕES HTTP</a:t>
          </a:r>
          <a:endParaRPr lang="pt-BR" sz="2200" b="1" dirty="0">
            <a:latin typeface="+mn-lt"/>
          </a:endParaRPr>
        </a:p>
      </dgm:t>
    </dgm:pt>
    <dgm:pt modelId="{E256ED4B-579B-40AB-AF9A-053088F72D9A}" type="parTrans" cxnId="{40AA4A7F-DF29-49EB-B338-F02970449626}">
      <dgm:prSet/>
      <dgm:spPr/>
      <dgm:t>
        <a:bodyPr/>
        <a:lstStyle/>
        <a:p>
          <a:endParaRPr lang="pt-BR" sz="2200" b="1">
            <a:latin typeface="+mn-lt"/>
          </a:endParaRPr>
        </a:p>
      </dgm:t>
    </dgm:pt>
    <dgm:pt modelId="{2649D788-07C1-4807-8077-38052342B7E9}" type="sibTrans" cxnId="{40AA4A7F-DF29-49EB-B338-F02970449626}">
      <dgm:prSet/>
      <dgm:spPr/>
      <dgm:t>
        <a:bodyPr/>
        <a:lstStyle/>
        <a:p>
          <a:endParaRPr lang="pt-BR" sz="2200" b="1">
            <a:latin typeface="+mn-lt"/>
          </a:endParaRPr>
        </a:p>
      </dgm:t>
    </dgm:pt>
    <dgm:pt modelId="{CA686DC6-C510-4051-82C3-4535A1920E5B}">
      <dgm:prSet phldrT="[Texto]" custT="1"/>
      <dgm:spPr/>
      <dgm:t>
        <a:bodyPr/>
        <a:lstStyle/>
        <a:p>
          <a:r>
            <a:rPr lang="pt-BR" sz="2200" b="1" i="0" dirty="0">
              <a:latin typeface="+mn-lt"/>
            </a:rPr>
            <a:t>HTTP/1.0 e HTTP/1.1:</a:t>
          </a:r>
          <a:endParaRPr lang="pt-BR" sz="2200" b="1" dirty="0">
            <a:latin typeface="+mn-lt"/>
          </a:endParaRPr>
        </a:p>
      </dgm:t>
    </dgm:pt>
    <dgm:pt modelId="{8BF76AD8-EDED-40FF-BE8B-13BF50E3DF2E}" type="parTrans" cxnId="{8F37D4BD-58E3-469D-9ED1-36E350482A25}">
      <dgm:prSet custT="1"/>
      <dgm:spPr/>
      <dgm:t>
        <a:bodyPr/>
        <a:lstStyle/>
        <a:p>
          <a:endParaRPr lang="pt-BR" sz="2200" b="1">
            <a:latin typeface="+mn-lt"/>
          </a:endParaRPr>
        </a:p>
      </dgm:t>
    </dgm:pt>
    <dgm:pt modelId="{94143E6F-CB7C-494A-9959-A64968F43C59}" type="sibTrans" cxnId="{8F37D4BD-58E3-469D-9ED1-36E350482A25}">
      <dgm:prSet/>
      <dgm:spPr/>
      <dgm:t>
        <a:bodyPr/>
        <a:lstStyle/>
        <a:p>
          <a:endParaRPr lang="pt-BR" sz="2200" b="1">
            <a:latin typeface="+mn-lt"/>
          </a:endParaRPr>
        </a:p>
      </dgm:t>
    </dgm:pt>
    <dgm:pt modelId="{9B85DA23-8CD6-459F-8939-326DEF80EA57}">
      <dgm:prSet phldrT="[Texto]" custT="1"/>
      <dgm:spPr/>
      <dgm:t>
        <a:bodyPr/>
        <a:lstStyle/>
        <a:p>
          <a:r>
            <a:rPr lang="pt-BR" sz="2200" b="1" i="0" dirty="0">
              <a:latin typeface="+mn-lt"/>
            </a:rPr>
            <a:t>HTTP/2:</a:t>
          </a:r>
          <a:endParaRPr lang="pt-BR" sz="2200" b="1" dirty="0">
            <a:solidFill>
              <a:schemeClr val="tx1"/>
            </a:solidFill>
            <a:latin typeface="+mn-lt"/>
          </a:endParaRPr>
        </a:p>
      </dgm:t>
    </dgm:pt>
    <dgm:pt modelId="{5BD7FF07-1E8F-47B1-BDCB-D962BDF3ABE4}" type="parTrans" cxnId="{92920549-0DC3-4D0F-9943-A9134C827021}">
      <dgm:prSet custT="1"/>
      <dgm:spPr/>
      <dgm:t>
        <a:bodyPr/>
        <a:lstStyle/>
        <a:p>
          <a:endParaRPr lang="pt-BR" sz="2200" b="1">
            <a:latin typeface="+mn-lt"/>
          </a:endParaRPr>
        </a:p>
      </dgm:t>
    </dgm:pt>
    <dgm:pt modelId="{837E0FC8-C954-4C16-A734-AB7D22A0529F}" type="sibTrans" cxnId="{92920549-0DC3-4D0F-9943-A9134C827021}">
      <dgm:prSet/>
      <dgm:spPr/>
      <dgm:t>
        <a:bodyPr/>
        <a:lstStyle/>
        <a:p>
          <a:endParaRPr lang="pt-BR" sz="2200" b="1">
            <a:latin typeface="+mn-lt"/>
          </a:endParaRPr>
        </a:p>
      </dgm:t>
    </dgm:pt>
    <dgm:pt modelId="{A890F27A-2F05-4904-9244-A631866F1B76}">
      <dgm:prSet phldrT="[Texto]" custT="1"/>
      <dgm:spPr/>
      <dgm:t>
        <a:bodyPr/>
        <a:lstStyle/>
        <a:p>
          <a:r>
            <a:rPr lang="pt-BR" sz="2200" b="1" i="0" dirty="0">
              <a:latin typeface="+mn-lt"/>
            </a:rPr>
            <a:t>HTTP/3</a:t>
          </a:r>
          <a:endParaRPr lang="pt-BR" sz="2200" b="1" dirty="0">
            <a:latin typeface="+mn-lt"/>
          </a:endParaRPr>
        </a:p>
      </dgm:t>
    </dgm:pt>
    <dgm:pt modelId="{3788304A-FBD2-493C-B1DE-246EAD93047C}" type="parTrans" cxnId="{287CEAB8-6180-48FE-B400-06A57235662C}">
      <dgm:prSet custT="1"/>
      <dgm:spPr/>
      <dgm:t>
        <a:bodyPr/>
        <a:lstStyle/>
        <a:p>
          <a:endParaRPr lang="pt-BR" sz="2200" b="1">
            <a:latin typeface="+mn-lt"/>
          </a:endParaRPr>
        </a:p>
      </dgm:t>
    </dgm:pt>
    <dgm:pt modelId="{08755337-20C5-4577-8410-9A46524D7E14}" type="sibTrans" cxnId="{287CEAB8-6180-48FE-B400-06A57235662C}">
      <dgm:prSet/>
      <dgm:spPr/>
      <dgm:t>
        <a:bodyPr/>
        <a:lstStyle/>
        <a:p>
          <a:endParaRPr lang="pt-BR" sz="2200" b="1">
            <a:latin typeface="+mn-lt"/>
          </a:endParaRPr>
        </a:p>
      </dgm:t>
    </dgm:pt>
    <dgm:pt modelId="{0414CB3B-1BDA-4E1B-87D8-DDDB2933E8B2}">
      <dgm:prSet phldrT="[Texto]" custT="1"/>
      <dgm:spPr/>
      <dgm:t>
        <a:bodyPr/>
        <a:lstStyle/>
        <a:p>
          <a:r>
            <a:rPr lang="pt-BR" sz="2200" b="1" i="0"/>
            <a:t>HTTPS (HTTP Secure)</a:t>
          </a:r>
          <a:endParaRPr lang="pt-BR" sz="2200" b="1" dirty="0">
            <a:latin typeface="+mn-lt"/>
          </a:endParaRPr>
        </a:p>
      </dgm:t>
    </dgm:pt>
    <dgm:pt modelId="{3B4D8044-84E6-4AC4-91FC-5FA764DBD5C3}" type="parTrans" cxnId="{759B4B66-2DEF-4B10-A021-6B5B509E196E}">
      <dgm:prSet/>
      <dgm:spPr/>
      <dgm:t>
        <a:bodyPr/>
        <a:lstStyle/>
        <a:p>
          <a:endParaRPr lang="pt-BR"/>
        </a:p>
      </dgm:t>
    </dgm:pt>
    <dgm:pt modelId="{ECF14463-9B36-47AE-9A70-6739A4E24F8C}" type="sibTrans" cxnId="{759B4B66-2DEF-4B10-A021-6B5B509E196E}">
      <dgm:prSet/>
      <dgm:spPr/>
      <dgm:t>
        <a:bodyPr/>
        <a:lstStyle/>
        <a:p>
          <a:endParaRPr lang="pt-BR"/>
        </a:p>
      </dgm:t>
    </dgm:pt>
    <dgm:pt modelId="{6D73E82E-D1A1-4BD7-9DBC-A277C998F7B2}" type="pres">
      <dgm:prSet presAssocID="{6690FF68-ABA6-410F-893C-6D812527BD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7290EF-98E6-4AF0-8BF0-F878FC5C3D67}" type="pres">
      <dgm:prSet presAssocID="{6690FF68-ABA6-410F-893C-6D812527BD7D}" presName="hierFlow" presStyleCnt="0"/>
      <dgm:spPr/>
    </dgm:pt>
    <dgm:pt modelId="{AC6121B3-43C0-4DBE-9260-C03482C8861F}" type="pres">
      <dgm:prSet presAssocID="{6690FF68-ABA6-410F-893C-6D812527BD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017338-4E1C-474A-B945-3C5B215AEDB7}" type="pres">
      <dgm:prSet presAssocID="{C51F1AC5-0F4E-422C-B06C-92B110718990}" presName="Name17" presStyleCnt="0"/>
      <dgm:spPr/>
    </dgm:pt>
    <dgm:pt modelId="{B2FE1827-D0C7-4D06-B44C-6CE3E58F4BF5}" type="pres">
      <dgm:prSet presAssocID="{C51F1AC5-0F4E-422C-B06C-92B110718990}" presName="level1Shape" presStyleLbl="node0" presStyleIdx="0" presStyleCnt="1" custScaleX="90309" custScaleY="156519" custLinFactNeighborX="15929" custLinFactNeighborY="-39828">
        <dgm:presLayoutVars>
          <dgm:chPref val="3"/>
        </dgm:presLayoutVars>
      </dgm:prSet>
      <dgm:spPr/>
    </dgm:pt>
    <dgm:pt modelId="{44E43ABF-F505-4CCC-8758-209F80C155A6}" type="pres">
      <dgm:prSet presAssocID="{C51F1AC5-0F4E-422C-B06C-92B110718990}" presName="hierChild2" presStyleCnt="0"/>
      <dgm:spPr/>
    </dgm:pt>
    <dgm:pt modelId="{EDAB1509-9F50-4612-9156-3635C511F8FD}" type="pres">
      <dgm:prSet presAssocID="{8BF76AD8-EDED-40FF-BE8B-13BF50E3DF2E}" presName="Name25" presStyleLbl="parChTrans1D2" presStyleIdx="0" presStyleCnt="4"/>
      <dgm:spPr/>
    </dgm:pt>
    <dgm:pt modelId="{079307C0-4381-4C7D-9A8B-C026519E582C}" type="pres">
      <dgm:prSet presAssocID="{8BF76AD8-EDED-40FF-BE8B-13BF50E3DF2E}" presName="connTx" presStyleLbl="parChTrans1D2" presStyleIdx="0" presStyleCnt="4"/>
      <dgm:spPr/>
    </dgm:pt>
    <dgm:pt modelId="{2D093772-D6E2-4E83-85AE-0FF5A84A97C4}" type="pres">
      <dgm:prSet presAssocID="{CA686DC6-C510-4051-82C3-4535A1920E5B}" presName="Name30" presStyleCnt="0"/>
      <dgm:spPr/>
    </dgm:pt>
    <dgm:pt modelId="{5A80E7B3-A06C-47FF-B5BE-D45FD8BE50EF}" type="pres">
      <dgm:prSet presAssocID="{CA686DC6-C510-4051-82C3-4535A1920E5B}" presName="level2Shape" presStyleLbl="node2" presStyleIdx="0" presStyleCnt="4"/>
      <dgm:spPr/>
    </dgm:pt>
    <dgm:pt modelId="{0051AC4F-7B47-45A7-ACFB-CF91F01C6800}" type="pres">
      <dgm:prSet presAssocID="{CA686DC6-C510-4051-82C3-4535A1920E5B}" presName="hierChild3" presStyleCnt="0"/>
      <dgm:spPr/>
    </dgm:pt>
    <dgm:pt modelId="{D8697AA1-215A-48E2-8847-523F73BB621D}" type="pres">
      <dgm:prSet presAssocID="{5BD7FF07-1E8F-47B1-BDCB-D962BDF3ABE4}" presName="Name25" presStyleLbl="parChTrans1D2" presStyleIdx="1" presStyleCnt="4"/>
      <dgm:spPr/>
    </dgm:pt>
    <dgm:pt modelId="{A0849A05-78D4-458F-81AB-CEA071D966FC}" type="pres">
      <dgm:prSet presAssocID="{5BD7FF07-1E8F-47B1-BDCB-D962BDF3ABE4}" presName="connTx" presStyleLbl="parChTrans1D2" presStyleIdx="1" presStyleCnt="4"/>
      <dgm:spPr/>
    </dgm:pt>
    <dgm:pt modelId="{A0C2A4FC-638A-486C-8829-FBDD3415D127}" type="pres">
      <dgm:prSet presAssocID="{9B85DA23-8CD6-459F-8939-326DEF80EA57}" presName="Name30" presStyleCnt="0"/>
      <dgm:spPr/>
    </dgm:pt>
    <dgm:pt modelId="{89D5A000-705B-45C5-B144-F98D84B6B169}" type="pres">
      <dgm:prSet presAssocID="{9B85DA23-8CD6-459F-8939-326DEF80EA57}" presName="level2Shape" presStyleLbl="node2" presStyleIdx="1" presStyleCnt="4"/>
      <dgm:spPr/>
    </dgm:pt>
    <dgm:pt modelId="{BACD2FE8-6785-4DAB-B75B-3181B4B192C9}" type="pres">
      <dgm:prSet presAssocID="{9B85DA23-8CD6-459F-8939-326DEF80EA57}" presName="hierChild3" presStyleCnt="0"/>
      <dgm:spPr/>
    </dgm:pt>
    <dgm:pt modelId="{460666E9-2091-4217-A789-0F97D83EF8F3}" type="pres">
      <dgm:prSet presAssocID="{3788304A-FBD2-493C-B1DE-246EAD93047C}" presName="Name25" presStyleLbl="parChTrans1D2" presStyleIdx="2" presStyleCnt="4"/>
      <dgm:spPr/>
    </dgm:pt>
    <dgm:pt modelId="{61B13370-417E-4CCA-B278-4D05A72F4D1A}" type="pres">
      <dgm:prSet presAssocID="{3788304A-FBD2-493C-B1DE-246EAD93047C}" presName="connTx" presStyleLbl="parChTrans1D2" presStyleIdx="2" presStyleCnt="4"/>
      <dgm:spPr/>
    </dgm:pt>
    <dgm:pt modelId="{6E78698D-0702-4C8A-9771-2D7BCE16BAA8}" type="pres">
      <dgm:prSet presAssocID="{A890F27A-2F05-4904-9244-A631866F1B76}" presName="Name30" presStyleCnt="0"/>
      <dgm:spPr/>
    </dgm:pt>
    <dgm:pt modelId="{30B0E28D-34A8-4E9D-8C2C-14BF93D7AD74}" type="pres">
      <dgm:prSet presAssocID="{A890F27A-2F05-4904-9244-A631866F1B76}" presName="level2Shape" presStyleLbl="node2" presStyleIdx="2" presStyleCnt="4"/>
      <dgm:spPr/>
    </dgm:pt>
    <dgm:pt modelId="{AD305CE9-CD5C-473E-A081-222CE8FCD778}" type="pres">
      <dgm:prSet presAssocID="{A890F27A-2F05-4904-9244-A631866F1B76}" presName="hierChild3" presStyleCnt="0"/>
      <dgm:spPr/>
    </dgm:pt>
    <dgm:pt modelId="{05C66E76-3E76-47BA-A47F-BFD308F03F90}" type="pres">
      <dgm:prSet presAssocID="{3B4D8044-84E6-4AC4-91FC-5FA764DBD5C3}" presName="Name25" presStyleLbl="parChTrans1D2" presStyleIdx="3" presStyleCnt="4"/>
      <dgm:spPr/>
    </dgm:pt>
    <dgm:pt modelId="{59EAD209-F083-43B9-9D8D-E10CA5489DEE}" type="pres">
      <dgm:prSet presAssocID="{3B4D8044-84E6-4AC4-91FC-5FA764DBD5C3}" presName="connTx" presStyleLbl="parChTrans1D2" presStyleIdx="3" presStyleCnt="4"/>
      <dgm:spPr/>
    </dgm:pt>
    <dgm:pt modelId="{789F3EC6-9EFD-4529-8345-BD6EC7C9D067}" type="pres">
      <dgm:prSet presAssocID="{0414CB3B-1BDA-4E1B-87D8-DDDB2933E8B2}" presName="Name30" presStyleCnt="0"/>
      <dgm:spPr/>
    </dgm:pt>
    <dgm:pt modelId="{35FFC992-645F-47F4-B3E1-0A241969D839}" type="pres">
      <dgm:prSet presAssocID="{0414CB3B-1BDA-4E1B-87D8-DDDB2933E8B2}" presName="level2Shape" presStyleLbl="node2" presStyleIdx="3" presStyleCnt="4"/>
      <dgm:spPr/>
    </dgm:pt>
    <dgm:pt modelId="{F220C32D-693C-41CD-98F0-0023F28A5CAF}" type="pres">
      <dgm:prSet presAssocID="{0414CB3B-1BDA-4E1B-87D8-DDDB2933E8B2}" presName="hierChild3" presStyleCnt="0"/>
      <dgm:spPr/>
    </dgm:pt>
    <dgm:pt modelId="{532E0E19-508C-4FB7-B41D-CA2770779BE0}" type="pres">
      <dgm:prSet presAssocID="{6690FF68-ABA6-410F-893C-6D812527BD7D}" presName="bgShapesFlow" presStyleCnt="0"/>
      <dgm:spPr/>
    </dgm:pt>
  </dgm:ptLst>
  <dgm:cxnLst>
    <dgm:cxn modelId="{29A2E425-B4AF-4C02-AA8C-929B854469E3}" type="presOf" srcId="{3B4D8044-84E6-4AC4-91FC-5FA764DBD5C3}" destId="{59EAD209-F083-43B9-9D8D-E10CA5489DEE}" srcOrd="1" destOrd="0" presId="urn:microsoft.com/office/officeart/2005/8/layout/hierarchy5"/>
    <dgm:cxn modelId="{B769BF40-ED21-4257-A48E-3C24CA18412D}" type="presOf" srcId="{3788304A-FBD2-493C-B1DE-246EAD93047C}" destId="{61B13370-417E-4CCA-B278-4D05A72F4D1A}" srcOrd="1" destOrd="0" presId="urn:microsoft.com/office/officeart/2005/8/layout/hierarchy5"/>
    <dgm:cxn modelId="{A44C5D42-927D-4EED-B33F-3274AF891AD3}" type="presOf" srcId="{A890F27A-2F05-4904-9244-A631866F1B76}" destId="{30B0E28D-34A8-4E9D-8C2C-14BF93D7AD74}" srcOrd="0" destOrd="0" presId="urn:microsoft.com/office/officeart/2005/8/layout/hierarchy5"/>
    <dgm:cxn modelId="{8B932C43-C398-41DC-97A8-1DBD21B470B3}" type="presOf" srcId="{5BD7FF07-1E8F-47B1-BDCB-D962BDF3ABE4}" destId="{A0849A05-78D4-458F-81AB-CEA071D966FC}" srcOrd="1" destOrd="0" presId="urn:microsoft.com/office/officeart/2005/8/layout/hierarchy5"/>
    <dgm:cxn modelId="{759B4B66-2DEF-4B10-A021-6B5B509E196E}" srcId="{C51F1AC5-0F4E-422C-B06C-92B110718990}" destId="{0414CB3B-1BDA-4E1B-87D8-DDDB2933E8B2}" srcOrd="3" destOrd="0" parTransId="{3B4D8044-84E6-4AC4-91FC-5FA764DBD5C3}" sibTransId="{ECF14463-9B36-47AE-9A70-6739A4E24F8C}"/>
    <dgm:cxn modelId="{92920549-0DC3-4D0F-9943-A9134C827021}" srcId="{C51F1AC5-0F4E-422C-B06C-92B110718990}" destId="{9B85DA23-8CD6-459F-8939-326DEF80EA57}" srcOrd="1" destOrd="0" parTransId="{5BD7FF07-1E8F-47B1-BDCB-D962BDF3ABE4}" sibTransId="{837E0FC8-C954-4C16-A734-AB7D22A0529F}"/>
    <dgm:cxn modelId="{95696E50-EA99-4C75-BB30-AF6938F2BAE4}" type="presOf" srcId="{8BF76AD8-EDED-40FF-BE8B-13BF50E3DF2E}" destId="{079307C0-4381-4C7D-9A8B-C026519E582C}" srcOrd="1" destOrd="0" presId="urn:microsoft.com/office/officeart/2005/8/layout/hierarchy5"/>
    <dgm:cxn modelId="{85A14755-B298-4785-A45C-4ABEBEA6BC5D}" type="presOf" srcId="{5BD7FF07-1E8F-47B1-BDCB-D962BDF3ABE4}" destId="{D8697AA1-215A-48E2-8847-523F73BB621D}" srcOrd="0" destOrd="0" presId="urn:microsoft.com/office/officeart/2005/8/layout/hierarchy5"/>
    <dgm:cxn modelId="{F2B5D87D-C42C-4978-8553-026224312018}" type="presOf" srcId="{3788304A-FBD2-493C-B1DE-246EAD93047C}" destId="{460666E9-2091-4217-A789-0F97D83EF8F3}" srcOrd="0" destOrd="0" presId="urn:microsoft.com/office/officeart/2005/8/layout/hierarchy5"/>
    <dgm:cxn modelId="{40AA4A7F-DF29-49EB-B338-F02970449626}" srcId="{6690FF68-ABA6-410F-893C-6D812527BD7D}" destId="{C51F1AC5-0F4E-422C-B06C-92B110718990}" srcOrd="0" destOrd="0" parTransId="{E256ED4B-579B-40AB-AF9A-053088F72D9A}" sibTransId="{2649D788-07C1-4807-8077-38052342B7E9}"/>
    <dgm:cxn modelId="{954DC686-2096-4979-B67E-51348D19036F}" type="presOf" srcId="{C51F1AC5-0F4E-422C-B06C-92B110718990}" destId="{B2FE1827-D0C7-4D06-B44C-6CE3E58F4BF5}" srcOrd="0" destOrd="0" presId="urn:microsoft.com/office/officeart/2005/8/layout/hierarchy5"/>
    <dgm:cxn modelId="{FD674D95-DB3A-40D1-BE7D-EA0DE63C9E14}" type="presOf" srcId="{3B4D8044-84E6-4AC4-91FC-5FA764DBD5C3}" destId="{05C66E76-3E76-47BA-A47F-BFD308F03F90}" srcOrd="0" destOrd="0" presId="urn:microsoft.com/office/officeart/2005/8/layout/hierarchy5"/>
    <dgm:cxn modelId="{897EEBAE-E195-4596-8ECA-045ECDB7D7BA}" type="presOf" srcId="{0414CB3B-1BDA-4E1B-87D8-DDDB2933E8B2}" destId="{35FFC992-645F-47F4-B3E1-0A241969D839}" srcOrd="0" destOrd="0" presId="urn:microsoft.com/office/officeart/2005/8/layout/hierarchy5"/>
    <dgm:cxn modelId="{7C32AAB4-3AE6-4AD3-97AD-8D39936196BE}" type="presOf" srcId="{CA686DC6-C510-4051-82C3-4535A1920E5B}" destId="{5A80E7B3-A06C-47FF-B5BE-D45FD8BE50EF}" srcOrd="0" destOrd="0" presId="urn:microsoft.com/office/officeart/2005/8/layout/hierarchy5"/>
    <dgm:cxn modelId="{287CEAB8-6180-48FE-B400-06A57235662C}" srcId="{C51F1AC5-0F4E-422C-B06C-92B110718990}" destId="{A890F27A-2F05-4904-9244-A631866F1B76}" srcOrd="2" destOrd="0" parTransId="{3788304A-FBD2-493C-B1DE-246EAD93047C}" sibTransId="{08755337-20C5-4577-8410-9A46524D7E14}"/>
    <dgm:cxn modelId="{8F37D4BD-58E3-469D-9ED1-36E350482A25}" srcId="{C51F1AC5-0F4E-422C-B06C-92B110718990}" destId="{CA686DC6-C510-4051-82C3-4535A1920E5B}" srcOrd="0" destOrd="0" parTransId="{8BF76AD8-EDED-40FF-BE8B-13BF50E3DF2E}" sibTransId="{94143E6F-CB7C-494A-9959-A64968F43C59}"/>
    <dgm:cxn modelId="{ECE0F1D5-A91E-4F64-994C-66538F599BBA}" type="presOf" srcId="{9B85DA23-8CD6-459F-8939-326DEF80EA57}" destId="{89D5A000-705B-45C5-B144-F98D84B6B169}" srcOrd="0" destOrd="0" presId="urn:microsoft.com/office/officeart/2005/8/layout/hierarchy5"/>
    <dgm:cxn modelId="{37194EE3-B1AA-471B-AFF2-61748C73DD21}" type="presOf" srcId="{6690FF68-ABA6-410F-893C-6D812527BD7D}" destId="{6D73E82E-D1A1-4BD7-9DBC-A277C998F7B2}" srcOrd="0" destOrd="0" presId="urn:microsoft.com/office/officeart/2005/8/layout/hierarchy5"/>
    <dgm:cxn modelId="{6D550EF9-4304-4F6A-9131-2541462B32EE}" type="presOf" srcId="{8BF76AD8-EDED-40FF-BE8B-13BF50E3DF2E}" destId="{EDAB1509-9F50-4612-9156-3635C511F8FD}" srcOrd="0" destOrd="0" presId="urn:microsoft.com/office/officeart/2005/8/layout/hierarchy5"/>
    <dgm:cxn modelId="{C74CF3A9-47AA-474C-AC4C-A92343D3CA78}" type="presParOf" srcId="{6D73E82E-D1A1-4BD7-9DBC-A277C998F7B2}" destId="{C67290EF-98E6-4AF0-8BF0-F878FC5C3D67}" srcOrd="0" destOrd="0" presId="urn:microsoft.com/office/officeart/2005/8/layout/hierarchy5"/>
    <dgm:cxn modelId="{FC08775E-66A8-449C-BCCC-AA5F78574E7C}" type="presParOf" srcId="{C67290EF-98E6-4AF0-8BF0-F878FC5C3D67}" destId="{AC6121B3-43C0-4DBE-9260-C03482C8861F}" srcOrd="0" destOrd="0" presId="urn:microsoft.com/office/officeart/2005/8/layout/hierarchy5"/>
    <dgm:cxn modelId="{DCFE6053-73D9-41D7-87EE-52D94056AC90}" type="presParOf" srcId="{AC6121B3-43C0-4DBE-9260-C03482C8861F}" destId="{13017338-4E1C-474A-B945-3C5B215AEDB7}" srcOrd="0" destOrd="0" presId="urn:microsoft.com/office/officeart/2005/8/layout/hierarchy5"/>
    <dgm:cxn modelId="{FACCE4C4-E118-4482-9F35-4A72138BF78E}" type="presParOf" srcId="{13017338-4E1C-474A-B945-3C5B215AEDB7}" destId="{B2FE1827-D0C7-4D06-B44C-6CE3E58F4BF5}" srcOrd="0" destOrd="0" presId="urn:microsoft.com/office/officeart/2005/8/layout/hierarchy5"/>
    <dgm:cxn modelId="{033CF394-C589-4A6A-8ACA-D3860C6F186B}" type="presParOf" srcId="{13017338-4E1C-474A-B945-3C5B215AEDB7}" destId="{44E43ABF-F505-4CCC-8758-209F80C155A6}" srcOrd="1" destOrd="0" presId="urn:microsoft.com/office/officeart/2005/8/layout/hierarchy5"/>
    <dgm:cxn modelId="{35739E43-3938-41A5-94CE-0727E81E3411}" type="presParOf" srcId="{44E43ABF-F505-4CCC-8758-209F80C155A6}" destId="{EDAB1509-9F50-4612-9156-3635C511F8FD}" srcOrd="0" destOrd="0" presId="urn:microsoft.com/office/officeart/2005/8/layout/hierarchy5"/>
    <dgm:cxn modelId="{808CC822-104B-42D4-961E-13F8EA662F0B}" type="presParOf" srcId="{EDAB1509-9F50-4612-9156-3635C511F8FD}" destId="{079307C0-4381-4C7D-9A8B-C026519E582C}" srcOrd="0" destOrd="0" presId="urn:microsoft.com/office/officeart/2005/8/layout/hierarchy5"/>
    <dgm:cxn modelId="{4F88B677-8F9F-43C4-ADC9-4DAE59BC0EC3}" type="presParOf" srcId="{44E43ABF-F505-4CCC-8758-209F80C155A6}" destId="{2D093772-D6E2-4E83-85AE-0FF5A84A97C4}" srcOrd="1" destOrd="0" presId="urn:microsoft.com/office/officeart/2005/8/layout/hierarchy5"/>
    <dgm:cxn modelId="{3128A23C-3010-4FB6-98C9-C3218BF1902B}" type="presParOf" srcId="{2D093772-D6E2-4E83-85AE-0FF5A84A97C4}" destId="{5A80E7B3-A06C-47FF-B5BE-D45FD8BE50EF}" srcOrd="0" destOrd="0" presId="urn:microsoft.com/office/officeart/2005/8/layout/hierarchy5"/>
    <dgm:cxn modelId="{E67FC85A-05E3-4EBA-8AF7-E5187EC1965A}" type="presParOf" srcId="{2D093772-D6E2-4E83-85AE-0FF5A84A97C4}" destId="{0051AC4F-7B47-45A7-ACFB-CF91F01C6800}" srcOrd="1" destOrd="0" presId="urn:microsoft.com/office/officeart/2005/8/layout/hierarchy5"/>
    <dgm:cxn modelId="{309397AC-4C80-4330-A625-B2CE5FE73361}" type="presParOf" srcId="{44E43ABF-F505-4CCC-8758-209F80C155A6}" destId="{D8697AA1-215A-48E2-8847-523F73BB621D}" srcOrd="2" destOrd="0" presId="urn:microsoft.com/office/officeart/2005/8/layout/hierarchy5"/>
    <dgm:cxn modelId="{7BF3DEAC-883D-4CB1-9D64-0CC6E13E5B7C}" type="presParOf" srcId="{D8697AA1-215A-48E2-8847-523F73BB621D}" destId="{A0849A05-78D4-458F-81AB-CEA071D966FC}" srcOrd="0" destOrd="0" presId="urn:microsoft.com/office/officeart/2005/8/layout/hierarchy5"/>
    <dgm:cxn modelId="{66F4987E-7B15-4989-B130-5A35ACE13DB7}" type="presParOf" srcId="{44E43ABF-F505-4CCC-8758-209F80C155A6}" destId="{A0C2A4FC-638A-486C-8829-FBDD3415D127}" srcOrd="3" destOrd="0" presId="urn:microsoft.com/office/officeart/2005/8/layout/hierarchy5"/>
    <dgm:cxn modelId="{F44B27C8-6832-4D39-8269-91EE4BAF1B89}" type="presParOf" srcId="{A0C2A4FC-638A-486C-8829-FBDD3415D127}" destId="{89D5A000-705B-45C5-B144-F98D84B6B169}" srcOrd="0" destOrd="0" presId="urn:microsoft.com/office/officeart/2005/8/layout/hierarchy5"/>
    <dgm:cxn modelId="{BF30ED94-9B69-43C9-B805-BA2EFC833CA4}" type="presParOf" srcId="{A0C2A4FC-638A-486C-8829-FBDD3415D127}" destId="{BACD2FE8-6785-4DAB-B75B-3181B4B192C9}" srcOrd="1" destOrd="0" presId="urn:microsoft.com/office/officeart/2005/8/layout/hierarchy5"/>
    <dgm:cxn modelId="{0062229E-A5D9-4365-9602-1FD58C52EF7A}" type="presParOf" srcId="{44E43ABF-F505-4CCC-8758-209F80C155A6}" destId="{460666E9-2091-4217-A789-0F97D83EF8F3}" srcOrd="4" destOrd="0" presId="urn:microsoft.com/office/officeart/2005/8/layout/hierarchy5"/>
    <dgm:cxn modelId="{FBC4496D-2FAC-47DE-A7FF-1059EFF251CF}" type="presParOf" srcId="{460666E9-2091-4217-A789-0F97D83EF8F3}" destId="{61B13370-417E-4CCA-B278-4D05A72F4D1A}" srcOrd="0" destOrd="0" presId="urn:microsoft.com/office/officeart/2005/8/layout/hierarchy5"/>
    <dgm:cxn modelId="{5667BC51-2742-4300-8ECF-161AAA179C43}" type="presParOf" srcId="{44E43ABF-F505-4CCC-8758-209F80C155A6}" destId="{6E78698D-0702-4C8A-9771-2D7BCE16BAA8}" srcOrd="5" destOrd="0" presId="urn:microsoft.com/office/officeart/2005/8/layout/hierarchy5"/>
    <dgm:cxn modelId="{E6286515-7657-4F4B-8F7B-5143558918FA}" type="presParOf" srcId="{6E78698D-0702-4C8A-9771-2D7BCE16BAA8}" destId="{30B0E28D-34A8-4E9D-8C2C-14BF93D7AD74}" srcOrd="0" destOrd="0" presId="urn:microsoft.com/office/officeart/2005/8/layout/hierarchy5"/>
    <dgm:cxn modelId="{04D8131C-DDB9-4D6E-BF10-081E28FB26D0}" type="presParOf" srcId="{6E78698D-0702-4C8A-9771-2D7BCE16BAA8}" destId="{AD305CE9-CD5C-473E-A081-222CE8FCD778}" srcOrd="1" destOrd="0" presId="urn:microsoft.com/office/officeart/2005/8/layout/hierarchy5"/>
    <dgm:cxn modelId="{68920B42-2FEE-4D7C-A5F9-E3AEEC829897}" type="presParOf" srcId="{44E43ABF-F505-4CCC-8758-209F80C155A6}" destId="{05C66E76-3E76-47BA-A47F-BFD308F03F90}" srcOrd="6" destOrd="0" presId="urn:microsoft.com/office/officeart/2005/8/layout/hierarchy5"/>
    <dgm:cxn modelId="{23F19489-0788-4DAD-BB9F-E6E0F4ABEF17}" type="presParOf" srcId="{05C66E76-3E76-47BA-A47F-BFD308F03F90}" destId="{59EAD209-F083-43B9-9D8D-E10CA5489DEE}" srcOrd="0" destOrd="0" presId="urn:microsoft.com/office/officeart/2005/8/layout/hierarchy5"/>
    <dgm:cxn modelId="{208DDAD8-6357-46A1-A48E-D0D808DA6430}" type="presParOf" srcId="{44E43ABF-F505-4CCC-8758-209F80C155A6}" destId="{789F3EC6-9EFD-4529-8345-BD6EC7C9D067}" srcOrd="7" destOrd="0" presId="urn:microsoft.com/office/officeart/2005/8/layout/hierarchy5"/>
    <dgm:cxn modelId="{24E6605D-AF0B-43DA-A3E7-163C1CA4F3A5}" type="presParOf" srcId="{789F3EC6-9EFD-4529-8345-BD6EC7C9D067}" destId="{35FFC992-645F-47F4-B3E1-0A241969D839}" srcOrd="0" destOrd="0" presId="urn:microsoft.com/office/officeart/2005/8/layout/hierarchy5"/>
    <dgm:cxn modelId="{6F2068F4-E86C-4D7A-B9D2-E0CCD1CD7DB0}" type="presParOf" srcId="{789F3EC6-9EFD-4529-8345-BD6EC7C9D067}" destId="{F220C32D-693C-41CD-98F0-0023F28A5CAF}" srcOrd="1" destOrd="0" presId="urn:microsoft.com/office/officeart/2005/8/layout/hierarchy5"/>
    <dgm:cxn modelId="{79E33D87-CCBB-46D4-982A-3A786CE5D9D5}" type="presParOf" srcId="{6D73E82E-D1A1-4BD7-9DBC-A277C998F7B2}" destId="{532E0E19-508C-4FB7-B41D-CA2770779BE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90FF68-ABA6-410F-893C-6D812527BD7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51F1AC5-0F4E-422C-B06C-92B110718990}">
      <dgm:prSet phldrT="[Texto]" custT="1"/>
      <dgm:spPr/>
      <dgm:t>
        <a:bodyPr/>
        <a:lstStyle/>
        <a:p>
          <a:r>
            <a:rPr lang="pt-BR" sz="2000" b="1" i="0" dirty="0">
              <a:solidFill>
                <a:schemeClr val="bg1"/>
              </a:solidFill>
              <a:effectLst/>
              <a:latin typeface="Söhne"/>
            </a:rPr>
            <a:t>REQUISIÇÃO</a:t>
          </a:r>
          <a:r>
            <a:rPr lang="pt-BR" sz="2000" b="1" i="0" dirty="0">
              <a:solidFill>
                <a:srgbClr val="FFC000"/>
              </a:solidFill>
              <a:effectLst/>
              <a:latin typeface="Söhne"/>
            </a:rPr>
            <a:t> HTTP</a:t>
          </a:r>
          <a:endParaRPr lang="pt-BR" sz="2000" b="1" dirty="0"/>
        </a:p>
      </dgm:t>
    </dgm:pt>
    <dgm:pt modelId="{E256ED4B-579B-40AB-AF9A-053088F72D9A}" type="parTrans" cxnId="{40AA4A7F-DF29-49EB-B338-F02970449626}">
      <dgm:prSet/>
      <dgm:spPr/>
      <dgm:t>
        <a:bodyPr/>
        <a:lstStyle/>
        <a:p>
          <a:endParaRPr lang="pt-BR" b="1"/>
        </a:p>
      </dgm:t>
    </dgm:pt>
    <dgm:pt modelId="{2649D788-07C1-4807-8077-38052342B7E9}" type="sibTrans" cxnId="{40AA4A7F-DF29-49EB-B338-F02970449626}">
      <dgm:prSet/>
      <dgm:spPr/>
      <dgm:t>
        <a:bodyPr/>
        <a:lstStyle/>
        <a:p>
          <a:endParaRPr lang="pt-BR" b="1"/>
        </a:p>
      </dgm:t>
    </dgm:pt>
    <dgm:pt modelId="{CA686DC6-C510-4051-82C3-4535A1920E5B}">
      <dgm:prSet phldrT="[Texto]"/>
      <dgm:spPr/>
      <dgm:t>
        <a:bodyPr/>
        <a:lstStyle/>
        <a:p>
          <a:r>
            <a:rPr lang="pt-BR" b="1" i="0" dirty="0"/>
            <a:t>Host</a:t>
          </a:r>
          <a:endParaRPr lang="pt-BR" b="1" dirty="0"/>
        </a:p>
      </dgm:t>
    </dgm:pt>
    <dgm:pt modelId="{8BF76AD8-EDED-40FF-BE8B-13BF50E3DF2E}" type="parTrans" cxnId="{8F37D4BD-58E3-469D-9ED1-36E350482A25}">
      <dgm:prSet/>
      <dgm:spPr/>
      <dgm:t>
        <a:bodyPr/>
        <a:lstStyle/>
        <a:p>
          <a:endParaRPr lang="pt-BR" b="1"/>
        </a:p>
      </dgm:t>
    </dgm:pt>
    <dgm:pt modelId="{94143E6F-CB7C-494A-9959-A64968F43C59}" type="sibTrans" cxnId="{8F37D4BD-58E3-469D-9ED1-36E350482A25}">
      <dgm:prSet/>
      <dgm:spPr/>
      <dgm:t>
        <a:bodyPr/>
        <a:lstStyle/>
        <a:p>
          <a:endParaRPr lang="pt-BR" b="1"/>
        </a:p>
      </dgm:t>
    </dgm:pt>
    <dgm:pt modelId="{9B85DA23-8CD6-459F-8939-326DEF80EA57}">
      <dgm:prSet phldrT="[Texto]"/>
      <dgm:spPr/>
      <dgm:t>
        <a:bodyPr/>
        <a:lstStyle/>
        <a:p>
          <a:r>
            <a:rPr lang="pt-BR" b="1" i="0" dirty="0" err="1"/>
            <a:t>User</a:t>
          </a:r>
          <a:r>
            <a:rPr lang="pt-BR" b="1" i="0" dirty="0"/>
            <a:t>-Agent</a:t>
          </a:r>
          <a:endParaRPr lang="pt-BR" b="1" dirty="0">
            <a:solidFill>
              <a:schemeClr val="tx1"/>
            </a:solidFill>
          </a:endParaRPr>
        </a:p>
      </dgm:t>
    </dgm:pt>
    <dgm:pt modelId="{5BD7FF07-1E8F-47B1-BDCB-D962BDF3ABE4}" type="parTrans" cxnId="{92920549-0DC3-4D0F-9943-A9134C827021}">
      <dgm:prSet/>
      <dgm:spPr/>
      <dgm:t>
        <a:bodyPr/>
        <a:lstStyle/>
        <a:p>
          <a:endParaRPr lang="pt-BR" b="1"/>
        </a:p>
      </dgm:t>
    </dgm:pt>
    <dgm:pt modelId="{837E0FC8-C954-4C16-A734-AB7D22A0529F}" type="sibTrans" cxnId="{92920549-0DC3-4D0F-9943-A9134C827021}">
      <dgm:prSet/>
      <dgm:spPr/>
      <dgm:t>
        <a:bodyPr/>
        <a:lstStyle/>
        <a:p>
          <a:endParaRPr lang="pt-BR" b="1"/>
        </a:p>
      </dgm:t>
    </dgm:pt>
    <dgm:pt modelId="{A890F27A-2F05-4904-9244-A631866F1B76}">
      <dgm:prSet phldrT="[Texto]"/>
      <dgm:spPr/>
      <dgm:t>
        <a:bodyPr/>
        <a:lstStyle/>
        <a:p>
          <a:r>
            <a:rPr lang="pt-BR" b="1" i="0" dirty="0" err="1"/>
            <a:t>Accept</a:t>
          </a:r>
          <a:endParaRPr lang="pt-BR" b="1" dirty="0"/>
        </a:p>
      </dgm:t>
    </dgm:pt>
    <dgm:pt modelId="{3788304A-FBD2-493C-B1DE-246EAD93047C}" type="parTrans" cxnId="{287CEAB8-6180-48FE-B400-06A57235662C}">
      <dgm:prSet/>
      <dgm:spPr/>
      <dgm:t>
        <a:bodyPr/>
        <a:lstStyle/>
        <a:p>
          <a:endParaRPr lang="pt-BR" b="1"/>
        </a:p>
      </dgm:t>
    </dgm:pt>
    <dgm:pt modelId="{08755337-20C5-4577-8410-9A46524D7E14}" type="sibTrans" cxnId="{287CEAB8-6180-48FE-B400-06A57235662C}">
      <dgm:prSet/>
      <dgm:spPr/>
      <dgm:t>
        <a:bodyPr/>
        <a:lstStyle/>
        <a:p>
          <a:endParaRPr lang="pt-BR" b="1"/>
        </a:p>
      </dgm:t>
    </dgm:pt>
    <dgm:pt modelId="{95E3ACE9-92F3-4A43-9DEA-0875C9309E5D}">
      <dgm:prSet phldrT="[Texto]"/>
      <dgm:spPr/>
      <dgm:t>
        <a:bodyPr/>
        <a:lstStyle/>
        <a:p>
          <a:r>
            <a:rPr lang="pt-BR" b="1" i="0"/>
            <a:t>Accept-Language</a:t>
          </a:r>
          <a:endParaRPr lang="pt-BR" b="1" dirty="0">
            <a:solidFill>
              <a:schemeClr val="tx1"/>
            </a:solidFill>
          </a:endParaRPr>
        </a:p>
      </dgm:t>
    </dgm:pt>
    <dgm:pt modelId="{CBFE2B33-B434-46D1-A216-CA73049289C8}" type="parTrans" cxnId="{F7A523E7-1289-4D52-82DD-AA9F3A4BA8BD}">
      <dgm:prSet/>
      <dgm:spPr/>
      <dgm:t>
        <a:bodyPr/>
        <a:lstStyle/>
        <a:p>
          <a:endParaRPr lang="pt-BR" b="1"/>
        </a:p>
      </dgm:t>
    </dgm:pt>
    <dgm:pt modelId="{B7FF2B13-D098-453B-86DA-B8CB8828CD24}" type="sibTrans" cxnId="{F7A523E7-1289-4D52-82DD-AA9F3A4BA8BD}">
      <dgm:prSet/>
      <dgm:spPr/>
      <dgm:t>
        <a:bodyPr/>
        <a:lstStyle/>
        <a:p>
          <a:endParaRPr lang="pt-BR" b="1"/>
        </a:p>
      </dgm:t>
    </dgm:pt>
    <dgm:pt modelId="{692CD922-B36A-4EF0-A3D7-1BD7A108F7D4}">
      <dgm:prSet phldrT="[Texto]"/>
      <dgm:spPr/>
      <dgm:t>
        <a:bodyPr/>
        <a:lstStyle/>
        <a:p>
          <a:r>
            <a:rPr lang="pt-BR" b="1" i="0"/>
            <a:t>Authorization</a:t>
          </a:r>
          <a:endParaRPr lang="pt-BR" b="1" dirty="0"/>
        </a:p>
      </dgm:t>
    </dgm:pt>
    <dgm:pt modelId="{28DBC524-5CEC-4740-A69E-87B882418BE2}" type="parTrans" cxnId="{1E542ECD-1ADF-4FE2-B5EB-8C119BA9BAB3}">
      <dgm:prSet/>
      <dgm:spPr/>
      <dgm:t>
        <a:bodyPr/>
        <a:lstStyle/>
        <a:p>
          <a:endParaRPr lang="pt-BR" b="1"/>
        </a:p>
      </dgm:t>
    </dgm:pt>
    <dgm:pt modelId="{CC5BD0B2-7A59-47F6-9D5C-A94E6290FBB4}" type="sibTrans" cxnId="{1E542ECD-1ADF-4FE2-B5EB-8C119BA9BAB3}">
      <dgm:prSet/>
      <dgm:spPr/>
      <dgm:t>
        <a:bodyPr/>
        <a:lstStyle/>
        <a:p>
          <a:endParaRPr lang="pt-BR" b="1"/>
        </a:p>
      </dgm:t>
    </dgm:pt>
    <dgm:pt modelId="{7B44BA2C-7F00-47AF-B0C9-C3E3291B1793}">
      <dgm:prSet phldrT="[Texto]"/>
      <dgm:spPr/>
      <dgm:t>
        <a:bodyPr/>
        <a:lstStyle/>
        <a:p>
          <a:r>
            <a:rPr lang="pt-BR" b="1" i="0" dirty="0" err="1"/>
            <a:t>Content-Type</a:t>
          </a:r>
          <a:endParaRPr lang="pt-BR" b="1" dirty="0">
            <a:solidFill>
              <a:schemeClr val="tx1"/>
            </a:solidFill>
          </a:endParaRPr>
        </a:p>
      </dgm:t>
    </dgm:pt>
    <dgm:pt modelId="{88859716-8CE9-491C-BE7E-19BD28228035}" type="parTrans" cxnId="{1DF173A7-3FAD-4D6F-8FCE-5A653CCE34EE}">
      <dgm:prSet/>
      <dgm:spPr/>
      <dgm:t>
        <a:bodyPr/>
        <a:lstStyle/>
        <a:p>
          <a:endParaRPr lang="pt-BR" b="1"/>
        </a:p>
      </dgm:t>
    </dgm:pt>
    <dgm:pt modelId="{EBFC6F3C-1AE2-4604-98F0-82E913E96E57}" type="sibTrans" cxnId="{1DF173A7-3FAD-4D6F-8FCE-5A653CCE34EE}">
      <dgm:prSet/>
      <dgm:spPr/>
      <dgm:t>
        <a:bodyPr/>
        <a:lstStyle/>
        <a:p>
          <a:endParaRPr lang="pt-BR" b="1"/>
        </a:p>
      </dgm:t>
    </dgm:pt>
    <dgm:pt modelId="{B1DD5563-A175-480B-BCC2-D4DBAEB0E868}">
      <dgm:prSet phldrT="[Texto]"/>
      <dgm:spPr/>
      <dgm:t>
        <a:bodyPr/>
        <a:lstStyle/>
        <a:p>
          <a:r>
            <a:rPr lang="pt-BR" b="1" i="0"/>
            <a:t>Content-Length</a:t>
          </a:r>
          <a:endParaRPr lang="pt-BR" b="1" dirty="0">
            <a:solidFill>
              <a:schemeClr val="tx1"/>
            </a:solidFill>
          </a:endParaRPr>
        </a:p>
      </dgm:t>
    </dgm:pt>
    <dgm:pt modelId="{418F6D15-74CE-49A1-9F58-3284183CBAFD}" type="parTrans" cxnId="{4C42EA60-EFAC-4F55-A2D7-68B929E19317}">
      <dgm:prSet/>
      <dgm:spPr/>
      <dgm:t>
        <a:bodyPr/>
        <a:lstStyle/>
        <a:p>
          <a:endParaRPr lang="pt-BR"/>
        </a:p>
      </dgm:t>
    </dgm:pt>
    <dgm:pt modelId="{775A9067-0C66-4CF1-B414-11E5D172D2D0}" type="sibTrans" cxnId="{4C42EA60-EFAC-4F55-A2D7-68B929E19317}">
      <dgm:prSet/>
      <dgm:spPr/>
      <dgm:t>
        <a:bodyPr/>
        <a:lstStyle/>
        <a:p>
          <a:endParaRPr lang="pt-BR"/>
        </a:p>
      </dgm:t>
    </dgm:pt>
    <dgm:pt modelId="{6D73E82E-D1A1-4BD7-9DBC-A277C998F7B2}" type="pres">
      <dgm:prSet presAssocID="{6690FF68-ABA6-410F-893C-6D812527BD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7290EF-98E6-4AF0-8BF0-F878FC5C3D67}" type="pres">
      <dgm:prSet presAssocID="{6690FF68-ABA6-410F-893C-6D812527BD7D}" presName="hierFlow" presStyleCnt="0"/>
      <dgm:spPr/>
    </dgm:pt>
    <dgm:pt modelId="{AC6121B3-43C0-4DBE-9260-C03482C8861F}" type="pres">
      <dgm:prSet presAssocID="{6690FF68-ABA6-410F-893C-6D812527BD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017338-4E1C-474A-B945-3C5B215AEDB7}" type="pres">
      <dgm:prSet presAssocID="{C51F1AC5-0F4E-422C-B06C-92B110718990}" presName="Name17" presStyleCnt="0"/>
      <dgm:spPr/>
    </dgm:pt>
    <dgm:pt modelId="{B2FE1827-D0C7-4D06-B44C-6CE3E58F4BF5}" type="pres">
      <dgm:prSet presAssocID="{C51F1AC5-0F4E-422C-B06C-92B110718990}" presName="level1Shape" presStyleLbl="node0" presStyleIdx="0" presStyleCnt="1" custScaleX="122245" custScaleY="156519" custLinFactNeighborX="15929" custLinFactNeighborY="-39828">
        <dgm:presLayoutVars>
          <dgm:chPref val="3"/>
        </dgm:presLayoutVars>
      </dgm:prSet>
      <dgm:spPr/>
    </dgm:pt>
    <dgm:pt modelId="{44E43ABF-F505-4CCC-8758-209F80C155A6}" type="pres">
      <dgm:prSet presAssocID="{C51F1AC5-0F4E-422C-B06C-92B110718990}" presName="hierChild2" presStyleCnt="0"/>
      <dgm:spPr/>
    </dgm:pt>
    <dgm:pt modelId="{EDAB1509-9F50-4612-9156-3635C511F8FD}" type="pres">
      <dgm:prSet presAssocID="{8BF76AD8-EDED-40FF-BE8B-13BF50E3DF2E}" presName="Name25" presStyleLbl="parChTrans1D2" presStyleIdx="0" presStyleCnt="7"/>
      <dgm:spPr/>
    </dgm:pt>
    <dgm:pt modelId="{079307C0-4381-4C7D-9A8B-C026519E582C}" type="pres">
      <dgm:prSet presAssocID="{8BF76AD8-EDED-40FF-BE8B-13BF50E3DF2E}" presName="connTx" presStyleLbl="parChTrans1D2" presStyleIdx="0" presStyleCnt="7"/>
      <dgm:spPr/>
    </dgm:pt>
    <dgm:pt modelId="{2D093772-D6E2-4E83-85AE-0FF5A84A97C4}" type="pres">
      <dgm:prSet presAssocID="{CA686DC6-C510-4051-82C3-4535A1920E5B}" presName="Name30" presStyleCnt="0"/>
      <dgm:spPr/>
    </dgm:pt>
    <dgm:pt modelId="{5A80E7B3-A06C-47FF-B5BE-D45FD8BE50EF}" type="pres">
      <dgm:prSet presAssocID="{CA686DC6-C510-4051-82C3-4535A1920E5B}" presName="level2Shape" presStyleLbl="node2" presStyleIdx="0" presStyleCnt="7"/>
      <dgm:spPr/>
    </dgm:pt>
    <dgm:pt modelId="{0051AC4F-7B47-45A7-ACFB-CF91F01C6800}" type="pres">
      <dgm:prSet presAssocID="{CA686DC6-C510-4051-82C3-4535A1920E5B}" presName="hierChild3" presStyleCnt="0"/>
      <dgm:spPr/>
    </dgm:pt>
    <dgm:pt modelId="{D8697AA1-215A-48E2-8847-523F73BB621D}" type="pres">
      <dgm:prSet presAssocID="{5BD7FF07-1E8F-47B1-BDCB-D962BDF3ABE4}" presName="Name25" presStyleLbl="parChTrans1D2" presStyleIdx="1" presStyleCnt="7"/>
      <dgm:spPr/>
    </dgm:pt>
    <dgm:pt modelId="{A0849A05-78D4-458F-81AB-CEA071D966FC}" type="pres">
      <dgm:prSet presAssocID="{5BD7FF07-1E8F-47B1-BDCB-D962BDF3ABE4}" presName="connTx" presStyleLbl="parChTrans1D2" presStyleIdx="1" presStyleCnt="7"/>
      <dgm:spPr/>
    </dgm:pt>
    <dgm:pt modelId="{A0C2A4FC-638A-486C-8829-FBDD3415D127}" type="pres">
      <dgm:prSet presAssocID="{9B85DA23-8CD6-459F-8939-326DEF80EA57}" presName="Name30" presStyleCnt="0"/>
      <dgm:spPr/>
    </dgm:pt>
    <dgm:pt modelId="{89D5A000-705B-45C5-B144-F98D84B6B169}" type="pres">
      <dgm:prSet presAssocID="{9B85DA23-8CD6-459F-8939-326DEF80EA57}" presName="level2Shape" presStyleLbl="node2" presStyleIdx="1" presStyleCnt="7"/>
      <dgm:spPr/>
    </dgm:pt>
    <dgm:pt modelId="{BACD2FE8-6785-4DAB-B75B-3181B4B192C9}" type="pres">
      <dgm:prSet presAssocID="{9B85DA23-8CD6-459F-8939-326DEF80EA57}" presName="hierChild3" presStyleCnt="0"/>
      <dgm:spPr/>
    </dgm:pt>
    <dgm:pt modelId="{460666E9-2091-4217-A789-0F97D83EF8F3}" type="pres">
      <dgm:prSet presAssocID="{3788304A-FBD2-493C-B1DE-246EAD93047C}" presName="Name25" presStyleLbl="parChTrans1D2" presStyleIdx="2" presStyleCnt="7"/>
      <dgm:spPr/>
    </dgm:pt>
    <dgm:pt modelId="{61B13370-417E-4CCA-B278-4D05A72F4D1A}" type="pres">
      <dgm:prSet presAssocID="{3788304A-FBD2-493C-B1DE-246EAD93047C}" presName="connTx" presStyleLbl="parChTrans1D2" presStyleIdx="2" presStyleCnt="7"/>
      <dgm:spPr/>
    </dgm:pt>
    <dgm:pt modelId="{6E78698D-0702-4C8A-9771-2D7BCE16BAA8}" type="pres">
      <dgm:prSet presAssocID="{A890F27A-2F05-4904-9244-A631866F1B76}" presName="Name30" presStyleCnt="0"/>
      <dgm:spPr/>
    </dgm:pt>
    <dgm:pt modelId="{30B0E28D-34A8-4E9D-8C2C-14BF93D7AD74}" type="pres">
      <dgm:prSet presAssocID="{A890F27A-2F05-4904-9244-A631866F1B76}" presName="level2Shape" presStyleLbl="node2" presStyleIdx="2" presStyleCnt="7"/>
      <dgm:spPr/>
    </dgm:pt>
    <dgm:pt modelId="{AD305CE9-CD5C-473E-A081-222CE8FCD778}" type="pres">
      <dgm:prSet presAssocID="{A890F27A-2F05-4904-9244-A631866F1B76}" presName="hierChild3" presStyleCnt="0"/>
      <dgm:spPr/>
    </dgm:pt>
    <dgm:pt modelId="{A0D214C0-AB52-433D-A322-00F265A6B2BB}" type="pres">
      <dgm:prSet presAssocID="{CBFE2B33-B434-46D1-A216-CA73049289C8}" presName="Name25" presStyleLbl="parChTrans1D2" presStyleIdx="3" presStyleCnt="7"/>
      <dgm:spPr/>
    </dgm:pt>
    <dgm:pt modelId="{07905A14-9A2D-46F2-A940-C335154AE741}" type="pres">
      <dgm:prSet presAssocID="{CBFE2B33-B434-46D1-A216-CA73049289C8}" presName="connTx" presStyleLbl="parChTrans1D2" presStyleIdx="3" presStyleCnt="7"/>
      <dgm:spPr/>
    </dgm:pt>
    <dgm:pt modelId="{38845FD9-5A44-4C6E-9656-ACEE15825207}" type="pres">
      <dgm:prSet presAssocID="{95E3ACE9-92F3-4A43-9DEA-0875C9309E5D}" presName="Name30" presStyleCnt="0"/>
      <dgm:spPr/>
    </dgm:pt>
    <dgm:pt modelId="{74069624-15E5-406A-8E93-A83ACD4A2B2E}" type="pres">
      <dgm:prSet presAssocID="{95E3ACE9-92F3-4A43-9DEA-0875C9309E5D}" presName="level2Shape" presStyleLbl="node2" presStyleIdx="3" presStyleCnt="7"/>
      <dgm:spPr/>
    </dgm:pt>
    <dgm:pt modelId="{5ECDF89A-6C32-46A1-8DC8-00C483845888}" type="pres">
      <dgm:prSet presAssocID="{95E3ACE9-92F3-4A43-9DEA-0875C9309E5D}" presName="hierChild3" presStyleCnt="0"/>
      <dgm:spPr/>
    </dgm:pt>
    <dgm:pt modelId="{B7BF2637-4142-4999-866C-2F376BD3207F}" type="pres">
      <dgm:prSet presAssocID="{28DBC524-5CEC-4740-A69E-87B882418BE2}" presName="Name25" presStyleLbl="parChTrans1D2" presStyleIdx="4" presStyleCnt="7"/>
      <dgm:spPr/>
    </dgm:pt>
    <dgm:pt modelId="{3C39DFF3-A661-4015-87EE-8A4C64A5FCC0}" type="pres">
      <dgm:prSet presAssocID="{28DBC524-5CEC-4740-A69E-87B882418BE2}" presName="connTx" presStyleLbl="parChTrans1D2" presStyleIdx="4" presStyleCnt="7"/>
      <dgm:spPr/>
    </dgm:pt>
    <dgm:pt modelId="{4C56D820-FDD7-4570-8640-24A2D069F75D}" type="pres">
      <dgm:prSet presAssocID="{692CD922-B36A-4EF0-A3D7-1BD7A108F7D4}" presName="Name30" presStyleCnt="0"/>
      <dgm:spPr/>
    </dgm:pt>
    <dgm:pt modelId="{4C72DA9E-BE0B-4115-99BA-B919D03E88FB}" type="pres">
      <dgm:prSet presAssocID="{692CD922-B36A-4EF0-A3D7-1BD7A108F7D4}" presName="level2Shape" presStyleLbl="node2" presStyleIdx="4" presStyleCnt="7"/>
      <dgm:spPr/>
    </dgm:pt>
    <dgm:pt modelId="{E063D50E-2121-486E-A4B5-8E44F0BD456E}" type="pres">
      <dgm:prSet presAssocID="{692CD922-B36A-4EF0-A3D7-1BD7A108F7D4}" presName="hierChild3" presStyleCnt="0"/>
      <dgm:spPr/>
    </dgm:pt>
    <dgm:pt modelId="{D735064E-243D-4E69-9A21-6413EF36C3BA}" type="pres">
      <dgm:prSet presAssocID="{88859716-8CE9-491C-BE7E-19BD28228035}" presName="Name25" presStyleLbl="parChTrans1D2" presStyleIdx="5" presStyleCnt="7"/>
      <dgm:spPr/>
    </dgm:pt>
    <dgm:pt modelId="{D24DE5ED-C8BC-4BAF-A360-72C8C166C8A1}" type="pres">
      <dgm:prSet presAssocID="{88859716-8CE9-491C-BE7E-19BD28228035}" presName="connTx" presStyleLbl="parChTrans1D2" presStyleIdx="5" presStyleCnt="7"/>
      <dgm:spPr/>
    </dgm:pt>
    <dgm:pt modelId="{754AC8FE-88E0-4411-A021-2481B311FDC4}" type="pres">
      <dgm:prSet presAssocID="{7B44BA2C-7F00-47AF-B0C9-C3E3291B1793}" presName="Name30" presStyleCnt="0"/>
      <dgm:spPr/>
    </dgm:pt>
    <dgm:pt modelId="{04DC5DDD-3E72-4EF4-89A6-F5AE0B47969E}" type="pres">
      <dgm:prSet presAssocID="{7B44BA2C-7F00-47AF-B0C9-C3E3291B1793}" presName="level2Shape" presStyleLbl="node2" presStyleIdx="5" presStyleCnt="7"/>
      <dgm:spPr/>
    </dgm:pt>
    <dgm:pt modelId="{BEE4877E-2FBF-4C27-9773-9CEA4E1E9316}" type="pres">
      <dgm:prSet presAssocID="{7B44BA2C-7F00-47AF-B0C9-C3E3291B1793}" presName="hierChild3" presStyleCnt="0"/>
      <dgm:spPr/>
    </dgm:pt>
    <dgm:pt modelId="{07CD8032-C71D-4F6A-880E-6337757C1CB8}" type="pres">
      <dgm:prSet presAssocID="{418F6D15-74CE-49A1-9F58-3284183CBAFD}" presName="Name25" presStyleLbl="parChTrans1D2" presStyleIdx="6" presStyleCnt="7"/>
      <dgm:spPr/>
    </dgm:pt>
    <dgm:pt modelId="{F4E3D138-DA5E-4731-A0FE-F8164D38B86A}" type="pres">
      <dgm:prSet presAssocID="{418F6D15-74CE-49A1-9F58-3284183CBAFD}" presName="connTx" presStyleLbl="parChTrans1D2" presStyleIdx="6" presStyleCnt="7"/>
      <dgm:spPr/>
    </dgm:pt>
    <dgm:pt modelId="{086A30F6-2F03-4F7D-8040-B40EB700E649}" type="pres">
      <dgm:prSet presAssocID="{B1DD5563-A175-480B-BCC2-D4DBAEB0E868}" presName="Name30" presStyleCnt="0"/>
      <dgm:spPr/>
    </dgm:pt>
    <dgm:pt modelId="{0385FC00-6CF0-44A5-AB7F-304430F7F742}" type="pres">
      <dgm:prSet presAssocID="{B1DD5563-A175-480B-BCC2-D4DBAEB0E868}" presName="level2Shape" presStyleLbl="node2" presStyleIdx="6" presStyleCnt="7"/>
      <dgm:spPr/>
    </dgm:pt>
    <dgm:pt modelId="{5E448C2B-1D0E-4F17-951D-34CF4B507EFA}" type="pres">
      <dgm:prSet presAssocID="{B1DD5563-A175-480B-BCC2-D4DBAEB0E868}" presName="hierChild3" presStyleCnt="0"/>
      <dgm:spPr/>
    </dgm:pt>
    <dgm:pt modelId="{532E0E19-508C-4FB7-B41D-CA2770779BE0}" type="pres">
      <dgm:prSet presAssocID="{6690FF68-ABA6-410F-893C-6D812527BD7D}" presName="bgShapesFlow" presStyleCnt="0"/>
      <dgm:spPr/>
    </dgm:pt>
  </dgm:ptLst>
  <dgm:cxnLst>
    <dgm:cxn modelId="{E416282A-064B-4539-80FB-B9733459D4B0}" type="presOf" srcId="{418F6D15-74CE-49A1-9F58-3284183CBAFD}" destId="{07CD8032-C71D-4F6A-880E-6337757C1CB8}" srcOrd="0" destOrd="0" presId="urn:microsoft.com/office/officeart/2005/8/layout/hierarchy5"/>
    <dgm:cxn modelId="{35A05033-5E91-4457-9B59-36C98C12FBF8}" type="presOf" srcId="{CBFE2B33-B434-46D1-A216-CA73049289C8}" destId="{A0D214C0-AB52-433D-A322-00F265A6B2BB}" srcOrd="0" destOrd="0" presId="urn:microsoft.com/office/officeart/2005/8/layout/hierarchy5"/>
    <dgm:cxn modelId="{B769BF40-ED21-4257-A48E-3C24CA18412D}" type="presOf" srcId="{3788304A-FBD2-493C-B1DE-246EAD93047C}" destId="{61B13370-417E-4CCA-B278-4D05A72F4D1A}" srcOrd="1" destOrd="0" presId="urn:microsoft.com/office/officeart/2005/8/layout/hierarchy5"/>
    <dgm:cxn modelId="{4C42EA60-EFAC-4F55-A2D7-68B929E19317}" srcId="{C51F1AC5-0F4E-422C-B06C-92B110718990}" destId="{B1DD5563-A175-480B-BCC2-D4DBAEB0E868}" srcOrd="6" destOrd="0" parTransId="{418F6D15-74CE-49A1-9F58-3284183CBAFD}" sibTransId="{775A9067-0C66-4CF1-B414-11E5D172D2D0}"/>
    <dgm:cxn modelId="{A44C5D42-927D-4EED-B33F-3274AF891AD3}" type="presOf" srcId="{A890F27A-2F05-4904-9244-A631866F1B76}" destId="{30B0E28D-34A8-4E9D-8C2C-14BF93D7AD74}" srcOrd="0" destOrd="0" presId="urn:microsoft.com/office/officeart/2005/8/layout/hierarchy5"/>
    <dgm:cxn modelId="{8B932C43-C398-41DC-97A8-1DBD21B470B3}" type="presOf" srcId="{5BD7FF07-1E8F-47B1-BDCB-D962BDF3ABE4}" destId="{A0849A05-78D4-458F-81AB-CEA071D966FC}" srcOrd="1" destOrd="0" presId="urn:microsoft.com/office/officeart/2005/8/layout/hierarchy5"/>
    <dgm:cxn modelId="{92920549-0DC3-4D0F-9943-A9134C827021}" srcId="{C51F1AC5-0F4E-422C-B06C-92B110718990}" destId="{9B85DA23-8CD6-459F-8939-326DEF80EA57}" srcOrd="1" destOrd="0" parTransId="{5BD7FF07-1E8F-47B1-BDCB-D962BDF3ABE4}" sibTransId="{837E0FC8-C954-4C16-A734-AB7D22A0529F}"/>
    <dgm:cxn modelId="{9A603A6D-3B65-4DBF-9750-A404EAADF20E}" type="presOf" srcId="{692CD922-B36A-4EF0-A3D7-1BD7A108F7D4}" destId="{4C72DA9E-BE0B-4115-99BA-B919D03E88FB}" srcOrd="0" destOrd="0" presId="urn:microsoft.com/office/officeart/2005/8/layout/hierarchy5"/>
    <dgm:cxn modelId="{90A9A44D-08B6-4282-80C0-80D3651A3B6A}" type="presOf" srcId="{28DBC524-5CEC-4740-A69E-87B882418BE2}" destId="{B7BF2637-4142-4999-866C-2F376BD3207F}" srcOrd="0" destOrd="0" presId="urn:microsoft.com/office/officeart/2005/8/layout/hierarchy5"/>
    <dgm:cxn modelId="{95696E50-EA99-4C75-BB30-AF6938F2BAE4}" type="presOf" srcId="{8BF76AD8-EDED-40FF-BE8B-13BF50E3DF2E}" destId="{079307C0-4381-4C7D-9A8B-C026519E582C}" srcOrd="1" destOrd="0" presId="urn:microsoft.com/office/officeart/2005/8/layout/hierarchy5"/>
    <dgm:cxn modelId="{31230051-8A9E-40D7-8B2A-2785EA9CA97F}" type="presOf" srcId="{88859716-8CE9-491C-BE7E-19BD28228035}" destId="{D735064E-243D-4E69-9A21-6413EF36C3BA}" srcOrd="0" destOrd="0" presId="urn:microsoft.com/office/officeart/2005/8/layout/hierarchy5"/>
    <dgm:cxn modelId="{DD92F472-DF07-449A-B505-FE2F136631D4}" type="presOf" srcId="{418F6D15-74CE-49A1-9F58-3284183CBAFD}" destId="{F4E3D138-DA5E-4731-A0FE-F8164D38B86A}" srcOrd="1" destOrd="0" presId="urn:microsoft.com/office/officeart/2005/8/layout/hierarchy5"/>
    <dgm:cxn modelId="{85A14755-B298-4785-A45C-4ABEBEA6BC5D}" type="presOf" srcId="{5BD7FF07-1E8F-47B1-BDCB-D962BDF3ABE4}" destId="{D8697AA1-215A-48E2-8847-523F73BB621D}" srcOrd="0" destOrd="0" presId="urn:microsoft.com/office/officeart/2005/8/layout/hierarchy5"/>
    <dgm:cxn modelId="{08766C78-1FAC-40F7-AFDD-D74EB0343BFD}" type="presOf" srcId="{B1DD5563-A175-480B-BCC2-D4DBAEB0E868}" destId="{0385FC00-6CF0-44A5-AB7F-304430F7F742}" srcOrd="0" destOrd="0" presId="urn:microsoft.com/office/officeart/2005/8/layout/hierarchy5"/>
    <dgm:cxn modelId="{F2B5D87D-C42C-4978-8553-026224312018}" type="presOf" srcId="{3788304A-FBD2-493C-B1DE-246EAD93047C}" destId="{460666E9-2091-4217-A789-0F97D83EF8F3}" srcOrd="0" destOrd="0" presId="urn:microsoft.com/office/officeart/2005/8/layout/hierarchy5"/>
    <dgm:cxn modelId="{40AA4A7F-DF29-49EB-B338-F02970449626}" srcId="{6690FF68-ABA6-410F-893C-6D812527BD7D}" destId="{C51F1AC5-0F4E-422C-B06C-92B110718990}" srcOrd="0" destOrd="0" parTransId="{E256ED4B-579B-40AB-AF9A-053088F72D9A}" sibTransId="{2649D788-07C1-4807-8077-38052342B7E9}"/>
    <dgm:cxn modelId="{954DC686-2096-4979-B67E-51348D19036F}" type="presOf" srcId="{C51F1AC5-0F4E-422C-B06C-92B110718990}" destId="{B2FE1827-D0C7-4D06-B44C-6CE3E58F4BF5}" srcOrd="0" destOrd="0" presId="urn:microsoft.com/office/officeart/2005/8/layout/hierarchy5"/>
    <dgm:cxn modelId="{C2FE5D8F-4694-4A96-BD16-BBB0DFBE08BC}" type="presOf" srcId="{28DBC524-5CEC-4740-A69E-87B882418BE2}" destId="{3C39DFF3-A661-4015-87EE-8A4C64A5FCC0}" srcOrd="1" destOrd="0" presId="urn:microsoft.com/office/officeart/2005/8/layout/hierarchy5"/>
    <dgm:cxn modelId="{1DF173A7-3FAD-4D6F-8FCE-5A653CCE34EE}" srcId="{C51F1AC5-0F4E-422C-B06C-92B110718990}" destId="{7B44BA2C-7F00-47AF-B0C9-C3E3291B1793}" srcOrd="5" destOrd="0" parTransId="{88859716-8CE9-491C-BE7E-19BD28228035}" sibTransId="{EBFC6F3C-1AE2-4604-98F0-82E913E96E57}"/>
    <dgm:cxn modelId="{7C32AAB4-3AE6-4AD3-97AD-8D39936196BE}" type="presOf" srcId="{CA686DC6-C510-4051-82C3-4535A1920E5B}" destId="{5A80E7B3-A06C-47FF-B5BE-D45FD8BE50EF}" srcOrd="0" destOrd="0" presId="urn:microsoft.com/office/officeart/2005/8/layout/hierarchy5"/>
    <dgm:cxn modelId="{287CEAB8-6180-48FE-B400-06A57235662C}" srcId="{C51F1AC5-0F4E-422C-B06C-92B110718990}" destId="{A890F27A-2F05-4904-9244-A631866F1B76}" srcOrd="2" destOrd="0" parTransId="{3788304A-FBD2-493C-B1DE-246EAD93047C}" sibTransId="{08755337-20C5-4577-8410-9A46524D7E14}"/>
    <dgm:cxn modelId="{8F37D4BD-58E3-469D-9ED1-36E350482A25}" srcId="{C51F1AC5-0F4E-422C-B06C-92B110718990}" destId="{CA686DC6-C510-4051-82C3-4535A1920E5B}" srcOrd="0" destOrd="0" parTransId="{8BF76AD8-EDED-40FF-BE8B-13BF50E3DF2E}" sibTransId="{94143E6F-CB7C-494A-9959-A64968F43C59}"/>
    <dgm:cxn modelId="{1E542ECD-1ADF-4FE2-B5EB-8C119BA9BAB3}" srcId="{C51F1AC5-0F4E-422C-B06C-92B110718990}" destId="{692CD922-B36A-4EF0-A3D7-1BD7A108F7D4}" srcOrd="4" destOrd="0" parTransId="{28DBC524-5CEC-4740-A69E-87B882418BE2}" sibTransId="{CC5BD0B2-7A59-47F6-9D5C-A94E6290FBB4}"/>
    <dgm:cxn modelId="{76FE87D5-DE79-44BD-9CA4-32468DC3FF91}" type="presOf" srcId="{88859716-8CE9-491C-BE7E-19BD28228035}" destId="{D24DE5ED-C8BC-4BAF-A360-72C8C166C8A1}" srcOrd="1" destOrd="0" presId="urn:microsoft.com/office/officeart/2005/8/layout/hierarchy5"/>
    <dgm:cxn modelId="{ECE0F1D5-A91E-4F64-994C-66538F599BBA}" type="presOf" srcId="{9B85DA23-8CD6-459F-8939-326DEF80EA57}" destId="{89D5A000-705B-45C5-B144-F98D84B6B169}" srcOrd="0" destOrd="0" presId="urn:microsoft.com/office/officeart/2005/8/layout/hierarchy5"/>
    <dgm:cxn modelId="{B1DD10E0-C765-4629-89B7-51F7611B0912}" type="presOf" srcId="{7B44BA2C-7F00-47AF-B0C9-C3E3291B1793}" destId="{04DC5DDD-3E72-4EF4-89A6-F5AE0B47969E}" srcOrd="0" destOrd="0" presId="urn:microsoft.com/office/officeart/2005/8/layout/hierarchy5"/>
    <dgm:cxn modelId="{37194EE3-B1AA-471B-AFF2-61748C73DD21}" type="presOf" srcId="{6690FF68-ABA6-410F-893C-6D812527BD7D}" destId="{6D73E82E-D1A1-4BD7-9DBC-A277C998F7B2}" srcOrd="0" destOrd="0" presId="urn:microsoft.com/office/officeart/2005/8/layout/hierarchy5"/>
    <dgm:cxn modelId="{F7A523E7-1289-4D52-82DD-AA9F3A4BA8BD}" srcId="{C51F1AC5-0F4E-422C-B06C-92B110718990}" destId="{95E3ACE9-92F3-4A43-9DEA-0875C9309E5D}" srcOrd="3" destOrd="0" parTransId="{CBFE2B33-B434-46D1-A216-CA73049289C8}" sibTransId="{B7FF2B13-D098-453B-86DA-B8CB8828CD24}"/>
    <dgm:cxn modelId="{AE5EBBF2-1D5D-47C9-A612-FF97E7184CCD}" type="presOf" srcId="{95E3ACE9-92F3-4A43-9DEA-0875C9309E5D}" destId="{74069624-15E5-406A-8E93-A83ACD4A2B2E}" srcOrd="0" destOrd="0" presId="urn:microsoft.com/office/officeart/2005/8/layout/hierarchy5"/>
    <dgm:cxn modelId="{5F6240F4-8130-41E4-BE17-1A94C21A62DF}" type="presOf" srcId="{CBFE2B33-B434-46D1-A216-CA73049289C8}" destId="{07905A14-9A2D-46F2-A940-C335154AE741}" srcOrd="1" destOrd="0" presId="urn:microsoft.com/office/officeart/2005/8/layout/hierarchy5"/>
    <dgm:cxn modelId="{6D550EF9-4304-4F6A-9131-2541462B32EE}" type="presOf" srcId="{8BF76AD8-EDED-40FF-BE8B-13BF50E3DF2E}" destId="{EDAB1509-9F50-4612-9156-3635C511F8FD}" srcOrd="0" destOrd="0" presId="urn:microsoft.com/office/officeart/2005/8/layout/hierarchy5"/>
    <dgm:cxn modelId="{C74CF3A9-47AA-474C-AC4C-A92343D3CA78}" type="presParOf" srcId="{6D73E82E-D1A1-4BD7-9DBC-A277C998F7B2}" destId="{C67290EF-98E6-4AF0-8BF0-F878FC5C3D67}" srcOrd="0" destOrd="0" presId="urn:microsoft.com/office/officeart/2005/8/layout/hierarchy5"/>
    <dgm:cxn modelId="{FC08775E-66A8-449C-BCCC-AA5F78574E7C}" type="presParOf" srcId="{C67290EF-98E6-4AF0-8BF0-F878FC5C3D67}" destId="{AC6121B3-43C0-4DBE-9260-C03482C8861F}" srcOrd="0" destOrd="0" presId="urn:microsoft.com/office/officeart/2005/8/layout/hierarchy5"/>
    <dgm:cxn modelId="{DCFE6053-73D9-41D7-87EE-52D94056AC90}" type="presParOf" srcId="{AC6121B3-43C0-4DBE-9260-C03482C8861F}" destId="{13017338-4E1C-474A-B945-3C5B215AEDB7}" srcOrd="0" destOrd="0" presId="urn:microsoft.com/office/officeart/2005/8/layout/hierarchy5"/>
    <dgm:cxn modelId="{FACCE4C4-E118-4482-9F35-4A72138BF78E}" type="presParOf" srcId="{13017338-4E1C-474A-B945-3C5B215AEDB7}" destId="{B2FE1827-D0C7-4D06-B44C-6CE3E58F4BF5}" srcOrd="0" destOrd="0" presId="urn:microsoft.com/office/officeart/2005/8/layout/hierarchy5"/>
    <dgm:cxn modelId="{033CF394-C589-4A6A-8ACA-D3860C6F186B}" type="presParOf" srcId="{13017338-4E1C-474A-B945-3C5B215AEDB7}" destId="{44E43ABF-F505-4CCC-8758-209F80C155A6}" srcOrd="1" destOrd="0" presId="urn:microsoft.com/office/officeart/2005/8/layout/hierarchy5"/>
    <dgm:cxn modelId="{35739E43-3938-41A5-94CE-0727E81E3411}" type="presParOf" srcId="{44E43ABF-F505-4CCC-8758-209F80C155A6}" destId="{EDAB1509-9F50-4612-9156-3635C511F8FD}" srcOrd="0" destOrd="0" presId="urn:microsoft.com/office/officeart/2005/8/layout/hierarchy5"/>
    <dgm:cxn modelId="{808CC822-104B-42D4-961E-13F8EA662F0B}" type="presParOf" srcId="{EDAB1509-9F50-4612-9156-3635C511F8FD}" destId="{079307C0-4381-4C7D-9A8B-C026519E582C}" srcOrd="0" destOrd="0" presId="urn:microsoft.com/office/officeart/2005/8/layout/hierarchy5"/>
    <dgm:cxn modelId="{4F88B677-8F9F-43C4-ADC9-4DAE59BC0EC3}" type="presParOf" srcId="{44E43ABF-F505-4CCC-8758-209F80C155A6}" destId="{2D093772-D6E2-4E83-85AE-0FF5A84A97C4}" srcOrd="1" destOrd="0" presId="urn:microsoft.com/office/officeart/2005/8/layout/hierarchy5"/>
    <dgm:cxn modelId="{3128A23C-3010-4FB6-98C9-C3218BF1902B}" type="presParOf" srcId="{2D093772-D6E2-4E83-85AE-0FF5A84A97C4}" destId="{5A80E7B3-A06C-47FF-B5BE-D45FD8BE50EF}" srcOrd="0" destOrd="0" presId="urn:microsoft.com/office/officeart/2005/8/layout/hierarchy5"/>
    <dgm:cxn modelId="{E67FC85A-05E3-4EBA-8AF7-E5187EC1965A}" type="presParOf" srcId="{2D093772-D6E2-4E83-85AE-0FF5A84A97C4}" destId="{0051AC4F-7B47-45A7-ACFB-CF91F01C6800}" srcOrd="1" destOrd="0" presId="urn:microsoft.com/office/officeart/2005/8/layout/hierarchy5"/>
    <dgm:cxn modelId="{309397AC-4C80-4330-A625-B2CE5FE73361}" type="presParOf" srcId="{44E43ABF-F505-4CCC-8758-209F80C155A6}" destId="{D8697AA1-215A-48E2-8847-523F73BB621D}" srcOrd="2" destOrd="0" presId="urn:microsoft.com/office/officeart/2005/8/layout/hierarchy5"/>
    <dgm:cxn modelId="{7BF3DEAC-883D-4CB1-9D64-0CC6E13E5B7C}" type="presParOf" srcId="{D8697AA1-215A-48E2-8847-523F73BB621D}" destId="{A0849A05-78D4-458F-81AB-CEA071D966FC}" srcOrd="0" destOrd="0" presId="urn:microsoft.com/office/officeart/2005/8/layout/hierarchy5"/>
    <dgm:cxn modelId="{66F4987E-7B15-4989-B130-5A35ACE13DB7}" type="presParOf" srcId="{44E43ABF-F505-4CCC-8758-209F80C155A6}" destId="{A0C2A4FC-638A-486C-8829-FBDD3415D127}" srcOrd="3" destOrd="0" presId="urn:microsoft.com/office/officeart/2005/8/layout/hierarchy5"/>
    <dgm:cxn modelId="{F44B27C8-6832-4D39-8269-91EE4BAF1B89}" type="presParOf" srcId="{A0C2A4FC-638A-486C-8829-FBDD3415D127}" destId="{89D5A000-705B-45C5-B144-F98D84B6B169}" srcOrd="0" destOrd="0" presId="urn:microsoft.com/office/officeart/2005/8/layout/hierarchy5"/>
    <dgm:cxn modelId="{BF30ED94-9B69-43C9-B805-BA2EFC833CA4}" type="presParOf" srcId="{A0C2A4FC-638A-486C-8829-FBDD3415D127}" destId="{BACD2FE8-6785-4DAB-B75B-3181B4B192C9}" srcOrd="1" destOrd="0" presId="urn:microsoft.com/office/officeart/2005/8/layout/hierarchy5"/>
    <dgm:cxn modelId="{0062229E-A5D9-4365-9602-1FD58C52EF7A}" type="presParOf" srcId="{44E43ABF-F505-4CCC-8758-209F80C155A6}" destId="{460666E9-2091-4217-A789-0F97D83EF8F3}" srcOrd="4" destOrd="0" presId="urn:microsoft.com/office/officeart/2005/8/layout/hierarchy5"/>
    <dgm:cxn modelId="{FBC4496D-2FAC-47DE-A7FF-1059EFF251CF}" type="presParOf" srcId="{460666E9-2091-4217-A789-0F97D83EF8F3}" destId="{61B13370-417E-4CCA-B278-4D05A72F4D1A}" srcOrd="0" destOrd="0" presId="urn:microsoft.com/office/officeart/2005/8/layout/hierarchy5"/>
    <dgm:cxn modelId="{5667BC51-2742-4300-8ECF-161AAA179C43}" type="presParOf" srcId="{44E43ABF-F505-4CCC-8758-209F80C155A6}" destId="{6E78698D-0702-4C8A-9771-2D7BCE16BAA8}" srcOrd="5" destOrd="0" presId="urn:microsoft.com/office/officeart/2005/8/layout/hierarchy5"/>
    <dgm:cxn modelId="{E6286515-7657-4F4B-8F7B-5143558918FA}" type="presParOf" srcId="{6E78698D-0702-4C8A-9771-2D7BCE16BAA8}" destId="{30B0E28D-34A8-4E9D-8C2C-14BF93D7AD74}" srcOrd="0" destOrd="0" presId="urn:microsoft.com/office/officeart/2005/8/layout/hierarchy5"/>
    <dgm:cxn modelId="{04D8131C-DDB9-4D6E-BF10-081E28FB26D0}" type="presParOf" srcId="{6E78698D-0702-4C8A-9771-2D7BCE16BAA8}" destId="{AD305CE9-CD5C-473E-A081-222CE8FCD778}" srcOrd="1" destOrd="0" presId="urn:microsoft.com/office/officeart/2005/8/layout/hierarchy5"/>
    <dgm:cxn modelId="{5175B3C5-E58D-455E-AD25-F0440F8CD5ED}" type="presParOf" srcId="{44E43ABF-F505-4CCC-8758-209F80C155A6}" destId="{A0D214C0-AB52-433D-A322-00F265A6B2BB}" srcOrd="6" destOrd="0" presId="urn:microsoft.com/office/officeart/2005/8/layout/hierarchy5"/>
    <dgm:cxn modelId="{591DAA5B-14E1-4FDB-B6E0-F8275F6B6A16}" type="presParOf" srcId="{A0D214C0-AB52-433D-A322-00F265A6B2BB}" destId="{07905A14-9A2D-46F2-A940-C335154AE741}" srcOrd="0" destOrd="0" presId="urn:microsoft.com/office/officeart/2005/8/layout/hierarchy5"/>
    <dgm:cxn modelId="{B7582B02-31E2-4676-9718-942B6562D591}" type="presParOf" srcId="{44E43ABF-F505-4CCC-8758-209F80C155A6}" destId="{38845FD9-5A44-4C6E-9656-ACEE15825207}" srcOrd="7" destOrd="0" presId="urn:microsoft.com/office/officeart/2005/8/layout/hierarchy5"/>
    <dgm:cxn modelId="{14E8DAD5-955C-46CE-B3A7-7853E075788B}" type="presParOf" srcId="{38845FD9-5A44-4C6E-9656-ACEE15825207}" destId="{74069624-15E5-406A-8E93-A83ACD4A2B2E}" srcOrd="0" destOrd="0" presId="urn:microsoft.com/office/officeart/2005/8/layout/hierarchy5"/>
    <dgm:cxn modelId="{5314384C-3CD7-45AF-A14E-F9412786A084}" type="presParOf" srcId="{38845FD9-5A44-4C6E-9656-ACEE15825207}" destId="{5ECDF89A-6C32-46A1-8DC8-00C483845888}" srcOrd="1" destOrd="0" presId="urn:microsoft.com/office/officeart/2005/8/layout/hierarchy5"/>
    <dgm:cxn modelId="{C4BE4383-F6A4-48EA-9B6F-D2688F1EACAF}" type="presParOf" srcId="{44E43ABF-F505-4CCC-8758-209F80C155A6}" destId="{B7BF2637-4142-4999-866C-2F376BD3207F}" srcOrd="8" destOrd="0" presId="urn:microsoft.com/office/officeart/2005/8/layout/hierarchy5"/>
    <dgm:cxn modelId="{80DA053B-E050-4949-89FA-5E64A58162BF}" type="presParOf" srcId="{B7BF2637-4142-4999-866C-2F376BD3207F}" destId="{3C39DFF3-A661-4015-87EE-8A4C64A5FCC0}" srcOrd="0" destOrd="0" presId="urn:microsoft.com/office/officeart/2005/8/layout/hierarchy5"/>
    <dgm:cxn modelId="{ACF10F1A-F940-43DE-BFD4-20637E7E7B4E}" type="presParOf" srcId="{44E43ABF-F505-4CCC-8758-209F80C155A6}" destId="{4C56D820-FDD7-4570-8640-24A2D069F75D}" srcOrd="9" destOrd="0" presId="urn:microsoft.com/office/officeart/2005/8/layout/hierarchy5"/>
    <dgm:cxn modelId="{92FFB0AD-DE68-45E4-806B-08560AA9B9DF}" type="presParOf" srcId="{4C56D820-FDD7-4570-8640-24A2D069F75D}" destId="{4C72DA9E-BE0B-4115-99BA-B919D03E88FB}" srcOrd="0" destOrd="0" presId="urn:microsoft.com/office/officeart/2005/8/layout/hierarchy5"/>
    <dgm:cxn modelId="{59FA4642-F84F-4D69-A664-D4E91669C969}" type="presParOf" srcId="{4C56D820-FDD7-4570-8640-24A2D069F75D}" destId="{E063D50E-2121-486E-A4B5-8E44F0BD456E}" srcOrd="1" destOrd="0" presId="urn:microsoft.com/office/officeart/2005/8/layout/hierarchy5"/>
    <dgm:cxn modelId="{567B12DD-F5A4-4767-B0F7-67FD6818BCE0}" type="presParOf" srcId="{44E43ABF-F505-4CCC-8758-209F80C155A6}" destId="{D735064E-243D-4E69-9A21-6413EF36C3BA}" srcOrd="10" destOrd="0" presId="urn:microsoft.com/office/officeart/2005/8/layout/hierarchy5"/>
    <dgm:cxn modelId="{B53F667B-62D6-4247-A06C-0567C1177A06}" type="presParOf" srcId="{D735064E-243D-4E69-9A21-6413EF36C3BA}" destId="{D24DE5ED-C8BC-4BAF-A360-72C8C166C8A1}" srcOrd="0" destOrd="0" presId="urn:microsoft.com/office/officeart/2005/8/layout/hierarchy5"/>
    <dgm:cxn modelId="{7078E8EB-755E-49A2-8B66-C4AB9F2F7A7B}" type="presParOf" srcId="{44E43ABF-F505-4CCC-8758-209F80C155A6}" destId="{754AC8FE-88E0-4411-A021-2481B311FDC4}" srcOrd="11" destOrd="0" presId="urn:microsoft.com/office/officeart/2005/8/layout/hierarchy5"/>
    <dgm:cxn modelId="{CC1E6519-CB93-4C1A-833F-C85858635B1F}" type="presParOf" srcId="{754AC8FE-88E0-4411-A021-2481B311FDC4}" destId="{04DC5DDD-3E72-4EF4-89A6-F5AE0B47969E}" srcOrd="0" destOrd="0" presId="urn:microsoft.com/office/officeart/2005/8/layout/hierarchy5"/>
    <dgm:cxn modelId="{056C0B04-15A2-4482-9C71-CE7ED78C55DB}" type="presParOf" srcId="{754AC8FE-88E0-4411-A021-2481B311FDC4}" destId="{BEE4877E-2FBF-4C27-9773-9CEA4E1E9316}" srcOrd="1" destOrd="0" presId="urn:microsoft.com/office/officeart/2005/8/layout/hierarchy5"/>
    <dgm:cxn modelId="{656DBEC0-5486-402F-B130-8C7A800CCB24}" type="presParOf" srcId="{44E43ABF-F505-4CCC-8758-209F80C155A6}" destId="{07CD8032-C71D-4F6A-880E-6337757C1CB8}" srcOrd="12" destOrd="0" presId="urn:microsoft.com/office/officeart/2005/8/layout/hierarchy5"/>
    <dgm:cxn modelId="{2DD050F0-C20A-452B-9736-F31387ED63EA}" type="presParOf" srcId="{07CD8032-C71D-4F6A-880E-6337757C1CB8}" destId="{F4E3D138-DA5E-4731-A0FE-F8164D38B86A}" srcOrd="0" destOrd="0" presId="urn:microsoft.com/office/officeart/2005/8/layout/hierarchy5"/>
    <dgm:cxn modelId="{BF2D7F96-588C-4C88-999E-781BC5617DF0}" type="presParOf" srcId="{44E43ABF-F505-4CCC-8758-209F80C155A6}" destId="{086A30F6-2F03-4F7D-8040-B40EB700E649}" srcOrd="13" destOrd="0" presId="urn:microsoft.com/office/officeart/2005/8/layout/hierarchy5"/>
    <dgm:cxn modelId="{CE742F46-1BF1-4120-BB30-3AEDB0E2B01C}" type="presParOf" srcId="{086A30F6-2F03-4F7D-8040-B40EB700E649}" destId="{0385FC00-6CF0-44A5-AB7F-304430F7F742}" srcOrd="0" destOrd="0" presId="urn:microsoft.com/office/officeart/2005/8/layout/hierarchy5"/>
    <dgm:cxn modelId="{279C599C-FDD3-4F9D-98E6-A2E22E9ED80E}" type="presParOf" srcId="{086A30F6-2F03-4F7D-8040-B40EB700E649}" destId="{5E448C2B-1D0E-4F17-951D-34CF4B507EFA}" srcOrd="1" destOrd="0" presId="urn:microsoft.com/office/officeart/2005/8/layout/hierarchy5"/>
    <dgm:cxn modelId="{79E33D87-CCBB-46D4-982A-3A786CE5D9D5}" type="presParOf" srcId="{6D73E82E-D1A1-4BD7-9DBC-A277C998F7B2}" destId="{532E0E19-508C-4FB7-B41D-CA2770779BE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90FF68-ABA6-410F-893C-6D812527BD7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51F1AC5-0F4E-422C-B06C-92B110718990}">
      <dgm:prSet phldrT="[Texto]" custT="1"/>
      <dgm:spPr/>
      <dgm:t>
        <a:bodyPr/>
        <a:lstStyle/>
        <a:p>
          <a:r>
            <a:rPr lang="pt-BR" sz="1800" b="1" i="0" dirty="0">
              <a:solidFill>
                <a:srgbClr val="FFC000"/>
              </a:solidFill>
              <a:effectLst/>
              <a:latin typeface="Söhne"/>
            </a:rPr>
            <a:t>RESPOSTA HTTP</a:t>
          </a:r>
          <a:endParaRPr lang="pt-BR" sz="1800" b="1" dirty="0"/>
        </a:p>
      </dgm:t>
    </dgm:pt>
    <dgm:pt modelId="{E256ED4B-579B-40AB-AF9A-053088F72D9A}" type="parTrans" cxnId="{40AA4A7F-DF29-49EB-B338-F02970449626}">
      <dgm:prSet/>
      <dgm:spPr/>
      <dgm:t>
        <a:bodyPr/>
        <a:lstStyle/>
        <a:p>
          <a:endParaRPr lang="pt-BR" sz="1800" b="1"/>
        </a:p>
      </dgm:t>
    </dgm:pt>
    <dgm:pt modelId="{2649D788-07C1-4807-8077-38052342B7E9}" type="sibTrans" cxnId="{40AA4A7F-DF29-49EB-B338-F02970449626}">
      <dgm:prSet/>
      <dgm:spPr/>
      <dgm:t>
        <a:bodyPr/>
        <a:lstStyle/>
        <a:p>
          <a:endParaRPr lang="pt-BR" sz="1800" b="1"/>
        </a:p>
      </dgm:t>
    </dgm:pt>
    <dgm:pt modelId="{CA686DC6-C510-4051-82C3-4535A1920E5B}">
      <dgm:prSet phldrT="[Texto]" custT="1"/>
      <dgm:spPr/>
      <dgm:t>
        <a:bodyPr/>
        <a:lstStyle/>
        <a:p>
          <a:r>
            <a:rPr lang="pt-BR" sz="1800" b="1" i="0" dirty="0"/>
            <a:t>Status-</a:t>
          </a:r>
          <a:r>
            <a:rPr lang="pt-BR" sz="1800" b="1" i="0" dirty="0" err="1"/>
            <a:t>Line</a:t>
          </a:r>
          <a:endParaRPr lang="pt-BR" sz="1800" b="1" dirty="0"/>
        </a:p>
      </dgm:t>
    </dgm:pt>
    <dgm:pt modelId="{8BF76AD8-EDED-40FF-BE8B-13BF50E3DF2E}" type="parTrans" cxnId="{8F37D4BD-58E3-469D-9ED1-36E350482A25}">
      <dgm:prSet custT="1"/>
      <dgm:spPr/>
      <dgm:t>
        <a:bodyPr/>
        <a:lstStyle/>
        <a:p>
          <a:endParaRPr lang="pt-BR" sz="1800" b="1"/>
        </a:p>
      </dgm:t>
    </dgm:pt>
    <dgm:pt modelId="{94143E6F-CB7C-494A-9959-A64968F43C59}" type="sibTrans" cxnId="{8F37D4BD-58E3-469D-9ED1-36E350482A25}">
      <dgm:prSet/>
      <dgm:spPr/>
      <dgm:t>
        <a:bodyPr/>
        <a:lstStyle/>
        <a:p>
          <a:endParaRPr lang="pt-BR" sz="1800" b="1"/>
        </a:p>
      </dgm:t>
    </dgm:pt>
    <dgm:pt modelId="{9B85DA23-8CD6-459F-8939-326DEF80EA57}">
      <dgm:prSet phldrT="[Texto]" custT="1"/>
      <dgm:spPr/>
      <dgm:t>
        <a:bodyPr/>
        <a:lstStyle/>
        <a:p>
          <a:r>
            <a:rPr lang="pt-BR" sz="1800" b="1" i="0"/>
            <a:t>Content-Type</a:t>
          </a:r>
          <a:endParaRPr lang="pt-BR" sz="1800" b="1" dirty="0">
            <a:solidFill>
              <a:schemeClr val="tx1"/>
            </a:solidFill>
          </a:endParaRPr>
        </a:p>
      </dgm:t>
    </dgm:pt>
    <dgm:pt modelId="{5BD7FF07-1E8F-47B1-BDCB-D962BDF3ABE4}" type="parTrans" cxnId="{92920549-0DC3-4D0F-9943-A9134C827021}">
      <dgm:prSet custT="1"/>
      <dgm:spPr/>
      <dgm:t>
        <a:bodyPr/>
        <a:lstStyle/>
        <a:p>
          <a:endParaRPr lang="pt-BR" sz="1800" b="1"/>
        </a:p>
      </dgm:t>
    </dgm:pt>
    <dgm:pt modelId="{837E0FC8-C954-4C16-A734-AB7D22A0529F}" type="sibTrans" cxnId="{92920549-0DC3-4D0F-9943-A9134C827021}">
      <dgm:prSet/>
      <dgm:spPr/>
      <dgm:t>
        <a:bodyPr/>
        <a:lstStyle/>
        <a:p>
          <a:endParaRPr lang="pt-BR" sz="1800" b="1"/>
        </a:p>
      </dgm:t>
    </dgm:pt>
    <dgm:pt modelId="{A890F27A-2F05-4904-9244-A631866F1B76}">
      <dgm:prSet phldrT="[Texto]" custT="1"/>
      <dgm:spPr/>
      <dgm:t>
        <a:bodyPr/>
        <a:lstStyle/>
        <a:p>
          <a:r>
            <a:rPr lang="pt-BR" sz="1800" b="1" i="0"/>
            <a:t>Content-Length</a:t>
          </a:r>
          <a:endParaRPr lang="pt-BR" sz="1800" b="1" dirty="0"/>
        </a:p>
      </dgm:t>
    </dgm:pt>
    <dgm:pt modelId="{3788304A-FBD2-493C-B1DE-246EAD93047C}" type="parTrans" cxnId="{287CEAB8-6180-48FE-B400-06A57235662C}">
      <dgm:prSet custT="1"/>
      <dgm:spPr/>
      <dgm:t>
        <a:bodyPr/>
        <a:lstStyle/>
        <a:p>
          <a:endParaRPr lang="pt-BR" sz="1800" b="1"/>
        </a:p>
      </dgm:t>
    </dgm:pt>
    <dgm:pt modelId="{08755337-20C5-4577-8410-9A46524D7E14}" type="sibTrans" cxnId="{287CEAB8-6180-48FE-B400-06A57235662C}">
      <dgm:prSet/>
      <dgm:spPr/>
      <dgm:t>
        <a:bodyPr/>
        <a:lstStyle/>
        <a:p>
          <a:endParaRPr lang="pt-BR" sz="1800" b="1"/>
        </a:p>
      </dgm:t>
    </dgm:pt>
    <dgm:pt modelId="{95E3ACE9-92F3-4A43-9DEA-0875C9309E5D}">
      <dgm:prSet phldrT="[Texto]" custT="1"/>
      <dgm:spPr/>
      <dgm:t>
        <a:bodyPr/>
        <a:lstStyle/>
        <a:p>
          <a:r>
            <a:rPr lang="pt-BR" sz="1800" b="1" i="0" dirty="0"/>
            <a:t>Set-Cookie</a:t>
          </a:r>
          <a:endParaRPr lang="pt-BR" sz="1800" b="1" dirty="0">
            <a:solidFill>
              <a:schemeClr val="tx1"/>
            </a:solidFill>
          </a:endParaRPr>
        </a:p>
      </dgm:t>
    </dgm:pt>
    <dgm:pt modelId="{CBFE2B33-B434-46D1-A216-CA73049289C8}" type="parTrans" cxnId="{F7A523E7-1289-4D52-82DD-AA9F3A4BA8BD}">
      <dgm:prSet custT="1"/>
      <dgm:spPr/>
      <dgm:t>
        <a:bodyPr/>
        <a:lstStyle/>
        <a:p>
          <a:endParaRPr lang="pt-BR" sz="1800" b="1"/>
        </a:p>
      </dgm:t>
    </dgm:pt>
    <dgm:pt modelId="{B7FF2B13-D098-453B-86DA-B8CB8828CD24}" type="sibTrans" cxnId="{F7A523E7-1289-4D52-82DD-AA9F3A4BA8BD}">
      <dgm:prSet/>
      <dgm:spPr/>
      <dgm:t>
        <a:bodyPr/>
        <a:lstStyle/>
        <a:p>
          <a:endParaRPr lang="pt-BR" sz="1800" b="1"/>
        </a:p>
      </dgm:t>
    </dgm:pt>
    <dgm:pt modelId="{692CD922-B36A-4EF0-A3D7-1BD7A108F7D4}">
      <dgm:prSet phldrT="[Texto]" custT="1"/>
      <dgm:spPr/>
      <dgm:t>
        <a:bodyPr/>
        <a:lstStyle/>
        <a:p>
          <a:r>
            <a:rPr lang="pt-BR" sz="1800" b="1" i="0" dirty="0"/>
            <a:t>Cache-</a:t>
          </a:r>
          <a:r>
            <a:rPr lang="pt-BR" sz="1800" b="1" i="0" dirty="0" err="1"/>
            <a:t>Control</a:t>
          </a:r>
          <a:endParaRPr lang="pt-BR" sz="1800" b="1" dirty="0"/>
        </a:p>
      </dgm:t>
    </dgm:pt>
    <dgm:pt modelId="{28DBC524-5CEC-4740-A69E-87B882418BE2}" type="parTrans" cxnId="{1E542ECD-1ADF-4FE2-B5EB-8C119BA9BAB3}">
      <dgm:prSet custT="1"/>
      <dgm:spPr/>
      <dgm:t>
        <a:bodyPr/>
        <a:lstStyle/>
        <a:p>
          <a:endParaRPr lang="pt-BR" sz="1800" b="1"/>
        </a:p>
      </dgm:t>
    </dgm:pt>
    <dgm:pt modelId="{CC5BD0B2-7A59-47F6-9D5C-A94E6290FBB4}" type="sibTrans" cxnId="{1E542ECD-1ADF-4FE2-B5EB-8C119BA9BAB3}">
      <dgm:prSet/>
      <dgm:spPr/>
      <dgm:t>
        <a:bodyPr/>
        <a:lstStyle/>
        <a:p>
          <a:endParaRPr lang="pt-BR" sz="1800" b="1"/>
        </a:p>
      </dgm:t>
    </dgm:pt>
    <dgm:pt modelId="{7B44BA2C-7F00-47AF-B0C9-C3E3291B1793}">
      <dgm:prSet phldrT="[Texto]" custT="1"/>
      <dgm:spPr/>
      <dgm:t>
        <a:bodyPr/>
        <a:lstStyle/>
        <a:p>
          <a:r>
            <a:rPr lang="pt-BR" sz="1800" b="1" i="0" dirty="0" err="1"/>
            <a:t>Location</a:t>
          </a:r>
          <a:endParaRPr lang="pt-BR" sz="1800" b="1" dirty="0">
            <a:solidFill>
              <a:schemeClr val="tx1"/>
            </a:solidFill>
          </a:endParaRPr>
        </a:p>
      </dgm:t>
    </dgm:pt>
    <dgm:pt modelId="{88859716-8CE9-491C-BE7E-19BD28228035}" type="parTrans" cxnId="{1DF173A7-3FAD-4D6F-8FCE-5A653CCE34EE}">
      <dgm:prSet custT="1"/>
      <dgm:spPr/>
      <dgm:t>
        <a:bodyPr/>
        <a:lstStyle/>
        <a:p>
          <a:endParaRPr lang="pt-BR" sz="1800" b="1"/>
        </a:p>
      </dgm:t>
    </dgm:pt>
    <dgm:pt modelId="{EBFC6F3C-1AE2-4604-98F0-82E913E96E57}" type="sibTrans" cxnId="{1DF173A7-3FAD-4D6F-8FCE-5A653CCE34EE}">
      <dgm:prSet/>
      <dgm:spPr/>
      <dgm:t>
        <a:bodyPr/>
        <a:lstStyle/>
        <a:p>
          <a:endParaRPr lang="pt-BR" sz="1800" b="1"/>
        </a:p>
      </dgm:t>
    </dgm:pt>
    <dgm:pt modelId="{6D73E82E-D1A1-4BD7-9DBC-A277C998F7B2}" type="pres">
      <dgm:prSet presAssocID="{6690FF68-ABA6-410F-893C-6D812527BD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7290EF-98E6-4AF0-8BF0-F878FC5C3D67}" type="pres">
      <dgm:prSet presAssocID="{6690FF68-ABA6-410F-893C-6D812527BD7D}" presName="hierFlow" presStyleCnt="0"/>
      <dgm:spPr/>
    </dgm:pt>
    <dgm:pt modelId="{AC6121B3-43C0-4DBE-9260-C03482C8861F}" type="pres">
      <dgm:prSet presAssocID="{6690FF68-ABA6-410F-893C-6D812527BD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017338-4E1C-474A-B945-3C5B215AEDB7}" type="pres">
      <dgm:prSet presAssocID="{C51F1AC5-0F4E-422C-B06C-92B110718990}" presName="Name17" presStyleCnt="0"/>
      <dgm:spPr/>
    </dgm:pt>
    <dgm:pt modelId="{B2FE1827-D0C7-4D06-B44C-6CE3E58F4BF5}" type="pres">
      <dgm:prSet presAssocID="{C51F1AC5-0F4E-422C-B06C-92B110718990}" presName="level1Shape" presStyleLbl="node0" presStyleIdx="0" presStyleCnt="1" custScaleX="122245" custScaleY="156519" custLinFactNeighborX="15929" custLinFactNeighborY="-39828">
        <dgm:presLayoutVars>
          <dgm:chPref val="3"/>
        </dgm:presLayoutVars>
      </dgm:prSet>
      <dgm:spPr/>
    </dgm:pt>
    <dgm:pt modelId="{44E43ABF-F505-4CCC-8758-209F80C155A6}" type="pres">
      <dgm:prSet presAssocID="{C51F1AC5-0F4E-422C-B06C-92B110718990}" presName="hierChild2" presStyleCnt="0"/>
      <dgm:spPr/>
    </dgm:pt>
    <dgm:pt modelId="{EDAB1509-9F50-4612-9156-3635C511F8FD}" type="pres">
      <dgm:prSet presAssocID="{8BF76AD8-EDED-40FF-BE8B-13BF50E3DF2E}" presName="Name25" presStyleLbl="parChTrans1D2" presStyleIdx="0" presStyleCnt="6"/>
      <dgm:spPr/>
    </dgm:pt>
    <dgm:pt modelId="{079307C0-4381-4C7D-9A8B-C026519E582C}" type="pres">
      <dgm:prSet presAssocID="{8BF76AD8-EDED-40FF-BE8B-13BF50E3DF2E}" presName="connTx" presStyleLbl="parChTrans1D2" presStyleIdx="0" presStyleCnt="6"/>
      <dgm:spPr/>
    </dgm:pt>
    <dgm:pt modelId="{2D093772-D6E2-4E83-85AE-0FF5A84A97C4}" type="pres">
      <dgm:prSet presAssocID="{CA686DC6-C510-4051-82C3-4535A1920E5B}" presName="Name30" presStyleCnt="0"/>
      <dgm:spPr/>
    </dgm:pt>
    <dgm:pt modelId="{5A80E7B3-A06C-47FF-B5BE-D45FD8BE50EF}" type="pres">
      <dgm:prSet presAssocID="{CA686DC6-C510-4051-82C3-4535A1920E5B}" presName="level2Shape" presStyleLbl="node2" presStyleIdx="0" presStyleCnt="6"/>
      <dgm:spPr/>
    </dgm:pt>
    <dgm:pt modelId="{0051AC4F-7B47-45A7-ACFB-CF91F01C6800}" type="pres">
      <dgm:prSet presAssocID="{CA686DC6-C510-4051-82C3-4535A1920E5B}" presName="hierChild3" presStyleCnt="0"/>
      <dgm:spPr/>
    </dgm:pt>
    <dgm:pt modelId="{D8697AA1-215A-48E2-8847-523F73BB621D}" type="pres">
      <dgm:prSet presAssocID="{5BD7FF07-1E8F-47B1-BDCB-D962BDF3ABE4}" presName="Name25" presStyleLbl="parChTrans1D2" presStyleIdx="1" presStyleCnt="6"/>
      <dgm:spPr/>
    </dgm:pt>
    <dgm:pt modelId="{A0849A05-78D4-458F-81AB-CEA071D966FC}" type="pres">
      <dgm:prSet presAssocID="{5BD7FF07-1E8F-47B1-BDCB-D962BDF3ABE4}" presName="connTx" presStyleLbl="parChTrans1D2" presStyleIdx="1" presStyleCnt="6"/>
      <dgm:spPr/>
    </dgm:pt>
    <dgm:pt modelId="{A0C2A4FC-638A-486C-8829-FBDD3415D127}" type="pres">
      <dgm:prSet presAssocID="{9B85DA23-8CD6-459F-8939-326DEF80EA57}" presName="Name30" presStyleCnt="0"/>
      <dgm:spPr/>
    </dgm:pt>
    <dgm:pt modelId="{89D5A000-705B-45C5-B144-F98D84B6B169}" type="pres">
      <dgm:prSet presAssocID="{9B85DA23-8CD6-459F-8939-326DEF80EA57}" presName="level2Shape" presStyleLbl="node2" presStyleIdx="1" presStyleCnt="6"/>
      <dgm:spPr/>
    </dgm:pt>
    <dgm:pt modelId="{BACD2FE8-6785-4DAB-B75B-3181B4B192C9}" type="pres">
      <dgm:prSet presAssocID="{9B85DA23-8CD6-459F-8939-326DEF80EA57}" presName="hierChild3" presStyleCnt="0"/>
      <dgm:spPr/>
    </dgm:pt>
    <dgm:pt modelId="{460666E9-2091-4217-A789-0F97D83EF8F3}" type="pres">
      <dgm:prSet presAssocID="{3788304A-FBD2-493C-B1DE-246EAD93047C}" presName="Name25" presStyleLbl="parChTrans1D2" presStyleIdx="2" presStyleCnt="6"/>
      <dgm:spPr/>
    </dgm:pt>
    <dgm:pt modelId="{61B13370-417E-4CCA-B278-4D05A72F4D1A}" type="pres">
      <dgm:prSet presAssocID="{3788304A-FBD2-493C-B1DE-246EAD93047C}" presName="connTx" presStyleLbl="parChTrans1D2" presStyleIdx="2" presStyleCnt="6"/>
      <dgm:spPr/>
    </dgm:pt>
    <dgm:pt modelId="{6E78698D-0702-4C8A-9771-2D7BCE16BAA8}" type="pres">
      <dgm:prSet presAssocID="{A890F27A-2F05-4904-9244-A631866F1B76}" presName="Name30" presStyleCnt="0"/>
      <dgm:spPr/>
    </dgm:pt>
    <dgm:pt modelId="{30B0E28D-34A8-4E9D-8C2C-14BF93D7AD74}" type="pres">
      <dgm:prSet presAssocID="{A890F27A-2F05-4904-9244-A631866F1B76}" presName="level2Shape" presStyleLbl="node2" presStyleIdx="2" presStyleCnt="6"/>
      <dgm:spPr/>
    </dgm:pt>
    <dgm:pt modelId="{AD305CE9-CD5C-473E-A081-222CE8FCD778}" type="pres">
      <dgm:prSet presAssocID="{A890F27A-2F05-4904-9244-A631866F1B76}" presName="hierChild3" presStyleCnt="0"/>
      <dgm:spPr/>
    </dgm:pt>
    <dgm:pt modelId="{A0D214C0-AB52-433D-A322-00F265A6B2BB}" type="pres">
      <dgm:prSet presAssocID="{CBFE2B33-B434-46D1-A216-CA73049289C8}" presName="Name25" presStyleLbl="parChTrans1D2" presStyleIdx="3" presStyleCnt="6"/>
      <dgm:spPr/>
    </dgm:pt>
    <dgm:pt modelId="{07905A14-9A2D-46F2-A940-C335154AE741}" type="pres">
      <dgm:prSet presAssocID="{CBFE2B33-B434-46D1-A216-CA73049289C8}" presName="connTx" presStyleLbl="parChTrans1D2" presStyleIdx="3" presStyleCnt="6"/>
      <dgm:spPr/>
    </dgm:pt>
    <dgm:pt modelId="{38845FD9-5A44-4C6E-9656-ACEE15825207}" type="pres">
      <dgm:prSet presAssocID="{95E3ACE9-92F3-4A43-9DEA-0875C9309E5D}" presName="Name30" presStyleCnt="0"/>
      <dgm:spPr/>
    </dgm:pt>
    <dgm:pt modelId="{74069624-15E5-406A-8E93-A83ACD4A2B2E}" type="pres">
      <dgm:prSet presAssocID="{95E3ACE9-92F3-4A43-9DEA-0875C9309E5D}" presName="level2Shape" presStyleLbl="node2" presStyleIdx="3" presStyleCnt="6"/>
      <dgm:spPr/>
    </dgm:pt>
    <dgm:pt modelId="{5ECDF89A-6C32-46A1-8DC8-00C483845888}" type="pres">
      <dgm:prSet presAssocID="{95E3ACE9-92F3-4A43-9DEA-0875C9309E5D}" presName="hierChild3" presStyleCnt="0"/>
      <dgm:spPr/>
    </dgm:pt>
    <dgm:pt modelId="{B7BF2637-4142-4999-866C-2F376BD3207F}" type="pres">
      <dgm:prSet presAssocID="{28DBC524-5CEC-4740-A69E-87B882418BE2}" presName="Name25" presStyleLbl="parChTrans1D2" presStyleIdx="4" presStyleCnt="6"/>
      <dgm:spPr/>
    </dgm:pt>
    <dgm:pt modelId="{3C39DFF3-A661-4015-87EE-8A4C64A5FCC0}" type="pres">
      <dgm:prSet presAssocID="{28DBC524-5CEC-4740-A69E-87B882418BE2}" presName="connTx" presStyleLbl="parChTrans1D2" presStyleIdx="4" presStyleCnt="6"/>
      <dgm:spPr/>
    </dgm:pt>
    <dgm:pt modelId="{4C56D820-FDD7-4570-8640-24A2D069F75D}" type="pres">
      <dgm:prSet presAssocID="{692CD922-B36A-4EF0-A3D7-1BD7A108F7D4}" presName="Name30" presStyleCnt="0"/>
      <dgm:spPr/>
    </dgm:pt>
    <dgm:pt modelId="{4C72DA9E-BE0B-4115-99BA-B919D03E88FB}" type="pres">
      <dgm:prSet presAssocID="{692CD922-B36A-4EF0-A3D7-1BD7A108F7D4}" presName="level2Shape" presStyleLbl="node2" presStyleIdx="4" presStyleCnt="6"/>
      <dgm:spPr/>
    </dgm:pt>
    <dgm:pt modelId="{E063D50E-2121-486E-A4B5-8E44F0BD456E}" type="pres">
      <dgm:prSet presAssocID="{692CD922-B36A-4EF0-A3D7-1BD7A108F7D4}" presName="hierChild3" presStyleCnt="0"/>
      <dgm:spPr/>
    </dgm:pt>
    <dgm:pt modelId="{D735064E-243D-4E69-9A21-6413EF36C3BA}" type="pres">
      <dgm:prSet presAssocID="{88859716-8CE9-491C-BE7E-19BD28228035}" presName="Name25" presStyleLbl="parChTrans1D2" presStyleIdx="5" presStyleCnt="6"/>
      <dgm:spPr/>
    </dgm:pt>
    <dgm:pt modelId="{D24DE5ED-C8BC-4BAF-A360-72C8C166C8A1}" type="pres">
      <dgm:prSet presAssocID="{88859716-8CE9-491C-BE7E-19BD28228035}" presName="connTx" presStyleLbl="parChTrans1D2" presStyleIdx="5" presStyleCnt="6"/>
      <dgm:spPr/>
    </dgm:pt>
    <dgm:pt modelId="{754AC8FE-88E0-4411-A021-2481B311FDC4}" type="pres">
      <dgm:prSet presAssocID="{7B44BA2C-7F00-47AF-B0C9-C3E3291B1793}" presName="Name30" presStyleCnt="0"/>
      <dgm:spPr/>
    </dgm:pt>
    <dgm:pt modelId="{04DC5DDD-3E72-4EF4-89A6-F5AE0B47969E}" type="pres">
      <dgm:prSet presAssocID="{7B44BA2C-7F00-47AF-B0C9-C3E3291B1793}" presName="level2Shape" presStyleLbl="node2" presStyleIdx="5" presStyleCnt="6"/>
      <dgm:spPr/>
    </dgm:pt>
    <dgm:pt modelId="{BEE4877E-2FBF-4C27-9773-9CEA4E1E9316}" type="pres">
      <dgm:prSet presAssocID="{7B44BA2C-7F00-47AF-B0C9-C3E3291B1793}" presName="hierChild3" presStyleCnt="0"/>
      <dgm:spPr/>
    </dgm:pt>
    <dgm:pt modelId="{532E0E19-508C-4FB7-B41D-CA2770779BE0}" type="pres">
      <dgm:prSet presAssocID="{6690FF68-ABA6-410F-893C-6D812527BD7D}" presName="bgShapesFlow" presStyleCnt="0"/>
      <dgm:spPr/>
    </dgm:pt>
  </dgm:ptLst>
  <dgm:cxnLst>
    <dgm:cxn modelId="{35A05033-5E91-4457-9B59-36C98C12FBF8}" type="presOf" srcId="{CBFE2B33-B434-46D1-A216-CA73049289C8}" destId="{A0D214C0-AB52-433D-A322-00F265A6B2BB}" srcOrd="0" destOrd="0" presId="urn:microsoft.com/office/officeart/2005/8/layout/hierarchy5"/>
    <dgm:cxn modelId="{B769BF40-ED21-4257-A48E-3C24CA18412D}" type="presOf" srcId="{3788304A-FBD2-493C-B1DE-246EAD93047C}" destId="{61B13370-417E-4CCA-B278-4D05A72F4D1A}" srcOrd="1" destOrd="0" presId="urn:microsoft.com/office/officeart/2005/8/layout/hierarchy5"/>
    <dgm:cxn modelId="{A44C5D42-927D-4EED-B33F-3274AF891AD3}" type="presOf" srcId="{A890F27A-2F05-4904-9244-A631866F1B76}" destId="{30B0E28D-34A8-4E9D-8C2C-14BF93D7AD74}" srcOrd="0" destOrd="0" presId="urn:microsoft.com/office/officeart/2005/8/layout/hierarchy5"/>
    <dgm:cxn modelId="{8B932C43-C398-41DC-97A8-1DBD21B470B3}" type="presOf" srcId="{5BD7FF07-1E8F-47B1-BDCB-D962BDF3ABE4}" destId="{A0849A05-78D4-458F-81AB-CEA071D966FC}" srcOrd="1" destOrd="0" presId="urn:microsoft.com/office/officeart/2005/8/layout/hierarchy5"/>
    <dgm:cxn modelId="{92920549-0DC3-4D0F-9943-A9134C827021}" srcId="{C51F1AC5-0F4E-422C-B06C-92B110718990}" destId="{9B85DA23-8CD6-459F-8939-326DEF80EA57}" srcOrd="1" destOrd="0" parTransId="{5BD7FF07-1E8F-47B1-BDCB-D962BDF3ABE4}" sibTransId="{837E0FC8-C954-4C16-A734-AB7D22A0529F}"/>
    <dgm:cxn modelId="{9A603A6D-3B65-4DBF-9750-A404EAADF20E}" type="presOf" srcId="{692CD922-B36A-4EF0-A3D7-1BD7A108F7D4}" destId="{4C72DA9E-BE0B-4115-99BA-B919D03E88FB}" srcOrd="0" destOrd="0" presId="urn:microsoft.com/office/officeart/2005/8/layout/hierarchy5"/>
    <dgm:cxn modelId="{90A9A44D-08B6-4282-80C0-80D3651A3B6A}" type="presOf" srcId="{28DBC524-5CEC-4740-A69E-87B882418BE2}" destId="{B7BF2637-4142-4999-866C-2F376BD3207F}" srcOrd="0" destOrd="0" presId="urn:microsoft.com/office/officeart/2005/8/layout/hierarchy5"/>
    <dgm:cxn modelId="{95696E50-EA99-4C75-BB30-AF6938F2BAE4}" type="presOf" srcId="{8BF76AD8-EDED-40FF-BE8B-13BF50E3DF2E}" destId="{079307C0-4381-4C7D-9A8B-C026519E582C}" srcOrd="1" destOrd="0" presId="urn:microsoft.com/office/officeart/2005/8/layout/hierarchy5"/>
    <dgm:cxn modelId="{31230051-8A9E-40D7-8B2A-2785EA9CA97F}" type="presOf" srcId="{88859716-8CE9-491C-BE7E-19BD28228035}" destId="{D735064E-243D-4E69-9A21-6413EF36C3BA}" srcOrd="0" destOrd="0" presId="urn:microsoft.com/office/officeart/2005/8/layout/hierarchy5"/>
    <dgm:cxn modelId="{85A14755-B298-4785-A45C-4ABEBEA6BC5D}" type="presOf" srcId="{5BD7FF07-1E8F-47B1-BDCB-D962BDF3ABE4}" destId="{D8697AA1-215A-48E2-8847-523F73BB621D}" srcOrd="0" destOrd="0" presId="urn:microsoft.com/office/officeart/2005/8/layout/hierarchy5"/>
    <dgm:cxn modelId="{F2B5D87D-C42C-4978-8553-026224312018}" type="presOf" srcId="{3788304A-FBD2-493C-B1DE-246EAD93047C}" destId="{460666E9-2091-4217-A789-0F97D83EF8F3}" srcOrd="0" destOrd="0" presId="urn:microsoft.com/office/officeart/2005/8/layout/hierarchy5"/>
    <dgm:cxn modelId="{40AA4A7F-DF29-49EB-B338-F02970449626}" srcId="{6690FF68-ABA6-410F-893C-6D812527BD7D}" destId="{C51F1AC5-0F4E-422C-B06C-92B110718990}" srcOrd="0" destOrd="0" parTransId="{E256ED4B-579B-40AB-AF9A-053088F72D9A}" sibTransId="{2649D788-07C1-4807-8077-38052342B7E9}"/>
    <dgm:cxn modelId="{954DC686-2096-4979-B67E-51348D19036F}" type="presOf" srcId="{C51F1AC5-0F4E-422C-B06C-92B110718990}" destId="{B2FE1827-D0C7-4D06-B44C-6CE3E58F4BF5}" srcOrd="0" destOrd="0" presId="urn:microsoft.com/office/officeart/2005/8/layout/hierarchy5"/>
    <dgm:cxn modelId="{C2FE5D8F-4694-4A96-BD16-BBB0DFBE08BC}" type="presOf" srcId="{28DBC524-5CEC-4740-A69E-87B882418BE2}" destId="{3C39DFF3-A661-4015-87EE-8A4C64A5FCC0}" srcOrd="1" destOrd="0" presId="urn:microsoft.com/office/officeart/2005/8/layout/hierarchy5"/>
    <dgm:cxn modelId="{1DF173A7-3FAD-4D6F-8FCE-5A653CCE34EE}" srcId="{C51F1AC5-0F4E-422C-B06C-92B110718990}" destId="{7B44BA2C-7F00-47AF-B0C9-C3E3291B1793}" srcOrd="5" destOrd="0" parTransId="{88859716-8CE9-491C-BE7E-19BD28228035}" sibTransId="{EBFC6F3C-1AE2-4604-98F0-82E913E96E57}"/>
    <dgm:cxn modelId="{7C32AAB4-3AE6-4AD3-97AD-8D39936196BE}" type="presOf" srcId="{CA686DC6-C510-4051-82C3-4535A1920E5B}" destId="{5A80E7B3-A06C-47FF-B5BE-D45FD8BE50EF}" srcOrd="0" destOrd="0" presId="urn:microsoft.com/office/officeart/2005/8/layout/hierarchy5"/>
    <dgm:cxn modelId="{287CEAB8-6180-48FE-B400-06A57235662C}" srcId="{C51F1AC5-0F4E-422C-B06C-92B110718990}" destId="{A890F27A-2F05-4904-9244-A631866F1B76}" srcOrd="2" destOrd="0" parTransId="{3788304A-FBD2-493C-B1DE-246EAD93047C}" sibTransId="{08755337-20C5-4577-8410-9A46524D7E14}"/>
    <dgm:cxn modelId="{8F37D4BD-58E3-469D-9ED1-36E350482A25}" srcId="{C51F1AC5-0F4E-422C-B06C-92B110718990}" destId="{CA686DC6-C510-4051-82C3-4535A1920E5B}" srcOrd="0" destOrd="0" parTransId="{8BF76AD8-EDED-40FF-BE8B-13BF50E3DF2E}" sibTransId="{94143E6F-CB7C-494A-9959-A64968F43C59}"/>
    <dgm:cxn modelId="{1E542ECD-1ADF-4FE2-B5EB-8C119BA9BAB3}" srcId="{C51F1AC5-0F4E-422C-B06C-92B110718990}" destId="{692CD922-B36A-4EF0-A3D7-1BD7A108F7D4}" srcOrd="4" destOrd="0" parTransId="{28DBC524-5CEC-4740-A69E-87B882418BE2}" sibTransId="{CC5BD0B2-7A59-47F6-9D5C-A94E6290FBB4}"/>
    <dgm:cxn modelId="{76FE87D5-DE79-44BD-9CA4-32468DC3FF91}" type="presOf" srcId="{88859716-8CE9-491C-BE7E-19BD28228035}" destId="{D24DE5ED-C8BC-4BAF-A360-72C8C166C8A1}" srcOrd="1" destOrd="0" presId="urn:microsoft.com/office/officeart/2005/8/layout/hierarchy5"/>
    <dgm:cxn modelId="{ECE0F1D5-A91E-4F64-994C-66538F599BBA}" type="presOf" srcId="{9B85DA23-8CD6-459F-8939-326DEF80EA57}" destId="{89D5A000-705B-45C5-B144-F98D84B6B169}" srcOrd="0" destOrd="0" presId="urn:microsoft.com/office/officeart/2005/8/layout/hierarchy5"/>
    <dgm:cxn modelId="{B1DD10E0-C765-4629-89B7-51F7611B0912}" type="presOf" srcId="{7B44BA2C-7F00-47AF-B0C9-C3E3291B1793}" destId="{04DC5DDD-3E72-4EF4-89A6-F5AE0B47969E}" srcOrd="0" destOrd="0" presId="urn:microsoft.com/office/officeart/2005/8/layout/hierarchy5"/>
    <dgm:cxn modelId="{37194EE3-B1AA-471B-AFF2-61748C73DD21}" type="presOf" srcId="{6690FF68-ABA6-410F-893C-6D812527BD7D}" destId="{6D73E82E-D1A1-4BD7-9DBC-A277C998F7B2}" srcOrd="0" destOrd="0" presId="urn:microsoft.com/office/officeart/2005/8/layout/hierarchy5"/>
    <dgm:cxn modelId="{F7A523E7-1289-4D52-82DD-AA9F3A4BA8BD}" srcId="{C51F1AC5-0F4E-422C-B06C-92B110718990}" destId="{95E3ACE9-92F3-4A43-9DEA-0875C9309E5D}" srcOrd="3" destOrd="0" parTransId="{CBFE2B33-B434-46D1-A216-CA73049289C8}" sibTransId="{B7FF2B13-D098-453B-86DA-B8CB8828CD24}"/>
    <dgm:cxn modelId="{AE5EBBF2-1D5D-47C9-A612-FF97E7184CCD}" type="presOf" srcId="{95E3ACE9-92F3-4A43-9DEA-0875C9309E5D}" destId="{74069624-15E5-406A-8E93-A83ACD4A2B2E}" srcOrd="0" destOrd="0" presId="urn:microsoft.com/office/officeart/2005/8/layout/hierarchy5"/>
    <dgm:cxn modelId="{5F6240F4-8130-41E4-BE17-1A94C21A62DF}" type="presOf" srcId="{CBFE2B33-B434-46D1-A216-CA73049289C8}" destId="{07905A14-9A2D-46F2-A940-C335154AE741}" srcOrd="1" destOrd="0" presId="urn:microsoft.com/office/officeart/2005/8/layout/hierarchy5"/>
    <dgm:cxn modelId="{6D550EF9-4304-4F6A-9131-2541462B32EE}" type="presOf" srcId="{8BF76AD8-EDED-40FF-BE8B-13BF50E3DF2E}" destId="{EDAB1509-9F50-4612-9156-3635C511F8FD}" srcOrd="0" destOrd="0" presId="urn:microsoft.com/office/officeart/2005/8/layout/hierarchy5"/>
    <dgm:cxn modelId="{C74CF3A9-47AA-474C-AC4C-A92343D3CA78}" type="presParOf" srcId="{6D73E82E-D1A1-4BD7-9DBC-A277C998F7B2}" destId="{C67290EF-98E6-4AF0-8BF0-F878FC5C3D67}" srcOrd="0" destOrd="0" presId="urn:microsoft.com/office/officeart/2005/8/layout/hierarchy5"/>
    <dgm:cxn modelId="{FC08775E-66A8-449C-BCCC-AA5F78574E7C}" type="presParOf" srcId="{C67290EF-98E6-4AF0-8BF0-F878FC5C3D67}" destId="{AC6121B3-43C0-4DBE-9260-C03482C8861F}" srcOrd="0" destOrd="0" presId="urn:microsoft.com/office/officeart/2005/8/layout/hierarchy5"/>
    <dgm:cxn modelId="{DCFE6053-73D9-41D7-87EE-52D94056AC90}" type="presParOf" srcId="{AC6121B3-43C0-4DBE-9260-C03482C8861F}" destId="{13017338-4E1C-474A-B945-3C5B215AEDB7}" srcOrd="0" destOrd="0" presId="urn:microsoft.com/office/officeart/2005/8/layout/hierarchy5"/>
    <dgm:cxn modelId="{FACCE4C4-E118-4482-9F35-4A72138BF78E}" type="presParOf" srcId="{13017338-4E1C-474A-B945-3C5B215AEDB7}" destId="{B2FE1827-D0C7-4D06-B44C-6CE3E58F4BF5}" srcOrd="0" destOrd="0" presId="urn:microsoft.com/office/officeart/2005/8/layout/hierarchy5"/>
    <dgm:cxn modelId="{033CF394-C589-4A6A-8ACA-D3860C6F186B}" type="presParOf" srcId="{13017338-4E1C-474A-B945-3C5B215AEDB7}" destId="{44E43ABF-F505-4CCC-8758-209F80C155A6}" srcOrd="1" destOrd="0" presId="urn:microsoft.com/office/officeart/2005/8/layout/hierarchy5"/>
    <dgm:cxn modelId="{35739E43-3938-41A5-94CE-0727E81E3411}" type="presParOf" srcId="{44E43ABF-F505-4CCC-8758-209F80C155A6}" destId="{EDAB1509-9F50-4612-9156-3635C511F8FD}" srcOrd="0" destOrd="0" presId="urn:microsoft.com/office/officeart/2005/8/layout/hierarchy5"/>
    <dgm:cxn modelId="{808CC822-104B-42D4-961E-13F8EA662F0B}" type="presParOf" srcId="{EDAB1509-9F50-4612-9156-3635C511F8FD}" destId="{079307C0-4381-4C7D-9A8B-C026519E582C}" srcOrd="0" destOrd="0" presId="urn:microsoft.com/office/officeart/2005/8/layout/hierarchy5"/>
    <dgm:cxn modelId="{4F88B677-8F9F-43C4-ADC9-4DAE59BC0EC3}" type="presParOf" srcId="{44E43ABF-F505-4CCC-8758-209F80C155A6}" destId="{2D093772-D6E2-4E83-85AE-0FF5A84A97C4}" srcOrd="1" destOrd="0" presId="urn:microsoft.com/office/officeart/2005/8/layout/hierarchy5"/>
    <dgm:cxn modelId="{3128A23C-3010-4FB6-98C9-C3218BF1902B}" type="presParOf" srcId="{2D093772-D6E2-4E83-85AE-0FF5A84A97C4}" destId="{5A80E7B3-A06C-47FF-B5BE-D45FD8BE50EF}" srcOrd="0" destOrd="0" presId="urn:microsoft.com/office/officeart/2005/8/layout/hierarchy5"/>
    <dgm:cxn modelId="{E67FC85A-05E3-4EBA-8AF7-E5187EC1965A}" type="presParOf" srcId="{2D093772-D6E2-4E83-85AE-0FF5A84A97C4}" destId="{0051AC4F-7B47-45A7-ACFB-CF91F01C6800}" srcOrd="1" destOrd="0" presId="urn:microsoft.com/office/officeart/2005/8/layout/hierarchy5"/>
    <dgm:cxn modelId="{309397AC-4C80-4330-A625-B2CE5FE73361}" type="presParOf" srcId="{44E43ABF-F505-4CCC-8758-209F80C155A6}" destId="{D8697AA1-215A-48E2-8847-523F73BB621D}" srcOrd="2" destOrd="0" presId="urn:microsoft.com/office/officeart/2005/8/layout/hierarchy5"/>
    <dgm:cxn modelId="{7BF3DEAC-883D-4CB1-9D64-0CC6E13E5B7C}" type="presParOf" srcId="{D8697AA1-215A-48E2-8847-523F73BB621D}" destId="{A0849A05-78D4-458F-81AB-CEA071D966FC}" srcOrd="0" destOrd="0" presId="urn:microsoft.com/office/officeart/2005/8/layout/hierarchy5"/>
    <dgm:cxn modelId="{66F4987E-7B15-4989-B130-5A35ACE13DB7}" type="presParOf" srcId="{44E43ABF-F505-4CCC-8758-209F80C155A6}" destId="{A0C2A4FC-638A-486C-8829-FBDD3415D127}" srcOrd="3" destOrd="0" presId="urn:microsoft.com/office/officeart/2005/8/layout/hierarchy5"/>
    <dgm:cxn modelId="{F44B27C8-6832-4D39-8269-91EE4BAF1B89}" type="presParOf" srcId="{A0C2A4FC-638A-486C-8829-FBDD3415D127}" destId="{89D5A000-705B-45C5-B144-F98D84B6B169}" srcOrd="0" destOrd="0" presId="urn:microsoft.com/office/officeart/2005/8/layout/hierarchy5"/>
    <dgm:cxn modelId="{BF30ED94-9B69-43C9-B805-BA2EFC833CA4}" type="presParOf" srcId="{A0C2A4FC-638A-486C-8829-FBDD3415D127}" destId="{BACD2FE8-6785-4DAB-B75B-3181B4B192C9}" srcOrd="1" destOrd="0" presId="urn:microsoft.com/office/officeart/2005/8/layout/hierarchy5"/>
    <dgm:cxn modelId="{0062229E-A5D9-4365-9602-1FD58C52EF7A}" type="presParOf" srcId="{44E43ABF-F505-4CCC-8758-209F80C155A6}" destId="{460666E9-2091-4217-A789-0F97D83EF8F3}" srcOrd="4" destOrd="0" presId="urn:microsoft.com/office/officeart/2005/8/layout/hierarchy5"/>
    <dgm:cxn modelId="{FBC4496D-2FAC-47DE-A7FF-1059EFF251CF}" type="presParOf" srcId="{460666E9-2091-4217-A789-0F97D83EF8F3}" destId="{61B13370-417E-4CCA-B278-4D05A72F4D1A}" srcOrd="0" destOrd="0" presId="urn:microsoft.com/office/officeart/2005/8/layout/hierarchy5"/>
    <dgm:cxn modelId="{5667BC51-2742-4300-8ECF-161AAA179C43}" type="presParOf" srcId="{44E43ABF-F505-4CCC-8758-209F80C155A6}" destId="{6E78698D-0702-4C8A-9771-2D7BCE16BAA8}" srcOrd="5" destOrd="0" presId="urn:microsoft.com/office/officeart/2005/8/layout/hierarchy5"/>
    <dgm:cxn modelId="{E6286515-7657-4F4B-8F7B-5143558918FA}" type="presParOf" srcId="{6E78698D-0702-4C8A-9771-2D7BCE16BAA8}" destId="{30B0E28D-34A8-4E9D-8C2C-14BF93D7AD74}" srcOrd="0" destOrd="0" presId="urn:microsoft.com/office/officeart/2005/8/layout/hierarchy5"/>
    <dgm:cxn modelId="{04D8131C-DDB9-4D6E-BF10-081E28FB26D0}" type="presParOf" srcId="{6E78698D-0702-4C8A-9771-2D7BCE16BAA8}" destId="{AD305CE9-CD5C-473E-A081-222CE8FCD778}" srcOrd="1" destOrd="0" presId="urn:microsoft.com/office/officeart/2005/8/layout/hierarchy5"/>
    <dgm:cxn modelId="{5175B3C5-E58D-455E-AD25-F0440F8CD5ED}" type="presParOf" srcId="{44E43ABF-F505-4CCC-8758-209F80C155A6}" destId="{A0D214C0-AB52-433D-A322-00F265A6B2BB}" srcOrd="6" destOrd="0" presId="urn:microsoft.com/office/officeart/2005/8/layout/hierarchy5"/>
    <dgm:cxn modelId="{591DAA5B-14E1-4FDB-B6E0-F8275F6B6A16}" type="presParOf" srcId="{A0D214C0-AB52-433D-A322-00F265A6B2BB}" destId="{07905A14-9A2D-46F2-A940-C335154AE741}" srcOrd="0" destOrd="0" presId="urn:microsoft.com/office/officeart/2005/8/layout/hierarchy5"/>
    <dgm:cxn modelId="{B7582B02-31E2-4676-9718-942B6562D591}" type="presParOf" srcId="{44E43ABF-F505-4CCC-8758-209F80C155A6}" destId="{38845FD9-5A44-4C6E-9656-ACEE15825207}" srcOrd="7" destOrd="0" presId="urn:microsoft.com/office/officeart/2005/8/layout/hierarchy5"/>
    <dgm:cxn modelId="{14E8DAD5-955C-46CE-B3A7-7853E075788B}" type="presParOf" srcId="{38845FD9-5A44-4C6E-9656-ACEE15825207}" destId="{74069624-15E5-406A-8E93-A83ACD4A2B2E}" srcOrd="0" destOrd="0" presId="urn:microsoft.com/office/officeart/2005/8/layout/hierarchy5"/>
    <dgm:cxn modelId="{5314384C-3CD7-45AF-A14E-F9412786A084}" type="presParOf" srcId="{38845FD9-5A44-4C6E-9656-ACEE15825207}" destId="{5ECDF89A-6C32-46A1-8DC8-00C483845888}" srcOrd="1" destOrd="0" presId="urn:microsoft.com/office/officeart/2005/8/layout/hierarchy5"/>
    <dgm:cxn modelId="{C4BE4383-F6A4-48EA-9B6F-D2688F1EACAF}" type="presParOf" srcId="{44E43ABF-F505-4CCC-8758-209F80C155A6}" destId="{B7BF2637-4142-4999-866C-2F376BD3207F}" srcOrd="8" destOrd="0" presId="urn:microsoft.com/office/officeart/2005/8/layout/hierarchy5"/>
    <dgm:cxn modelId="{80DA053B-E050-4949-89FA-5E64A58162BF}" type="presParOf" srcId="{B7BF2637-4142-4999-866C-2F376BD3207F}" destId="{3C39DFF3-A661-4015-87EE-8A4C64A5FCC0}" srcOrd="0" destOrd="0" presId="urn:microsoft.com/office/officeart/2005/8/layout/hierarchy5"/>
    <dgm:cxn modelId="{ACF10F1A-F940-43DE-BFD4-20637E7E7B4E}" type="presParOf" srcId="{44E43ABF-F505-4CCC-8758-209F80C155A6}" destId="{4C56D820-FDD7-4570-8640-24A2D069F75D}" srcOrd="9" destOrd="0" presId="urn:microsoft.com/office/officeart/2005/8/layout/hierarchy5"/>
    <dgm:cxn modelId="{92FFB0AD-DE68-45E4-806B-08560AA9B9DF}" type="presParOf" srcId="{4C56D820-FDD7-4570-8640-24A2D069F75D}" destId="{4C72DA9E-BE0B-4115-99BA-B919D03E88FB}" srcOrd="0" destOrd="0" presId="urn:microsoft.com/office/officeart/2005/8/layout/hierarchy5"/>
    <dgm:cxn modelId="{59FA4642-F84F-4D69-A664-D4E91669C969}" type="presParOf" srcId="{4C56D820-FDD7-4570-8640-24A2D069F75D}" destId="{E063D50E-2121-486E-A4B5-8E44F0BD456E}" srcOrd="1" destOrd="0" presId="urn:microsoft.com/office/officeart/2005/8/layout/hierarchy5"/>
    <dgm:cxn modelId="{567B12DD-F5A4-4767-B0F7-67FD6818BCE0}" type="presParOf" srcId="{44E43ABF-F505-4CCC-8758-209F80C155A6}" destId="{D735064E-243D-4E69-9A21-6413EF36C3BA}" srcOrd="10" destOrd="0" presId="urn:microsoft.com/office/officeart/2005/8/layout/hierarchy5"/>
    <dgm:cxn modelId="{B53F667B-62D6-4247-A06C-0567C1177A06}" type="presParOf" srcId="{D735064E-243D-4E69-9A21-6413EF36C3BA}" destId="{D24DE5ED-C8BC-4BAF-A360-72C8C166C8A1}" srcOrd="0" destOrd="0" presId="urn:microsoft.com/office/officeart/2005/8/layout/hierarchy5"/>
    <dgm:cxn modelId="{7078E8EB-755E-49A2-8B66-C4AB9F2F7A7B}" type="presParOf" srcId="{44E43ABF-F505-4CCC-8758-209F80C155A6}" destId="{754AC8FE-88E0-4411-A021-2481B311FDC4}" srcOrd="11" destOrd="0" presId="urn:microsoft.com/office/officeart/2005/8/layout/hierarchy5"/>
    <dgm:cxn modelId="{CC1E6519-CB93-4C1A-833F-C85858635B1F}" type="presParOf" srcId="{754AC8FE-88E0-4411-A021-2481B311FDC4}" destId="{04DC5DDD-3E72-4EF4-89A6-F5AE0B47969E}" srcOrd="0" destOrd="0" presId="urn:microsoft.com/office/officeart/2005/8/layout/hierarchy5"/>
    <dgm:cxn modelId="{056C0B04-15A2-4482-9C71-CE7ED78C55DB}" type="presParOf" srcId="{754AC8FE-88E0-4411-A021-2481B311FDC4}" destId="{BEE4877E-2FBF-4C27-9773-9CEA4E1E9316}" srcOrd="1" destOrd="0" presId="urn:microsoft.com/office/officeart/2005/8/layout/hierarchy5"/>
    <dgm:cxn modelId="{79E33D87-CCBB-46D4-982A-3A786CE5D9D5}" type="presParOf" srcId="{6D73E82E-D1A1-4BD7-9DBC-A277C998F7B2}" destId="{532E0E19-508C-4FB7-B41D-CA2770779BE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8EEBF-FA2F-4069-A138-9DEE6A2CA700}">
      <dsp:nvSpPr>
        <dsp:cNvPr id="0" name=""/>
        <dsp:cNvSpPr/>
      </dsp:nvSpPr>
      <dsp:spPr>
        <a:xfrm>
          <a:off x="2279660" y="2512887"/>
          <a:ext cx="626412" cy="1790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206" y="0"/>
              </a:lnTo>
              <a:lnTo>
                <a:pt x="313206" y="1790431"/>
              </a:lnTo>
              <a:lnTo>
                <a:pt x="626412" y="1790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2545445" y="3360681"/>
        <a:ext cx="94842" cy="94842"/>
      </dsp:txXfrm>
    </dsp:sp>
    <dsp:sp modelId="{68CD6BF9-220E-438F-838E-04B24A2CF6A5}">
      <dsp:nvSpPr>
        <dsp:cNvPr id="0" name=""/>
        <dsp:cNvSpPr/>
      </dsp:nvSpPr>
      <dsp:spPr>
        <a:xfrm>
          <a:off x="2279660" y="2512887"/>
          <a:ext cx="626412" cy="596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206" y="0"/>
              </a:lnTo>
              <a:lnTo>
                <a:pt x="313206" y="596810"/>
              </a:lnTo>
              <a:lnTo>
                <a:pt x="626412" y="596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71236" y="2789662"/>
        <a:ext cx="43260" cy="43260"/>
      </dsp:txXfrm>
    </dsp:sp>
    <dsp:sp modelId="{DDAE7588-5B5B-45DD-BDE8-E3A4AFE93C64}">
      <dsp:nvSpPr>
        <dsp:cNvPr id="0" name=""/>
        <dsp:cNvSpPr/>
      </dsp:nvSpPr>
      <dsp:spPr>
        <a:xfrm>
          <a:off x="2279660" y="1916076"/>
          <a:ext cx="626412" cy="596810"/>
        </a:xfrm>
        <a:custGeom>
          <a:avLst/>
          <a:gdLst/>
          <a:ahLst/>
          <a:cxnLst/>
          <a:rect l="0" t="0" r="0" b="0"/>
          <a:pathLst>
            <a:path>
              <a:moveTo>
                <a:pt x="0" y="596810"/>
              </a:moveTo>
              <a:lnTo>
                <a:pt x="313206" y="596810"/>
              </a:lnTo>
              <a:lnTo>
                <a:pt x="313206" y="0"/>
              </a:lnTo>
              <a:lnTo>
                <a:pt x="62641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71236" y="2192851"/>
        <a:ext cx="43260" cy="43260"/>
      </dsp:txXfrm>
    </dsp:sp>
    <dsp:sp modelId="{10CF79AA-41A5-46FC-BF00-C92AC2B468C7}">
      <dsp:nvSpPr>
        <dsp:cNvPr id="0" name=""/>
        <dsp:cNvSpPr/>
      </dsp:nvSpPr>
      <dsp:spPr>
        <a:xfrm>
          <a:off x="2279660" y="722455"/>
          <a:ext cx="626412" cy="1790431"/>
        </a:xfrm>
        <a:custGeom>
          <a:avLst/>
          <a:gdLst/>
          <a:ahLst/>
          <a:cxnLst/>
          <a:rect l="0" t="0" r="0" b="0"/>
          <a:pathLst>
            <a:path>
              <a:moveTo>
                <a:pt x="0" y="1790431"/>
              </a:moveTo>
              <a:lnTo>
                <a:pt x="313206" y="1790431"/>
              </a:lnTo>
              <a:lnTo>
                <a:pt x="313206" y="0"/>
              </a:lnTo>
              <a:lnTo>
                <a:pt x="62641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2545445" y="1570249"/>
        <a:ext cx="94842" cy="94842"/>
      </dsp:txXfrm>
    </dsp:sp>
    <dsp:sp modelId="{12122C86-70B8-4345-8001-A61B3976E868}">
      <dsp:nvSpPr>
        <dsp:cNvPr id="0" name=""/>
        <dsp:cNvSpPr/>
      </dsp:nvSpPr>
      <dsp:spPr>
        <a:xfrm rot="16200000">
          <a:off x="-710675" y="2035438"/>
          <a:ext cx="5025774" cy="95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/>
            <a:t>PROTOCOLO </a:t>
          </a:r>
          <a:r>
            <a:rPr lang="pt-BR" sz="3600" b="1" kern="1200" dirty="0">
              <a:solidFill>
                <a:srgbClr val="FF0000"/>
              </a:solidFill>
            </a:rPr>
            <a:t>????</a:t>
          </a:r>
        </a:p>
      </dsp:txBody>
      <dsp:txXfrm>
        <a:off x="-710675" y="2035438"/>
        <a:ext cx="5025774" cy="954897"/>
      </dsp:txXfrm>
    </dsp:sp>
    <dsp:sp modelId="{8D877C60-3B07-4639-92AB-B7D1CA7E8CDD}">
      <dsp:nvSpPr>
        <dsp:cNvPr id="0" name=""/>
        <dsp:cNvSpPr/>
      </dsp:nvSpPr>
      <dsp:spPr>
        <a:xfrm>
          <a:off x="2906072" y="245006"/>
          <a:ext cx="3132062" cy="95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APLICAÇÃO</a:t>
          </a:r>
        </a:p>
      </dsp:txBody>
      <dsp:txXfrm>
        <a:off x="2906072" y="245006"/>
        <a:ext cx="3132062" cy="954897"/>
      </dsp:txXfrm>
    </dsp:sp>
    <dsp:sp modelId="{6812AD8A-FCC0-45C5-B164-084CAB4DA1F9}">
      <dsp:nvSpPr>
        <dsp:cNvPr id="0" name=""/>
        <dsp:cNvSpPr/>
      </dsp:nvSpPr>
      <dsp:spPr>
        <a:xfrm>
          <a:off x="2906072" y="1438627"/>
          <a:ext cx="3132062" cy="95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TRANSPORTE</a:t>
          </a:r>
        </a:p>
      </dsp:txBody>
      <dsp:txXfrm>
        <a:off x="2906072" y="1438627"/>
        <a:ext cx="3132062" cy="954897"/>
      </dsp:txXfrm>
    </dsp:sp>
    <dsp:sp modelId="{26C49886-7EDE-49EB-8EBA-634FB7B785E5}">
      <dsp:nvSpPr>
        <dsp:cNvPr id="0" name=""/>
        <dsp:cNvSpPr/>
      </dsp:nvSpPr>
      <dsp:spPr>
        <a:xfrm>
          <a:off x="2906072" y="2632249"/>
          <a:ext cx="3132062" cy="95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INTERNET</a:t>
          </a:r>
        </a:p>
      </dsp:txBody>
      <dsp:txXfrm>
        <a:off x="2906072" y="2632249"/>
        <a:ext cx="3132062" cy="954897"/>
      </dsp:txXfrm>
    </dsp:sp>
    <dsp:sp modelId="{2DB4B3E9-A15D-4212-BB76-046AA5F7E40C}">
      <dsp:nvSpPr>
        <dsp:cNvPr id="0" name=""/>
        <dsp:cNvSpPr/>
      </dsp:nvSpPr>
      <dsp:spPr>
        <a:xfrm>
          <a:off x="2906072" y="3825870"/>
          <a:ext cx="3132062" cy="95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ACESSO À REDE</a:t>
          </a:r>
        </a:p>
      </dsp:txBody>
      <dsp:txXfrm>
        <a:off x="2906072" y="3825870"/>
        <a:ext cx="3132062" cy="954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C88C8-646D-4693-84FA-9764D0B4D21F}">
      <dsp:nvSpPr>
        <dsp:cNvPr id="0" name=""/>
        <dsp:cNvSpPr/>
      </dsp:nvSpPr>
      <dsp:spPr>
        <a:xfrm>
          <a:off x="838" y="0"/>
          <a:ext cx="2180431" cy="4314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b="1" i="0" kern="1200" dirty="0"/>
            <a:t>1</a:t>
          </a:r>
          <a:endParaRPr lang="pt-BR" sz="6000" b="1" kern="1200" dirty="0"/>
        </a:p>
      </dsp:txBody>
      <dsp:txXfrm>
        <a:off x="838" y="0"/>
        <a:ext cx="2180431" cy="1294401"/>
      </dsp:txXfrm>
    </dsp:sp>
    <dsp:sp modelId="{C0B6EEE9-5216-4E26-B638-95783EE072E6}">
      <dsp:nvSpPr>
        <dsp:cNvPr id="0" name=""/>
        <dsp:cNvSpPr/>
      </dsp:nvSpPr>
      <dsp:spPr>
        <a:xfrm>
          <a:off x="218881" y="1294401"/>
          <a:ext cx="1744344" cy="280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dirty="0"/>
            <a:t>Baseado em </a:t>
          </a:r>
          <a:r>
            <a:rPr lang="pt-BR" sz="2300" b="1" i="0" kern="1200" dirty="0">
              <a:solidFill>
                <a:schemeClr val="tx1"/>
              </a:solidFill>
            </a:rPr>
            <a:t>requisição</a:t>
          </a:r>
          <a:r>
            <a:rPr lang="pt-BR" sz="2300" b="1" i="0" kern="1200" dirty="0"/>
            <a:t> e </a:t>
          </a:r>
          <a:r>
            <a:rPr lang="pt-BR" sz="2300" b="1" i="0" kern="1200" dirty="0">
              <a:solidFill>
                <a:srgbClr val="FF0000"/>
              </a:solidFill>
            </a:rPr>
            <a:t>resposta</a:t>
          </a:r>
          <a:endParaRPr lang="pt-BR" sz="2300" kern="1200" dirty="0">
            <a:solidFill>
              <a:srgbClr val="FF0000"/>
            </a:solidFill>
          </a:endParaRPr>
        </a:p>
      </dsp:txBody>
      <dsp:txXfrm>
        <a:off x="269971" y="1345491"/>
        <a:ext cx="1642164" cy="2702356"/>
      </dsp:txXfrm>
    </dsp:sp>
    <dsp:sp modelId="{872FE103-C15E-4882-AC7C-10FF1269A1EB}">
      <dsp:nvSpPr>
        <dsp:cNvPr id="0" name=""/>
        <dsp:cNvSpPr/>
      </dsp:nvSpPr>
      <dsp:spPr>
        <a:xfrm>
          <a:off x="2344801" y="0"/>
          <a:ext cx="2180431" cy="4314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b="1" kern="1200" dirty="0"/>
            <a:t>2</a:t>
          </a:r>
        </a:p>
      </dsp:txBody>
      <dsp:txXfrm>
        <a:off x="2344801" y="0"/>
        <a:ext cx="2180431" cy="1294401"/>
      </dsp:txXfrm>
    </dsp:sp>
    <dsp:sp modelId="{8F269A31-C91C-4156-AB01-B3976AE592FE}">
      <dsp:nvSpPr>
        <dsp:cNvPr id="0" name=""/>
        <dsp:cNvSpPr/>
      </dsp:nvSpPr>
      <dsp:spPr>
        <a:xfrm>
          <a:off x="2562845" y="1294401"/>
          <a:ext cx="1744344" cy="280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dirty="0"/>
            <a:t>Sem “Estados”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dirty="0">
              <a:solidFill>
                <a:srgbClr val="FF0000"/>
              </a:solidFill>
            </a:rPr>
            <a:t>(</a:t>
          </a:r>
          <a:r>
            <a:rPr lang="pt-BR" sz="2300" b="1" i="0" kern="1200" dirty="0" err="1">
              <a:solidFill>
                <a:srgbClr val="FF0000"/>
              </a:solidFill>
            </a:rPr>
            <a:t>Stateless</a:t>
          </a:r>
          <a:r>
            <a:rPr lang="pt-BR" sz="2300" b="1" i="0" kern="1200" dirty="0">
              <a:solidFill>
                <a:srgbClr val="FF0000"/>
              </a:solidFill>
            </a:rPr>
            <a:t>)</a:t>
          </a:r>
          <a:endParaRPr lang="pt-BR" sz="2300" kern="1200" dirty="0">
            <a:solidFill>
              <a:srgbClr val="FF0000"/>
            </a:solidFill>
          </a:endParaRPr>
        </a:p>
      </dsp:txBody>
      <dsp:txXfrm>
        <a:off x="2613935" y="1345491"/>
        <a:ext cx="1642164" cy="2702356"/>
      </dsp:txXfrm>
    </dsp:sp>
    <dsp:sp modelId="{000378E2-179D-46A2-B763-FF01702C831F}">
      <dsp:nvSpPr>
        <dsp:cNvPr id="0" name=""/>
        <dsp:cNvSpPr/>
      </dsp:nvSpPr>
      <dsp:spPr>
        <a:xfrm>
          <a:off x="4689603" y="0"/>
          <a:ext cx="2180431" cy="4314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b="1" kern="1200" dirty="0"/>
            <a:t>3</a:t>
          </a:r>
        </a:p>
      </dsp:txBody>
      <dsp:txXfrm>
        <a:off x="4689603" y="0"/>
        <a:ext cx="2180431" cy="1294401"/>
      </dsp:txXfrm>
    </dsp:sp>
    <dsp:sp modelId="{3B91ADF5-BCCE-417C-BB43-1936A6954282}">
      <dsp:nvSpPr>
        <dsp:cNvPr id="0" name=""/>
        <dsp:cNvSpPr/>
      </dsp:nvSpPr>
      <dsp:spPr>
        <a:xfrm>
          <a:off x="4906808" y="1294401"/>
          <a:ext cx="1744344" cy="280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dirty="0"/>
            <a:t>Métodos HTTP</a:t>
          </a:r>
          <a:endParaRPr lang="pt-BR" sz="2300" kern="1200" dirty="0"/>
        </a:p>
      </dsp:txBody>
      <dsp:txXfrm>
        <a:off x="4957898" y="1345491"/>
        <a:ext cx="1642164" cy="2702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1827-D0C7-4D06-B44C-6CE3E58F4BF5}">
      <dsp:nvSpPr>
        <dsp:cNvPr id="0" name=""/>
        <dsp:cNvSpPr/>
      </dsp:nvSpPr>
      <dsp:spPr>
        <a:xfrm>
          <a:off x="2254780" y="1815992"/>
          <a:ext cx="1491819" cy="129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rgbClr val="FFC000"/>
              </a:solidFill>
              <a:effectLst/>
              <a:latin typeface="Söhne"/>
            </a:rPr>
            <a:t>MÉTODOS HTTP</a:t>
          </a:r>
          <a:endParaRPr lang="pt-BR" sz="2000" b="1" kern="1200" dirty="0"/>
        </a:p>
      </dsp:txBody>
      <dsp:txXfrm>
        <a:off x="2292644" y="1853856"/>
        <a:ext cx="1416091" cy="1217045"/>
      </dsp:txXfrm>
    </dsp:sp>
    <dsp:sp modelId="{EDAB1509-9F50-4612-9156-3635C511F8FD}">
      <dsp:nvSpPr>
        <dsp:cNvPr id="0" name=""/>
        <dsp:cNvSpPr/>
      </dsp:nvSpPr>
      <dsp:spPr>
        <a:xfrm rot="16859993">
          <a:off x="2903444" y="1426236"/>
          <a:ext cx="208394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8394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>
        <a:off x="3893316" y="1387453"/>
        <a:ext cx="104197" cy="104197"/>
      </dsp:txXfrm>
    </dsp:sp>
    <dsp:sp modelId="{5A80E7B3-A06C-47FF-B5BE-D45FD8BE50EF}">
      <dsp:nvSpPr>
        <dsp:cNvPr id="0" name=""/>
        <dsp:cNvSpPr/>
      </dsp:nvSpPr>
      <dsp:spPr>
        <a:xfrm>
          <a:off x="4144230" y="3748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GET</a:t>
          </a:r>
        </a:p>
      </dsp:txBody>
      <dsp:txXfrm>
        <a:off x="4168421" y="27939"/>
        <a:ext cx="1603523" cy="777570"/>
      </dsp:txXfrm>
    </dsp:sp>
    <dsp:sp modelId="{D8697AA1-215A-48E2-8847-523F73BB621D}">
      <dsp:nvSpPr>
        <dsp:cNvPr id="0" name=""/>
        <dsp:cNvSpPr/>
      </dsp:nvSpPr>
      <dsp:spPr>
        <a:xfrm rot="17396643">
          <a:off x="3362554" y="1901159"/>
          <a:ext cx="11657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657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916272" y="1885331"/>
        <a:ext cx="58286" cy="58286"/>
      </dsp:txXfrm>
    </dsp:sp>
    <dsp:sp modelId="{89D5A000-705B-45C5-B144-F98D84B6B169}">
      <dsp:nvSpPr>
        <dsp:cNvPr id="0" name=""/>
        <dsp:cNvSpPr/>
      </dsp:nvSpPr>
      <dsp:spPr>
        <a:xfrm>
          <a:off x="4144230" y="953594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solidFill>
                <a:schemeClr val="tx1"/>
              </a:solidFill>
            </a:rPr>
            <a:t>POST</a:t>
          </a:r>
        </a:p>
      </dsp:txBody>
      <dsp:txXfrm>
        <a:off x="4168421" y="977785"/>
        <a:ext cx="1603523" cy="777570"/>
      </dsp:txXfrm>
    </dsp:sp>
    <dsp:sp modelId="{460666E9-2091-4217-A789-0F97D83EF8F3}">
      <dsp:nvSpPr>
        <dsp:cNvPr id="0" name=""/>
        <dsp:cNvSpPr/>
      </dsp:nvSpPr>
      <dsp:spPr>
        <a:xfrm rot="20390567">
          <a:off x="3733628" y="2376082"/>
          <a:ext cx="4235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23573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934826" y="2378808"/>
        <a:ext cx="21178" cy="21178"/>
      </dsp:txXfrm>
    </dsp:sp>
    <dsp:sp modelId="{30B0E28D-34A8-4E9D-8C2C-14BF93D7AD74}">
      <dsp:nvSpPr>
        <dsp:cNvPr id="0" name=""/>
        <dsp:cNvSpPr/>
      </dsp:nvSpPr>
      <dsp:spPr>
        <a:xfrm>
          <a:off x="4144230" y="1903440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PUT</a:t>
          </a:r>
        </a:p>
      </dsp:txBody>
      <dsp:txXfrm>
        <a:off x="4168421" y="1927631"/>
        <a:ext cx="1603523" cy="777570"/>
      </dsp:txXfrm>
    </dsp:sp>
    <dsp:sp modelId="{A0D214C0-AB52-433D-A322-00F265A6B2BB}">
      <dsp:nvSpPr>
        <dsp:cNvPr id="0" name=""/>
        <dsp:cNvSpPr/>
      </dsp:nvSpPr>
      <dsp:spPr>
        <a:xfrm rot="3820879">
          <a:off x="3496990" y="2851005"/>
          <a:ext cx="8968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684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922994" y="2841899"/>
        <a:ext cx="44842" cy="44842"/>
      </dsp:txXfrm>
    </dsp:sp>
    <dsp:sp modelId="{74069624-15E5-406A-8E93-A83ACD4A2B2E}">
      <dsp:nvSpPr>
        <dsp:cNvPr id="0" name=""/>
        <dsp:cNvSpPr/>
      </dsp:nvSpPr>
      <dsp:spPr>
        <a:xfrm>
          <a:off x="4144230" y="2853285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solidFill>
                <a:schemeClr val="tx1"/>
              </a:solidFill>
            </a:rPr>
            <a:t>DELETE</a:t>
          </a:r>
        </a:p>
      </dsp:txBody>
      <dsp:txXfrm>
        <a:off x="4168421" y="2877476"/>
        <a:ext cx="1603523" cy="777570"/>
      </dsp:txXfrm>
    </dsp:sp>
    <dsp:sp modelId="{B7BF2637-4142-4999-866C-2F376BD3207F}">
      <dsp:nvSpPr>
        <dsp:cNvPr id="0" name=""/>
        <dsp:cNvSpPr/>
      </dsp:nvSpPr>
      <dsp:spPr>
        <a:xfrm rot="4633505">
          <a:off x="3046294" y="3325928"/>
          <a:ext cx="17982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824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b="1" kern="1200"/>
        </a:p>
      </dsp:txBody>
      <dsp:txXfrm>
        <a:off x="3900459" y="3294287"/>
        <a:ext cx="89912" cy="89912"/>
      </dsp:txXfrm>
    </dsp:sp>
    <dsp:sp modelId="{4C72DA9E-BE0B-4115-99BA-B919D03E88FB}">
      <dsp:nvSpPr>
        <dsp:cNvPr id="0" name=""/>
        <dsp:cNvSpPr/>
      </dsp:nvSpPr>
      <dsp:spPr>
        <a:xfrm>
          <a:off x="4144230" y="3803131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HEAD</a:t>
          </a:r>
        </a:p>
      </dsp:txBody>
      <dsp:txXfrm>
        <a:off x="4168421" y="3827322"/>
        <a:ext cx="1603523" cy="777570"/>
      </dsp:txXfrm>
    </dsp:sp>
    <dsp:sp modelId="{D735064E-243D-4E69-9A21-6413EF36C3BA}">
      <dsp:nvSpPr>
        <dsp:cNvPr id="0" name=""/>
        <dsp:cNvSpPr/>
      </dsp:nvSpPr>
      <dsp:spPr>
        <a:xfrm rot="4897990">
          <a:off x="2579085" y="3800851"/>
          <a:ext cx="27326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3265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b="1" kern="1200"/>
        </a:p>
      </dsp:txBody>
      <dsp:txXfrm>
        <a:off x="3877098" y="3745850"/>
        <a:ext cx="136632" cy="136632"/>
      </dsp:txXfrm>
    </dsp:sp>
    <dsp:sp modelId="{04DC5DDD-3E72-4EF4-89A6-F5AE0B47969E}">
      <dsp:nvSpPr>
        <dsp:cNvPr id="0" name=""/>
        <dsp:cNvSpPr/>
      </dsp:nvSpPr>
      <dsp:spPr>
        <a:xfrm>
          <a:off x="4144230" y="4752977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solidFill>
                <a:schemeClr val="tx1"/>
              </a:solidFill>
            </a:rPr>
            <a:t>OPTIONS</a:t>
          </a:r>
        </a:p>
      </dsp:txBody>
      <dsp:txXfrm>
        <a:off x="4168421" y="4777168"/>
        <a:ext cx="1603523" cy="777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1827-D0C7-4D06-B44C-6CE3E58F4BF5}">
      <dsp:nvSpPr>
        <dsp:cNvPr id="0" name=""/>
        <dsp:cNvSpPr/>
      </dsp:nvSpPr>
      <dsp:spPr>
        <a:xfrm>
          <a:off x="762592" y="1045202"/>
          <a:ext cx="1806163" cy="156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>
              <a:solidFill>
                <a:srgbClr val="FFC000"/>
              </a:solidFill>
              <a:effectLst/>
              <a:latin typeface="+mn-lt"/>
            </a:rPr>
            <a:t>VERSÕES HTTP</a:t>
          </a:r>
          <a:endParaRPr lang="pt-BR" sz="2200" b="1" kern="1200" dirty="0">
            <a:latin typeface="+mn-lt"/>
          </a:endParaRPr>
        </a:p>
      </dsp:txBody>
      <dsp:txXfrm>
        <a:off x="808434" y="1091044"/>
        <a:ext cx="1714479" cy="1473491"/>
      </dsp:txXfrm>
    </dsp:sp>
    <dsp:sp modelId="{EDAB1509-9F50-4612-9156-3635C511F8FD}">
      <dsp:nvSpPr>
        <dsp:cNvPr id="0" name=""/>
        <dsp:cNvSpPr/>
      </dsp:nvSpPr>
      <dsp:spPr>
        <a:xfrm rot="17396643">
          <a:off x="2103788" y="1144221"/>
          <a:ext cx="14113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1352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>
            <a:latin typeface="+mn-lt"/>
          </a:endParaRPr>
        </a:p>
      </dsp:txBody>
      <dsp:txXfrm>
        <a:off x="2774180" y="1129152"/>
        <a:ext cx="70567" cy="70567"/>
      </dsp:txXfrm>
    </dsp:sp>
    <dsp:sp modelId="{5A80E7B3-A06C-47FF-B5BE-D45FD8BE50EF}">
      <dsp:nvSpPr>
        <dsp:cNvPr id="0" name=""/>
        <dsp:cNvSpPr/>
      </dsp:nvSpPr>
      <dsp:spPr>
        <a:xfrm>
          <a:off x="3050172" y="1086"/>
          <a:ext cx="1999982" cy="999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>
              <a:latin typeface="+mn-lt"/>
            </a:rPr>
            <a:t>HTTP/1.0 e HTTP/1.1:</a:t>
          </a:r>
          <a:endParaRPr lang="pt-BR" sz="2200" b="1" kern="1200" dirty="0">
            <a:latin typeface="+mn-lt"/>
          </a:endParaRPr>
        </a:p>
      </dsp:txBody>
      <dsp:txXfrm>
        <a:off x="3079461" y="30375"/>
        <a:ext cx="1941404" cy="941413"/>
      </dsp:txXfrm>
    </dsp:sp>
    <dsp:sp modelId="{D8697AA1-215A-48E2-8847-523F73BB621D}">
      <dsp:nvSpPr>
        <dsp:cNvPr id="0" name=""/>
        <dsp:cNvSpPr/>
      </dsp:nvSpPr>
      <dsp:spPr>
        <a:xfrm rot="20390567">
          <a:off x="2553051" y="1719216"/>
          <a:ext cx="51282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282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>
            <a:latin typeface="+mn-lt"/>
          </a:endParaRPr>
        </a:p>
      </dsp:txBody>
      <dsp:txXfrm>
        <a:off x="2796643" y="1726610"/>
        <a:ext cx="25641" cy="25641"/>
      </dsp:txXfrm>
    </dsp:sp>
    <dsp:sp modelId="{89D5A000-705B-45C5-B144-F98D84B6B169}">
      <dsp:nvSpPr>
        <dsp:cNvPr id="0" name=""/>
        <dsp:cNvSpPr/>
      </dsp:nvSpPr>
      <dsp:spPr>
        <a:xfrm>
          <a:off x="3050172" y="1151076"/>
          <a:ext cx="1999982" cy="999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>
              <a:latin typeface="+mn-lt"/>
            </a:rPr>
            <a:t>HTTP/2:</a:t>
          </a:r>
          <a:endParaRPr lang="pt-BR" sz="2200" b="1" kern="1200" dirty="0">
            <a:solidFill>
              <a:schemeClr val="tx1"/>
            </a:solidFill>
            <a:latin typeface="+mn-lt"/>
          </a:endParaRPr>
        </a:p>
      </dsp:txBody>
      <dsp:txXfrm>
        <a:off x="3079461" y="1180365"/>
        <a:ext cx="1941404" cy="941413"/>
      </dsp:txXfrm>
    </dsp:sp>
    <dsp:sp modelId="{460666E9-2091-4217-A789-0F97D83EF8F3}">
      <dsp:nvSpPr>
        <dsp:cNvPr id="0" name=""/>
        <dsp:cNvSpPr/>
      </dsp:nvSpPr>
      <dsp:spPr>
        <a:xfrm rot="3820879">
          <a:off x="2266551" y="2294211"/>
          <a:ext cx="108582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582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>
            <a:latin typeface="+mn-lt"/>
          </a:endParaRPr>
        </a:p>
      </dsp:txBody>
      <dsp:txXfrm>
        <a:off x="2782318" y="2287280"/>
        <a:ext cx="54291" cy="54291"/>
      </dsp:txXfrm>
    </dsp:sp>
    <dsp:sp modelId="{30B0E28D-34A8-4E9D-8C2C-14BF93D7AD74}">
      <dsp:nvSpPr>
        <dsp:cNvPr id="0" name=""/>
        <dsp:cNvSpPr/>
      </dsp:nvSpPr>
      <dsp:spPr>
        <a:xfrm>
          <a:off x="3050172" y="2301066"/>
          <a:ext cx="1999982" cy="999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>
              <a:latin typeface="+mn-lt"/>
            </a:rPr>
            <a:t>HTTP/3</a:t>
          </a:r>
          <a:endParaRPr lang="pt-BR" sz="2200" b="1" kern="1200" dirty="0">
            <a:latin typeface="+mn-lt"/>
          </a:endParaRPr>
        </a:p>
      </dsp:txBody>
      <dsp:txXfrm>
        <a:off x="3079461" y="2330355"/>
        <a:ext cx="1941404" cy="941413"/>
      </dsp:txXfrm>
    </dsp:sp>
    <dsp:sp modelId="{05C66E76-3E76-47BA-A47F-BFD308F03F90}">
      <dsp:nvSpPr>
        <dsp:cNvPr id="0" name=""/>
        <dsp:cNvSpPr/>
      </dsp:nvSpPr>
      <dsp:spPr>
        <a:xfrm rot="4633505">
          <a:off x="1720887" y="2869206"/>
          <a:ext cx="217715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7715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>
        <a:off x="2755035" y="2834992"/>
        <a:ext cx="108857" cy="108857"/>
      </dsp:txXfrm>
    </dsp:sp>
    <dsp:sp modelId="{35FFC992-645F-47F4-B3E1-0A241969D839}">
      <dsp:nvSpPr>
        <dsp:cNvPr id="0" name=""/>
        <dsp:cNvSpPr/>
      </dsp:nvSpPr>
      <dsp:spPr>
        <a:xfrm>
          <a:off x="3050172" y="3451056"/>
          <a:ext cx="1999982" cy="999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/>
            <a:t>HTTPS (HTTP Secure)</a:t>
          </a:r>
          <a:endParaRPr lang="pt-BR" sz="2200" b="1" kern="1200" dirty="0">
            <a:latin typeface="+mn-lt"/>
          </a:endParaRPr>
        </a:p>
      </dsp:txBody>
      <dsp:txXfrm>
        <a:off x="3079461" y="3480345"/>
        <a:ext cx="1941404" cy="941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1827-D0C7-4D06-B44C-6CE3E58F4BF5}">
      <dsp:nvSpPr>
        <dsp:cNvPr id="0" name=""/>
        <dsp:cNvSpPr/>
      </dsp:nvSpPr>
      <dsp:spPr>
        <a:xfrm>
          <a:off x="2267331" y="1957626"/>
          <a:ext cx="1726130" cy="1105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1"/>
              </a:solidFill>
              <a:effectLst/>
              <a:latin typeface="Söhne"/>
            </a:rPr>
            <a:t>REQUISIÇÃO</a:t>
          </a:r>
          <a:r>
            <a:rPr lang="pt-BR" sz="2000" b="1" i="0" kern="1200" dirty="0">
              <a:solidFill>
                <a:srgbClr val="FFC000"/>
              </a:solidFill>
              <a:effectLst/>
              <a:latin typeface="Söhne"/>
            </a:rPr>
            <a:t> HTTP</a:t>
          </a:r>
          <a:endParaRPr lang="pt-BR" sz="2000" b="1" kern="1200" dirty="0"/>
        </a:p>
      </dsp:txBody>
      <dsp:txXfrm>
        <a:off x="2299697" y="1989992"/>
        <a:ext cx="1661398" cy="1040311"/>
      </dsp:txXfrm>
    </dsp:sp>
    <dsp:sp modelId="{EDAB1509-9F50-4612-9156-3635C511F8FD}">
      <dsp:nvSpPr>
        <dsp:cNvPr id="0" name=""/>
        <dsp:cNvSpPr/>
      </dsp:nvSpPr>
      <dsp:spPr>
        <a:xfrm rot="16737884">
          <a:off x="3072807" y="1421490"/>
          <a:ext cx="21811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8119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>
        <a:off x="4108875" y="1378342"/>
        <a:ext cx="109059" cy="109059"/>
      </dsp:txXfrm>
    </dsp:sp>
    <dsp:sp modelId="{5A80E7B3-A06C-47FF-B5BE-D45FD8BE50EF}">
      <dsp:nvSpPr>
        <dsp:cNvPr id="0" name=""/>
        <dsp:cNvSpPr/>
      </dsp:nvSpPr>
      <dsp:spPr>
        <a:xfrm>
          <a:off x="4333350" y="2589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dirty="0"/>
            <a:t>Host</a:t>
          </a:r>
          <a:endParaRPr lang="pt-BR" sz="1600" b="1" kern="1200" dirty="0"/>
        </a:p>
      </dsp:txBody>
      <dsp:txXfrm>
        <a:off x="4354028" y="23267"/>
        <a:ext cx="1370669" cy="664656"/>
      </dsp:txXfrm>
    </dsp:sp>
    <dsp:sp modelId="{D8697AA1-215A-48E2-8847-523F73BB621D}">
      <dsp:nvSpPr>
        <dsp:cNvPr id="0" name=""/>
        <dsp:cNvSpPr/>
      </dsp:nvSpPr>
      <dsp:spPr>
        <a:xfrm rot="17052358">
          <a:off x="3470909" y="1827447"/>
          <a:ext cx="138499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84991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4128780" y="1804204"/>
        <a:ext cx="69249" cy="69249"/>
      </dsp:txXfrm>
    </dsp:sp>
    <dsp:sp modelId="{89D5A000-705B-45C5-B144-F98D84B6B169}">
      <dsp:nvSpPr>
        <dsp:cNvPr id="0" name=""/>
        <dsp:cNvSpPr/>
      </dsp:nvSpPr>
      <dsp:spPr>
        <a:xfrm>
          <a:off x="4333350" y="814504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dirty="0" err="1"/>
            <a:t>User</a:t>
          </a:r>
          <a:r>
            <a:rPr lang="pt-BR" sz="1600" b="1" i="0" kern="1200" dirty="0"/>
            <a:t>-Agent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4354028" y="835182"/>
        <a:ext cx="1370669" cy="664656"/>
      </dsp:txXfrm>
    </dsp:sp>
    <dsp:sp modelId="{460666E9-2091-4217-A789-0F97D83EF8F3}">
      <dsp:nvSpPr>
        <dsp:cNvPr id="0" name=""/>
        <dsp:cNvSpPr/>
      </dsp:nvSpPr>
      <dsp:spPr>
        <a:xfrm rot="18158190">
          <a:off x="3848289" y="2233405"/>
          <a:ext cx="6302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30231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4147649" y="2229031"/>
        <a:ext cx="31511" cy="31511"/>
      </dsp:txXfrm>
    </dsp:sp>
    <dsp:sp modelId="{30B0E28D-34A8-4E9D-8C2C-14BF93D7AD74}">
      <dsp:nvSpPr>
        <dsp:cNvPr id="0" name=""/>
        <dsp:cNvSpPr/>
      </dsp:nvSpPr>
      <dsp:spPr>
        <a:xfrm>
          <a:off x="4333350" y="1626418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dirty="0" err="1"/>
            <a:t>Accept</a:t>
          </a:r>
          <a:endParaRPr lang="pt-BR" sz="1600" b="1" kern="1200" dirty="0"/>
        </a:p>
      </dsp:txBody>
      <dsp:txXfrm>
        <a:off x="4354028" y="1647096"/>
        <a:ext cx="1370669" cy="664656"/>
      </dsp:txXfrm>
    </dsp:sp>
    <dsp:sp modelId="{A0D214C0-AB52-433D-A322-00F265A6B2BB}">
      <dsp:nvSpPr>
        <dsp:cNvPr id="0" name=""/>
        <dsp:cNvSpPr/>
      </dsp:nvSpPr>
      <dsp:spPr>
        <a:xfrm rot="2376062">
          <a:off x="3942842" y="2639362"/>
          <a:ext cx="4411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112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4152377" y="2639715"/>
        <a:ext cx="22056" cy="22056"/>
      </dsp:txXfrm>
    </dsp:sp>
    <dsp:sp modelId="{74069624-15E5-406A-8E93-A83ACD4A2B2E}">
      <dsp:nvSpPr>
        <dsp:cNvPr id="0" name=""/>
        <dsp:cNvSpPr/>
      </dsp:nvSpPr>
      <dsp:spPr>
        <a:xfrm>
          <a:off x="4333350" y="2438333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/>
            <a:t>Accept-Language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4354028" y="2459011"/>
        <a:ext cx="1370669" cy="664656"/>
      </dsp:txXfrm>
    </dsp:sp>
    <dsp:sp modelId="{B7BF2637-4142-4999-866C-2F376BD3207F}">
      <dsp:nvSpPr>
        <dsp:cNvPr id="0" name=""/>
        <dsp:cNvSpPr/>
      </dsp:nvSpPr>
      <dsp:spPr>
        <a:xfrm rot="4363651">
          <a:off x="3591041" y="3045319"/>
          <a:ext cx="11447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44728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4134787" y="3028083"/>
        <a:ext cx="57236" cy="57236"/>
      </dsp:txXfrm>
    </dsp:sp>
    <dsp:sp modelId="{4C72DA9E-BE0B-4115-99BA-B919D03E88FB}">
      <dsp:nvSpPr>
        <dsp:cNvPr id="0" name=""/>
        <dsp:cNvSpPr/>
      </dsp:nvSpPr>
      <dsp:spPr>
        <a:xfrm>
          <a:off x="4333350" y="3250247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/>
            <a:t>Authorization</a:t>
          </a:r>
          <a:endParaRPr lang="pt-BR" sz="1600" b="1" kern="1200" dirty="0"/>
        </a:p>
      </dsp:txBody>
      <dsp:txXfrm>
        <a:off x="4354028" y="3270925"/>
        <a:ext cx="1370669" cy="664656"/>
      </dsp:txXfrm>
    </dsp:sp>
    <dsp:sp modelId="{D735064E-243D-4E69-9A21-6413EF36C3BA}">
      <dsp:nvSpPr>
        <dsp:cNvPr id="0" name=""/>
        <dsp:cNvSpPr/>
      </dsp:nvSpPr>
      <dsp:spPr>
        <a:xfrm rot="4793033">
          <a:off x="3195854" y="3451276"/>
          <a:ext cx="19351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351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b="1" kern="1200"/>
        </a:p>
      </dsp:txBody>
      <dsp:txXfrm>
        <a:off x="4115028" y="3414281"/>
        <a:ext cx="96755" cy="96755"/>
      </dsp:txXfrm>
    </dsp:sp>
    <dsp:sp modelId="{04DC5DDD-3E72-4EF4-89A6-F5AE0B47969E}">
      <dsp:nvSpPr>
        <dsp:cNvPr id="0" name=""/>
        <dsp:cNvSpPr/>
      </dsp:nvSpPr>
      <dsp:spPr>
        <a:xfrm>
          <a:off x="4333350" y="4062162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dirty="0" err="1"/>
            <a:t>Content-Type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4354028" y="4082840"/>
        <a:ext cx="1370669" cy="664656"/>
      </dsp:txXfrm>
    </dsp:sp>
    <dsp:sp modelId="{07CD8032-C71D-4F6A-880E-6337757C1CB8}">
      <dsp:nvSpPr>
        <dsp:cNvPr id="0" name=""/>
        <dsp:cNvSpPr/>
      </dsp:nvSpPr>
      <dsp:spPr>
        <a:xfrm rot="4972160">
          <a:off x="2794349" y="3857234"/>
          <a:ext cx="273811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738111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094952" y="3800163"/>
        <a:ext cx="136905" cy="136905"/>
      </dsp:txXfrm>
    </dsp:sp>
    <dsp:sp modelId="{0385FC00-6CF0-44A5-AB7F-304430F7F742}">
      <dsp:nvSpPr>
        <dsp:cNvPr id="0" name=""/>
        <dsp:cNvSpPr/>
      </dsp:nvSpPr>
      <dsp:spPr>
        <a:xfrm>
          <a:off x="4333350" y="4874076"/>
          <a:ext cx="1412025" cy="70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/>
            <a:t>Content-Length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4354028" y="4894754"/>
        <a:ext cx="1370669" cy="66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1827-D0C7-4D06-B44C-6CE3E58F4BF5}">
      <dsp:nvSpPr>
        <dsp:cNvPr id="0" name=""/>
        <dsp:cNvSpPr/>
      </dsp:nvSpPr>
      <dsp:spPr>
        <a:xfrm>
          <a:off x="1991004" y="1815992"/>
          <a:ext cx="2019372" cy="129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>
              <a:solidFill>
                <a:srgbClr val="FFC000"/>
              </a:solidFill>
              <a:effectLst/>
              <a:latin typeface="Söhne"/>
            </a:rPr>
            <a:t>RESPOSTA HTTP</a:t>
          </a:r>
          <a:endParaRPr lang="pt-BR" sz="1800" b="1" kern="1200" dirty="0"/>
        </a:p>
      </dsp:txBody>
      <dsp:txXfrm>
        <a:off x="2028868" y="1853856"/>
        <a:ext cx="1943644" cy="1217045"/>
      </dsp:txXfrm>
    </dsp:sp>
    <dsp:sp modelId="{EDAB1509-9F50-4612-9156-3635C511F8FD}">
      <dsp:nvSpPr>
        <dsp:cNvPr id="0" name=""/>
        <dsp:cNvSpPr/>
      </dsp:nvSpPr>
      <dsp:spPr>
        <a:xfrm rot="16859993">
          <a:off x="3167221" y="1426236"/>
          <a:ext cx="208394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8394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57093" y="1387453"/>
        <a:ext cx="104197" cy="104197"/>
      </dsp:txXfrm>
    </dsp:sp>
    <dsp:sp modelId="{5A80E7B3-A06C-47FF-B5BE-D45FD8BE50EF}">
      <dsp:nvSpPr>
        <dsp:cNvPr id="0" name=""/>
        <dsp:cNvSpPr/>
      </dsp:nvSpPr>
      <dsp:spPr>
        <a:xfrm>
          <a:off x="4408006" y="3748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Status-</a:t>
          </a:r>
          <a:r>
            <a:rPr lang="pt-BR" sz="1800" b="1" i="0" kern="1200" dirty="0" err="1"/>
            <a:t>Line</a:t>
          </a:r>
          <a:endParaRPr lang="pt-BR" sz="1800" b="1" kern="1200" dirty="0"/>
        </a:p>
      </dsp:txBody>
      <dsp:txXfrm>
        <a:off x="4432197" y="27939"/>
        <a:ext cx="1603523" cy="777570"/>
      </dsp:txXfrm>
    </dsp:sp>
    <dsp:sp modelId="{D8697AA1-215A-48E2-8847-523F73BB621D}">
      <dsp:nvSpPr>
        <dsp:cNvPr id="0" name=""/>
        <dsp:cNvSpPr/>
      </dsp:nvSpPr>
      <dsp:spPr>
        <a:xfrm rot="17396643">
          <a:off x="3626331" y="1901159"/>
          <a:ext cx="11657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657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80048" y="1885331"/>
        <a:ext cx="58286" cy="58286"/>
      </dsp:txXfrm>
    </dsp:sp>
    <dsp:sp modelId="{89D5A000-705B-45C5-B144-F98D84B6B169}">
      <dsp:nvSpPr>
        <dsp:cNvPr id="0" name=""/>
        <dsp:cNvSpPr/>
      </dsp:nvSpPr>
      <dsp:spPr>
        <a:xfrm>
          <a:off x="4408006" y="953594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Content-Type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4432197" y="977785"/>
        <a:ext cx="1603523" cy="777570"/>
      </dsp:txXfrm>
    </dsp:sp>
    <dsp:sp modelId="{460666E9-2091-4217-A789-0F97D83EF8F3}">
      <dsp:nvSpPr>
        <dsp:cNvPr id="0" name=""/>
        <dsp:cNvSpPr/>
      </dsp:nvSpPr>
      <dsp:spPr>
        <a:xfrm rot="20390567">
          <a:off x="3997404" y="2376082"/>
          <a:ext cx="4235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23573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98602" y="2378808"/>
        <a:ext cx="21178" cy="21178"/>
      </dsp:txXfrm>
    </dsp:sp>
    <dsp:sp modelId="{30B0E28D-34A8-4E9D-8C2C-14BF93D7AD74}">
      <dsp:nvSpPr>
        <dsp:cNvPr id="0" name=""/>
        <dsp:cNvSpPr/>
      </dsp:nvSpPr>
      <dsp:spPr>
        <a:xfrm>
          <a:off x="4408006" y="1903440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Content-Length</a:t>
          </a:r>
          <a:endParaRPr lang="pt-BR" sz="1800" b="1" kern="1200" dirty="0"/>
        </a:p>
      </dsp:txBody>
      <dsp:txXfrm>
        <a:off x="4432197" y="1927631"/>
        <a:ext cx="1603523" cy="777570"/>
      </dsp:txXfrm>
    </dsp:sp>
    <dsp:sp modelId="{A0D214C0-AB52-433D-A322-00F265A6B2BB}">
      <dsp:nvSpPr>
        <dsp:cNvPr id="0" name=""/>
        <dsp:cNvSpPr/>
      </dsp:nvSpPr>
      <dsp:spPr>
        <a:xfrm rot="3820879">
          <a:off x="3760767" y="2851005"/>
          <a:ext cx="8968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684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86770" y="2841899"/>
        <a:ext cx="44842" cy="44842"/>
      </dsp:txXfrm>
    </dsp:sp>
    <dsp:sp modelId="{74069624-15E5-406A-8E93-A83ACD4A2B2E}">
      <dsp:nvSpPr>
        <dsp:cNvPr id="0" name=""/>
        <dsp:cNvSpPr/>
      </dsp:nvSpPr>
      <dsp:spPr>
        <a:xfrm>
          <a:off x="4408006" y="2853285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Set-Cookie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4432197" y="2877476"/>
        <a:ext cx="1603523" cy="777570"/>
      </dsp:txXfrm>
    </dsp:sp>
    <dsp:sp modelId="{B7BF2637-4142-4999-866C-2F376BD3207F}">
      <dsp:nvSpPr>
        <dsp:cNvPr id="0" name=""/>
        <dsp:cNvSpPr/>
      </dsp:nvSpPr>
      <dsp:spPr>
        <a:xfrm rot="4633505">
          <a:off x="3310070" y="3325928"/>
          <a:ext cx="17982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824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64235" y="3294287"/>
        <a:ext cx="89912" cy="89912"/>
      </dsp:txXfrm>
    </dsp:sp>
    <dsp:sp modelId="{4C72DA9E-BE0B-4115-99BA-B919D03E88FB}">
      <dsp:nvSpPr>
        <dsp:cNvPr id="0" name=""/>
        <dsp:cNvSpPr/>
      </dsp:nvSpPr>
      <dsp:spPr>
        <a:xfrm>
          <a:off x="4408006" y="3803131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Cache-</a:t>
          </a:r>
          <a:r>
            <a:rPr lang="pt-BR" sz="1800" b="1" i="0" kern="1200" dirty="0" err="1"/>
            <a:t>Control</a:t>
          </a:r>
          <a:endParaRPr lang="pt-BR" sz="1800" b="1" kern="1200" dirty="0"/>
        </a:p>
      </dsp:txBody>
      <dsp:txXfrm>
        <a:off x="4432197" y="3827322"/>
        <a:ext cx="1603523" cy="777570"/>
      </dsp:txXfrm>
    </dsp:sp>
    <dsp:sp modelId="{D735064E-243D-4E69-9A21-6413EF36C3BA}">
      <dsp:nvSpPr>
        <dsp:cNvPr id="0" name=""/>
        <dsp:cNvSpPr/>
      </dsp:nvSpPr>
      <dsp:spPr>
        <a:xfrm rot="4897990">
          <a:off x="2842861" y="3800851"/>
          <a:ext cx="27326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3265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/>
        </a:p>
      </dsp:txBody>
      <dsp:txXfrm>
        <a:off x="4140875" y="3745850"/>
        <a:ext cx="136632" cy="136632"/>
      </dsp:txXfrm>
    </dsp:sp>
    <dsp:sp modelId="{04DC5DDD-3E72-4EF4-89A6-F5AE0B47969E}">
      <dsp:nvSpPr>
        <dsp:cNvPr id="0" name=""/>
        <dsp:cNvSpPr/>
      </dsp:nvSpPr>
      <dsp:spPr>
        <a:xfrm>
          <a:off x="4408006" y="4752977"/>
          <a:ext cx="1651905" cy="82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 err="1"/>
            <a:t>Location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4432197" y="4777168"/>
        <a:ext cx="1603523" cy="77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4DE71-FE8F-43DE-9889-7E73D4D93C36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5717A-CDE3-4A60-8FE0-12EAC41E81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COMENTAREI SOBRE O SITE https://www.safetydetectives.com/best-vpns/ DAS MELHORES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717A-CDE3-4A60-8FE0-12EAC41E81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COMENTAREI SOBRE O SITE https://www.safetydetectives.com/best-vpns/ DAS MELHORES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717A-CDE3-4A60-8FE0-12EAC41E81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2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COMENTAREI SOBRE O SITE https://www.safetydetectives.com/best-vpns/ DAS MELHORES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717A-CDE3-4A60-8FE0-12EAC41E81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44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0E491D9B-0126-4634-9EC8-483F99456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A70D1B7-016A-4202-8064-3885EC95F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8498565" y="216470"/>
            <a:ext cx="2748981" cy="1057687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AE7A4DBF-C61B-4984-9174-E777612AB0F6}"/>
              </a:ext>
            </a:extLst>
          </p:cNvPr>
          <p:cNvSpPr/>
          <p:nvPr/>
        </p:nvSpPr>
        <p:spPr>
          <a:xfrm>
            <a:off x="2548549" y="1055701"/>
            <a:ext cx="6949335" cy="985350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D6CAA25-BC66-4235-B224-82E76F03E0F9}"/>
              </a:ext>
            </a:extLst>
          </p:cNvPr>
          <p:cNvSpPr txBox="1"/>
          <p:nvPr/>
        </p:nvSpPr>
        <p:spPr>
          <a:xfrm>
            <a:off x="756228" y="1892282"/>
            <a:ext cx="72211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b="1" i="0" dirty="0">
                <a:solidFill>
                  <a:srgbClr val="FFC000"/>
                </a:solidFill>
                <a:effectLst/>
                <a:latin typeface="+mj-lt"/>
              </a:rPr>
              <a:t>CYBER</a:t>
            </a:r>
          </a:p>
          <a:p>
            <a:r>
              <a:rPr lang="pt-BR" sz="9600" b="1" i="0" dirty="0">
                <a:solidFill>
                  <a:srgbClr val="FFC000"/>
                </a:solidFill>
                <a:effectLst/>
                <a:latin typeface="+mj-lt"/>
              </a:rPr>
              <a:t>SECURITY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3A21B0C-D63E-436B-9EB8-6CF221F447B8}"/>
              </a:ext>
            </a:extLst>
          </p:cNvPr>
          <p:cNvCxnSpPr>
            <a:cxnSpLocks/>
          </p:cNvCxnSpPr>
          <p:nvPr/>
        </p:nvCxnSpPr>
        <p:spPr>
          <a:xfrm>
            <a:off x="557066" y="1737360"/>
            <a:ext cx="0" cy="5072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AA6E21C-E7AC-44FF-AE19-ADD8E7FB02F7}"/>
              </a:ext>
            </a:extLst>
          </p:cNvPr>
          <p:cNvCxnSpPr>
            <a:cxnSpLocks/>
          </p:cNvCxnSpPr>
          <p:nvPr/>
        </p:nvCxnSpPr>
        <p:spPr>
          <a:xfrm flipH="1">
            <a:off x="300030" y="6468434"/>
            <a:ext cx="718498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BB3526F-CA85-43F7-AC93-2653179CA713}"/>
              </a:ext>
            </a:extLst>
          </p:cNvPr>
          <p:cNvSpPr txBox="1"/>
          <p:nvPr/>
        </p:nvSpPr>
        <p:spPr>
          <a:xfrm>
            <a:off x="748987" y="5520188"/>
            <a:ext cx="61003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 err="1">
                <a:solidFill>
                  <a:srgbClr val="FFC000"/>
                </a:solidFill>
                <a:effectLst/>
                <a:latin typeface="Söhne"/>
              </a:rPr>
              <a:t>Prof</a:t>
            </a:r>
            <a:r>
              <a:rPr lang="pt-BR" sz="2800" b="1" dirty="0">
                <a:solidFill>
                  <a:srgbClr val="FFC000"/>
                </a:solidFill>
                <a:latin typeface="Söhne"/>
              </a:rPr>
              <a:t>: </a:t>
            </a:r>
            <a:r>
              <a:rPr lang="pt-BR" sz="2800" b="1" dirty="0">
                <a:solidFill>
                  <a:schemeClr val="bg1"/>
                </a:solidFill>
                <a:latin typeface="Söhne"/>
              </a:rPr>
              <a:t>JACI 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Söhne"/>
              </a:rPr>
              <a:t>E-mail: 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Söhne"/>
              </a:rPr>
              <a:t>pf1388@fiap.com.br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19EDE5-221A-483F-B5C4-1BE53FED78B6}"/>
              </a:ext>
            </a:extLst>
          </p:cNvPr>
          <p:cNvSpPr txBox="1"/>
          <p:nvPr/>
        </p:nvSpPr>
        <p:spPr>
          <a:xfrm>
            <a:off x="8153062" y="5939404"/>
            <a:ext cx="2826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BAIXAR A ISO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https://l1nk.dev/dY8g1</a:t>
            </a:r>
          </a:p>
        </p:txBody>
      </p:sp>
    </p:spTree>
    <p:extLst>
      <p:ext uri="{BB962C8B-B14F-4D97-AF65-F5344CB8AC3E}">
        <p14:creationId xmlns:p14="http://schemas.microsoft.com/office/powerpoint/2010/main" val="95183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9C64657-ECD6-43CD-9B4B-7A6FFC7B6DC9}"/>
              </a:ext>
            </a:extLst>
          </p:cNvPr>
          <p:cNvSpPr txBox="1"/>
          <p:nvPr/>
        </p:nvSpPr>
        <p:spPr>
          <a:xfrm>
            <a:off x="800237" y="1101128"/>
            <a:ext cx="9950494" cy="464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SISTEMA WEB – Sequência lógica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1. O usuário digita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SITE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2. O navegador pergunta ao DNS qual é o endereço IP de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SITE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3. O DNS responde com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IP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4. O navegador estabelece uma conexão TCP com a porta 80 em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IP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5. Em seguida, o navegador envia um comando (GET) solicitando o arquivo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/pasta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6. O servidor </a:t>
            </a:r>
            <a:r>
              <a:rPr lang="pt-BR" sz="200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SITE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 envia o arquivo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/index.html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7. O navegador busca todas as imagens e informações necessárias.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8. A conexão TCP é encerrada.</a:t>
            </a:r>
          </a:p>
          <a:p>
            <a:pPr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9. O navegador exibe o arquivo 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Tahoma" panose="020B0604030504040204" pitchFamily="34" charset="0"/>
              </a:rPr>
              <a:t>/index.html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3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8214116" y="15919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7756879" y="1629436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C3BC852F-CCA7-4B0F-AFDE-716723EF21EF}"/>
              </a:ext>
            </a:extLst>
          </p:cNvPr>
          <p:cNvCxnSpPr>
            <a:cxnSpLocks/>
          </p:cNvCxnSpPr>
          <p:nvPr/>
        </p:nvCxnSpPr>
        <p:spPr>
          <a:xfrm>
            <a:off x="543537" y="252714"/>
            <a:ext cx="0" cy="589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109398B0-B691-478B-A9D5-869A2A97F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6" y="118753"/>
            <a:ext cx="7185739" cy="67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774E2-0D96-440A-BD94-02CA7A6BAF6B}"/>
              </a:ext>
            </a:extLst>
          </p:cNvPr>
          <p:cNvSpPr txBox="1"/>
          <p:nvPr/>
        </p:nvSpPr>
        <p:spPr>
          <a:xfrm>
            <a:off x="844347" y="2056565"/>
            <a:ext cx="818375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Independência de Requisições: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Em HTTP, 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cada requisição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é considerada uma 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transação isolada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que é independente de qualquer outra requisição. Isso significa que 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o servidor não mantém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nenhum 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registro das interações anteriores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que um cliente teve com ele. Cada requisição é processada sem qualquer conhecimento das requisições anteriores.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C906293-2444-47B6-8B0E-DE43CA4280BF}"/>
              </a:ext>
            </a:extLst>
          </p:cNvPr>
          <p:cNvSpPr txBox="1"/>
          <p:nvPr/>
        </p:nvSpPr>
        <p:spPr>
          <a:xfrm>
            <a:off x="894642" y="1080706"/>
            <a:ext cx="610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2. SEM ESTADO (STATELESS)</a:t>
            </a:r>
          </a:p>
        </p:txBody>
      </p:sp>
    </p:spTree>
    <p:extLst>
      <p:ext uri="{BB962C8B-B14F-4D97-AF65-F5344CB8AC3E}">
        <p14:creationId xmlns:p14="http://schemas.microsoft.com/office/powerpoint/2010/main" val="15992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C906293-2444-47B6-8B0E-DE43CA4280BF}"/>
              </a:ext>
            </a:extLst>
          </p:cNvPr>
          <p:cNvSpPr txBox="1"/>
          <p:nvPr/>
        </p:nvSpPr>
        <p:spPr>
          <a:xfrm>
            <a:off x="894642" y="1080706"/>
            <a:ext cx="610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2. SEM ESTADO (STATELESS)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B001EAE-1BA4-48A5-81D8-91D132F99295}"/>
              </a:ext>
            </a:extLst>
          </p:cNvPr>
          <p:cNvSpPr txBox="1"/>
          <p:nvPr/>
        </p:nvSpPr>
        <p:spPr>
          <a:xfrm>
            <a:off x="562105" y="3078671"/>
            <a:ext cx="25116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Söhne"/>
              </a:rPr>
              <a:t>Implicações 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Söhne"/>
              </a:rPr>
              <a:t>do Modelo 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Söhne"/>
              </a:rPr>
              <a:t>Sem Estado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1FDD054-5B99-4462-8BA5-4E10A1D24CEC}"/>
              </a:ext>
            </a:extLst>
          </p:cNvPr>
          <p:cNvSpPr txBox="1"/>
          <p:nvPr/>
        </p:nvSpPr>
        <p:spPr>
          <a:xfrm>
            <a:off x="3442881" y="1849018"/>
            <a:ext cx="6100354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FFC000"/>
                </a:solidFill>
                <a:effectLst/>
                <a:latin typeface="Söhne"/>
              </a:rPr>
              <a:t> Simplicidade:</a:t>
            </a:r>
            <a:r>
              <a:rPr lang="pt-BR" sz="20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Söhne"/>
              </a:rPr>
              <a:t>O modelo sem estado simplifica o design do servidor, pois ele não precisa manter informações de estado entre as requisições. Isso pode facilitar a escalabilidade dos serviços web.</a:t>
            </a: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FFC000"/>
                </a:solidFill>
                <a:effectLst/>
                <a:latin typeface="Söhne"/>
              </a:rPr>
              <a:t> Desvantagens:</a:t>
            </a:r>
            <a:r>
              <a:rPr lang="pt-BR" sz="20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Söhne"/>
              </a:rPr>
              <a:t>A ausência de estado pode aumentar a complexidade em aplicações que necessitam de uma continuidade de interação com o usuário, como carrinhos de compras em lojas online ou sessões de usuário. Para superar isso, </a:t>
            </a:r>
            <a:r>
              <a:rPr lang="pt-BR" sz="2000" b="0" i="0" dirty="0">
                <a:solidFill>
                  <a:srgbClr val="FFC000"/>
                </a:solidFill>
                <a:effectLst/>
                <a:latin typeface="Söhne"/>
              </a:rPr>
              <a:t>técnicas como cookies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pt-BR" sz="2000" b="0" i="0" dirty="0">
                <a:solidFill>
                  <a:srgbClr val="FFC000"/>
                </a:solidFill>
                <a:effectLst/>
                <a:latin typeface="Söhne"/>
              </a:rPr>
              <a:t>tokens de autenticação, ou outras formas de gerenciamento de sessão são usadas para "lembrar" o estado do usuário entre as requisições.</a:t>
            </a:r>
          </a:p>
        </p:txBody>
      </p:sp>
      <p:sp>
        <p:nvSpPr>
          <p:cNvPr id="6" name="Chave Dupla 5">
            <a:extLst>
              <a:ext uri="{FF2B5EF4-FFF2-40B4-BE49-F238E27FC236}">
                <a16:creationId xmlns:a16="http://schemas.microsoft.com/office/drawing/2014/main" id="{DEC80C58-FD44-4DB3-9E83-473D0291E83F}"/>
              </a:ext>
            </a:extLst>
          </p:cNvPr>
          <p:cNvSpPr/>
          <p:nvPr/>
        </p:nvSpPr>
        <p:spPr>
          <a:xfrm>
            <a:off x="3199016" y="1738367"/>
            <a:ext cx="6506686" cy="1626212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have Dupla 47">
            <a:extLst>
              <a:ext uri="{FF2B5EF4-FFF2-40B4-BE49-F238E27FC236}">
                <a16:creationId xmlns:a16="http://schemas.microsoft.com/office/drawing/2014/main" id="{4D75610E-EBAE-44C9-81D8-480E27067848}"/>
              </a:ext>
            </a:extLst>
          </p:cNvPr>
          <p:cNvSpPr/>
          <p:nvPr/>
        </p:nvSpPr>
        <p:spPr>
          <a:xfrm>
            <a:off x="3174275" y="3677054"/>
            <a:ext cx="6622171" cy="2557753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0298A977-D2D0-4681-A3ED-CA6BAE22B9E6}"/>
              </a:ext>
            </a:extLst>
          </p:cNvPr>
          <p:cNvSpPr/>
          <p:nvPr/>
        </p:nvSpPr>
        <p:spPr>
          <a:xfrm>
            <a:off x="2236621" y="2767620"/>
            <a:ext cx="524833" cy="189663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09ADA5DF-C0E8-422C-8E78-E6EA55C12F69}"/>
              </a:ext>
            </a:extLst>
          </p:cNvPr>
          <p:cNvCxnSpPr>
            <a:stCxn id="7" idx="1"/>
            <a:endCxn id="48" idx="1"/>
          </p:cNvCxnSpPr>
          <p:nvPr/>
        </p:nvCxnSpPr>
        <p:spPr>
          <a:xfrm rot="10800000" flipH="1" flipV="1">
            <a:off x="2761453" y="3715935"/>
            <a:ext cx="412821" cy="1239996"/>
          </a:xfrm>
          <a:prstGeom prst="bentConnector3">
            <a:avLst>
              <a:gd name="adj1" fmla="val 3899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1338BEE-0494-4957-BF77-94D5087A7ED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2761454" y="2551473"/>
            <a:ext cx="437562" cy="1164462"/>
          </a:xfrm>
          <a:prstGeom prst="bentConnector3">
            <a:avLst>
              <a:gd name="adj1" fmla="val 3380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2" y="1492169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8AD8109-1D04-4FA0-A148-1EABC964A618}"/>
              </a:ext>
            </a:extLst>
          </p:cNvPr>
          <p:cNvSpPr txBox="1"/>
          <p:nvPr/>
        </p:nvSpPr>
        <p:spPr>
          <a:xfrm>
            <a:off x="654122" y="2749696"/>
            <a:ext cx="251761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1" i="0" dirty="0">
                <a:solidFill>
                  <a:srgbClr val="FFC000"/>
                </a:solidFill>
                <a:effectLst/>
                <a:latin typeface="Söhne"/>
              </a:rPr>
              <a:t>GERENCIAMENTO </a:t>
            </a:r>
          </a:p>
          <a:p>
            <a:pPr algn="l">
              <a:lnSpc>
                <a:spcPct val="150000"/>
              </a:lnSpc>
            </a:pPr>
            <a:r>
              <a:rPr lang="pt-BR" sz="2400" b="1" i="0" dirty="0">
                <a:solidFill>
                  <a:srgbClr val="FFC000"/>
                </a:solidFill>
                <a:effectLst/>
                <a:latin typeface="Söhne"/>
              </a:rPr>
              <a:t>DE ESTADO </a:t>
            </a:r>
          </a:p>
          <a:p>
            <a:pPr algn="l">
              <a:lnSpc>
                <a:spcPct val="150000"/>
              </a:lnSpc>
            </a:pPr>
            <a:r>
              <a:rPr lang="pt-BR" sz="2400" b="1" i="0" dirty="0">
                <a:solidFill>
                  <a:srgbClr val="FFC000"/>
                </a:solidFill>
                <a:effectLst/>
                <a:latin typeface="Söhne"/>
              </a:rPr>
              <a:t>NO HTTP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66A0B54-A4F2-43BA-A659-DB3CAB921EAF}"/>
              </a:ext>
            </a:extLst>
          </p:cNvPr>
          <p:cNvSpPr txBox="1"/>
          <p:nvPr/>
        </p:nvSpPr>
        <p:spPr>
          <a:xfrm>
            <a:off x="3984242" y="1192560"/>
            <a:ext cx="560131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rgbClr val="FFC000"/>
                </a:solidFill>
                <a:effectLst/>
                <a:latin typeface="Söhne"/>
              </a:rPr>
              <a:t> Cookies:</a:t>
            </a:r>
            <a:r>
              <a:rPr lang="pt-BR" sz="2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Söhne"/>
              </a:rPr>
              <a:t>São pequenos pedaços de dados enviados pelo servidor e armazenados no navegador do cliente. Eles podem ser usados para rastrear o estado da sessão do usuário.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rgbClr val="FFC000"/>
                </a:solidFill>
                <a:effectLst/>
                <a:latin typeface="Söhne"/>
              </a:rPr>
              <a:t> Tokens de Sessão:</a:t>
            </a:r>
            <a:r>
              <a:rPr lang="pt-BR" sz="2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Söhne"/>
              </a:rPr>
              <a:t>Métodos de autenticação, como tokens </a:t>
            </a:r>
            <a:r>
              <a:rPr lang="pt-BR" sz="2200" b="0" i="0" dirty="0">
                <a:solidFill>
                  <a:srgbClr val="FFC000"/>
                </a:solidFill>
                <a:effectLst/>
                <a:latin typeface="Söhne"/>
              </a:rPr>
              <a:t>JWT (JSON Web Tokens),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Söhne"/>
              </a:rPr>
              <a:t>podem ser usados para manter o estado entre o cliente e o servidor de maneira segura.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rgbClr val="FFC000"/>
                </a:solidFill>
                <a:effectLst/>
                <a:latin typeface="Söhne"/>
              </a:rPr>
              <a:t> Parâmetros de URL e Corpos de Requisição:</a:t>
            </a:r>
            <a:r>
              <a:rPr lang="pt-BR" sz="2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Söhne"/>
              </a:rPr>
              <a:t>Outra forma de manter o estado é incluir informações de estado diretamente nas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Söhne"/>
              </a:rPr>
              <a:t>URLs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Söhne"/>
              </a:rPr>
              <a:t> (como parâmetros de consulta) ou no corpo de requisições POST.</a:t>
            </a:r>
          </a:p>
        </p:txBody>
      </p:sp>
      <p:sp>
        <p:nvSpPr>
          <p:cNvPr id="46" name="Chave Dupla 45">
            <a:extLst>
              <a:ext uri="{FF2B5EF4-FFF2-40B4-BE49-F238E27FC236}">
                <a16:creationId xmlns:a16="http://schemas.microsoft.com/office/drawing/2014/main" id="{69DF9578-035A-4070-9681-40D58A8E889B}"/>
              </a:ext>
            </a:extLst>
          </p:cNvPr>
          <p:cNvSpPr/>
          <p:nvPr/>
        </p:nvSpPr>
        <p:spPr>
          <a:xfrm>
            <a:off x="3777433" y="1268348"/>
            <a:ext cx="6071018" cy="1391805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have Dupla 46">
            <a:extLst>
              <a:ext uri="{FF2B5EF4-FFF2-40B4-BE49-F238E27FC236}">
                <a16:creationId xmlns:a16="http://schemas.microsoft.com/office/drawing/2014/main" id="{FDC0AF1D-00BC-4890-8011-B9697280B52F}"/>
              </a:ext>
            </a:extLst>
          </p:cNvPr>
          <p:cNvSpPr/>
          <p:nvPr/>
        </p:nvSpPr>
        <p:spPr>
          <a:xfrm>
            <a:off x="3777433" y="2915375"/>
            <a:ext cx="6071018" cy="1391805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have Dupla 47">
            <a:extLst>
              <a:ext uri="{FF2B5EF4-FFF2-40B4-BE49-F238E27FC236}">
                <a16:creationId xmlns:a16="http://schemas.microsoft.com/office/drawing/2014/main" id="{FECF8CD6-A5D4-4CF4-B430-9E2E708E4A7D}"/>
              </a:ext>
            </a:extLst>
          </p:cNvPr>
          <p:cNvSpPr/>
          <p:nvPr/>
        </p:nvSpPr>
        <p:spPr>
          <a:xfrm>
            <a:off x="3777433" y="4628623"/>
            <a:ext cx="6071018" cy="1660997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have Direita 48">
            <a:extLst>
              <a:ext uri="{FF2B5EF4-FFF2-40B4-BE49-F238E27FC236}">
                <a16:creationId xmlns:a16="http://schemas.microsoft.com/office/drawing/2014/main" id="{4E98E344-2D0B-430F-9198-D8D572A47976}"/>
              </a:ext>
            </a:extLst>
          </p:cNvPr>
          <p:cNvSpPr/>
          <p:nvPr/>
        </p:nvSpPr>
        <p:spPr>
          <a:xfrm>
            <a:off x="2862925" y="2752442"/>
            <a:ext cx="524833" cy="1662804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A9D630D-C0EB-40B5-B654-027B9F1C726A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 flipH="1" flipV="1">
            <a:off x="3387757" y="3583844"/>
            <a:ext cx="389675" cy="1875278"/>
          </a:xfrm>
          <a:prstGeom prst="bentConnector3">
            <a:avLst>
              <a:gd name="adj1" fmla="val 245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6FE8129A-C06C-4015-B025-9728DCF15E91}"/>
              </a:ext>
            </a:extLst>
          </p:cNvPr>
          <p:cNvCxnSpPr>
            <a:cxnSpLocks/>
            <a:stCxn id="49" idx="1"/>
            <a:endCxn id="46" idx="1"/>
          </p:cNvCxnSpPr>
          <p:nvPr/>
        </p:nvCxnSpPr>
        <p:spPr>
          <a:xfrm rot="10800000" flipH="1">
            <a:off x="3387757" y="1964252"/>
            <a:ext cx="389675" cy="1619593"/>
          </a:xfrm>
          <a:prstGeom prst="bentConnector3">
            <a:avLst>
              <a:gd name="adj1" fmla="val 245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6D8243FC-9925-47DF-B7C5-25BA17C79800}"/>
              </a:ext>
            </a:extLst>
          </p:cNvPr>
          <p:cNvCxnSpPr>
            <a:cxnSpLocks/>
            <a:stCxn id="49" idx="1"/>
            <a:endCxn id="47" idx="1"/>
          </p:cNvCxnSpPr>
          <p:nvPr/>
        </p:nvCxnSpPr>
        <p:spPr>
          <a:xfrm rot="10800000" flipH="1" flipV="1">
            <a:off x="3387757" y="3583844"/>
            <a:ext cx="389675" cy="27434"/>
          </a:xfrm>
          <a:prstGeom prst="bentConnector5">
            <a:avLst>
              <a:gd name="adj1" fmla="val 29332"/>
              <a:gd name="adj2" fmla="val -22837"/>
              <a:gd name="adj3" fmla="val 10758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934C5B1-DA32-4382-81EE-8D59FE875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82615"/>
              </p:ext>
            </p:extLst>
          </p:nvPr>
        </p:nvGraphicFramePr>
        <p:xfrm>
          <a:off x="-1572681" y="1044148"/>
          <a:ext cx="7787785" cy="558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41F5EA-9F25-4A20-ADAC-122CE12291A3}"/>
              </a:ext>
            </a:extLst>
          </p:cNvPr>
          <p:cNvSpPr txBox="1"/>
          <p:nvPr/>
        </p:nvSpPr>
        <p:spPr>
          <a:xfrm>
            <a:off x="4374629" y="1022253"/>
            <a:ext cx="7534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Solicitar um recurso específico. </a:t>
            </a:r>
            <a:r>
              <a:rPr lang="pt-BR" dirty="0">
                <a:solidFill>
                  <a:schemeClr val="bg1"/>
                </a:solidFill>
                <a:latin typeface="Söhne"/>
              </a:rPr>
              <a:t>A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penas recupera dados e não tem efeito sobre os dados no servidor.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Navegar em uma página web, realizar consultas.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BB009CD-5F4C-42E9-A584-E23E2E9FF7B5}"/>
              </a:ext>
            </a:extLst>
          </p:cNvPr>
          <p:cNvSpPr txBox="1"/>
          <p:nvPr/>
        </p:nvSpPr>
        <p:spPr>
          <a:xfrm>
            <a:off x="4374629" y="1977188"/>
            <a:ext cx="7458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 Enviar dados para o servidor para criar ou atualizar um recurso. Os dados enviados com o método POST são incluídos no corpo da requisição.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Enviar formulários, fazer upload de arquivos.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F9532FD-69B6-4588-833A-E4A46D6E7B2A}"/>
              </a:ext>
            </a:extLst>
          </p:cNvPr>
          <p:cNvSpPr txBox="1"/>
          <p:nvPr/>
        </p:nvSpPr>
        <p:spPr>
          <a:xfrm>
            <a:off x="4374629" y="2930293"/>
            <a:ext cx="7534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Substituir todas as representações atuais do recurso de destino com os dados da requisição ou criar um novo recurso se ele não existir.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Atualizar um recurso existente ou criar um novo se ele não existir.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A7FE9F7-31F0-464F-B9FE-B839F97603E8}"/>
              </a:ext>
            </a:extLst>
          </p:cNvPr>
          <p:cNvSpPr txBox="1"/>
          <p:nvPr/>
        </p:nvSpPr>
        <p:spPr>
          <a:xfrm>
            <a:off x="4346358" y="3971451"/>
            <a:ext cx="716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Remover um recurso específico.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Deletar um recurso.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8F339E7-358D-4060-AEBB-9DA294539D99}"/>
              </a:ext>
            </a:extLst>
          </p:cNvPr>
          <p:cNvSpPr txBox="1"/>
          <p:nvPr/>
        </p:nvSpPr>
        <p:spPr>
          <a:xfrm>
            <a:off x="4386114" y="4764826"/>
            <a:ext cx="7511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sz="1600" b="1" i="0" dirty="0">
                <a:solidFill>
                  <a:srgbClr val="FFC000"/>
                </a:solidFill>
                <a:effectLst/>
                <a:latin typeface="Söhne"/>
              </a:rPr>
              <a:t>:</a:t>
            </a:r>
            <a:r>
              <a:rPr lang="pt-BR" sz="16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Similar ao GET, mas </a:t>
            </a:r>
            <a:r>
              <a:rPr lang="pt-BR" sz="1600" b="0" i="0" dirty="0">
                <a:solidFill>
                  <a:srgbClr val="FFC000"/>
                </a:solidFill>
                <a:effectLst/>
                <a:latin typeface="Söhne"/>
              </a:rPr>
              <a:t>solicita apenas a linha de status e cabeçalho da resposta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. Útil para verificar o que um GET retornaria sem baixar o corpo da resposta.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sz="16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Verificar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Söhne"/>
              </a:rPr>
              <a:t>meta-informações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, como tipo de conteúdo ou se um recurso existe.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89F1FFE-E0F0-48DC-A6BB-AEFA8B85ECDE}"/>
              </a:ext>
            </a:extLst>
          </p:cNvPr>
          <p:cNvSpPr txBox="1"/>
          <p:nvPr/>
        </p:nvSpPr>
        <p:spPr>
          <a:xfrm>
            <a:off x="4360690" y="5732113"/>
            <a:ext cx="766621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Söhne"/>
              </a:rPr>
              <a:t>Finalidade</a:t>
            </a:r>
            <a:r>
              <a:rPr lang="pt-BR" sz="1600" b="1" i="0" dirty="0">
                <a:solidFill>
                  <a:srgbClr val="FFC000"/>
                </a:solidFill>
                <a:effectLst/>
                <a:latin typeface="Söhne"/>
              </a:rPr>
              <a:t>:</a:t>
            </a:r>
            <a:r>
              <a:rPr lang="pt-BR" sz="16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Descrever as opções de comunicação para o recurso de destino. Usado para identificar quais métodos HTTP estão disponíveis para um recurso específico.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FC000"/>
                </a:solidFill>
                <a:effectLst/>
                <a:latin typeface="Söhne"/>
              </a:rPr>
              <a:t>Uso:</a:t>
            </a:r>
            <a:r>
              <a:rPr lang="pt-BR" sz="16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Determinar recursos ou métodos suportados.</a:t>
            </a:r>
          </a:p>
        </p:txBody>
      </p:sp>
    </p:spTree>
    <p:extLst>
      <p:ext uri="{BB962C8B-B14F-4D97-AF65-F5344CB8AC3E}">
        <p14:creationId xmlns:p14="http://schemas.microsoft.com/office/powerpoint/2010/main" val="275629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BAAFDB9D-87FA-4A5E-B3B7-4E1F545AC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4"/>
          <a:stretch/>
        </p:blipFill>
        <p:spPr>
          <a:xfrm>
            <a:off x="800238" y="1055591"/>
            <a:ext cx="5275385" cy="474681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B3B26980-9CE1-4E10-9C34-6B3DE3BE1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6757204" y="1257129"/>
            <a:ext cx="3804976" cy="466018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A65B374-2733-4A5D-A689-F586D285A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7" b="-89"/>
          <a:stretch/>
        </p:blipFill>
        <p:spPr>
          <a:xfrm>
            <a:off x="6208786" y="3749497"/>
            <a:ext cx="5275385" cy="20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400727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rgbClr val="FFC000"/>
                </a:solidFill>
              </a:rPr>
              <a:t> VERSÕES</a:t>
            </a:r>
            <a:endParaRPr lang="pt-BR" sz="4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381917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2. VERSÕES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934C5B1-DA32-4382-81EE-8D59FE875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871120"/>
              </p:ext>
            </p:extLst>
          </p:nvPr>
        </p:nvGraphicFramePr>
        <p:xfrm>
          <a:off x="-105987" y="1483631"/>
          <a:ext cx="5494170" cy="445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" name="CaixaDeTexto 57">
            <a:extLst>
              <a:ext uri="{FF2B5EF4-FFF2-40B4-BE49-F238E27FC236}">
                <a16:creationId xmlns:a16="http://schemas.microsoft.com/office/drawing/2014/main" id="{6A7FE9F7-31F0-464F-B9FE-B839F97603E8}"/>
              </a:ext>
            </a:extLst>
          </p:cNvPr>
          <p:cNvSpPr txBox="1"/>
          <p:nvPr/>
        </p:nvSpPr>
        <p:spPr>
          <a:xfrm>
            <a:off x="5057325" y="1535415"/>
            <a:ext cx="6968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FFC000"/>
                </a:solidFill>
                <a:effectLst/>
                <a:latin typeface="Söhne"/>
              </a:rPr>
              <a:t>HTTP/1.1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trouxe várias melhorias em relação ao 1.0, incluindo conexões persistentes (mantendo a conexão aberta para várias requisições) e transferência de mensagens com codificação por pedaços.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8F339E7-358D-4060-AEBB-9DA294539D99}"/>
              </a:ext>
            </a:extLst>
          </p:cNvPr>
          <p:cNvSpPr txBox="1"/>
          <p:nvPr/>
        </p:nvSpPr>
        <p:spPr>
          <a:xfrm>
            <a:off x="5057325" y="2654692"/>
            <a:ext cx="6968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Introduzido para melhorar o desempenho; 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oferece multiplexação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(várias requisições em uma única conexão TCP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), priorização de requisições, e compressão do cabeçalho.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89F1FFE-E0F0-48DC-A6BB-AEFA8B85ECDE}"/>
              </a:ext>
            </a:extLst>
          </p:cNvPr>
          <p:cNvSpPr txBox="1"/>
          <p:nvPr/>
        </p:nvSpPr>
        <p:spPr>
          <a:xfrm>
            <a:off x="5057325" y="3951777"/>
            <a:ext cx="6968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A mais recente, usa o 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QUIC (</a:t>
            </a:r>
            <a:r>
              <a:rPr lang="pt-BR" b="0" i="0" dirty="0" err="1">
                <a:solidFill>
                  <a:srgbClr val="FFC000"/>
                </a:solidFill>
                <a:effectLst/>
                <a:latin typeface="Söhne"/>
              </a:rPr>
              <a:t>Quick</a:t>
            </a:r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 UDP Internet Connections) 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em vez de TCP, visando reduzir a latência e melhorar a segurança.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1C5C830-5904-46CB-B233-7D8BB23E897B}"/>
              </a:ext>
            </a:extLst>
          </p:cNvPr>
          <p:cNvSpPr txBox="1"/>
          <p:nvPr/>
        </p:nvSpPr>
        <p:spPr>
          <a:xfrm>
            <a:off x="5099908" y="5055920"/>
            <a:ext cx="6968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FFC000"/>
                </a:solidFill>
                <a:effectLst/>
                <a:latin typeface="Söhne"/>
              </a:rPr>
              <a:t>É a versão segura do HTTP</a:t>
            </a:r>
            <a:r>
              <a:rPr lang="pt-BR" b="0" i="0" dirty="0">
                <a:solidFill>
                  <a:schemeClr val="bg1"/>
                </a:solidFill>
                <a:effectLst/>
                <a:latin typeface="Söhne"/>
              </a:rPr>
              <a:t>, usa TLS/SSL para criptografar a comunicação, protegendo contra interceptação e alterações nos dados transmitidos.</a:t>
            </a:r>
          </a:p>
        </p:txBody>
      </p:sp>
    </p:spTree>
    <p:extLst>
      <p:ext uri="{BB962C8B-B14F-4D97-AF65-F5344CB8AC3E}">
        <p14:creationId xmlns:p14="http://schemas.microsoft.com/office/powerpoint/2010/main" val="39007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0E491D9B-0126-4634-9EC8-483F99456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A70D1B7-016A-4202-8064-3885EC95F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8498565" y="216470"/>
            <a:ext cx="2748981" cy="1057687"/>
          </a:xfrm>
          <a:prstGeom prst="rect">
            <a:avLst/>
          </a:prstGeom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3A21B0C-D63E-436B-9EB8-6CF221F447B8}"/>
              </a:ext>
            </a:extLst>
          </p:cNvPr>
          <p:cNvCxnSpPr>
            <a:cxnSpLocks/>
          </p:cNvCxnSpPr>
          <p:nvPr/>
        </p:nvCxnSpPr>
        <p:spPr>
          <a:xfrm>
            <a:off x="557066" y="1737360"/>
            <a:ext cx="0" cy="5072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AA6E21C-E7AC-44FF-AE19-ADD8E7FB02F7}"/>
              </a:ext>
            </a:extLst>
          </p:cNvPr>
          <p:cNvCxnSpPr>
            <a:cxnSpLocks/>
          </p:cNvCxnSpPr>
          <p:nvPr/>
        </p:nvCxnSpPr>
        <p:spPr>
          <a:xfrm flipH="1">
            <a:off x="300030" y="6468434"/>
            <a:ext cx="718498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4A9BD4-C28D-4A63-B746-FFDA1E7AE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93156"/>
              </p:ext>
            </p:extLst>
          </p:nvPr>
        </p:nvGraphicFramePr>
        <p:xfrm>
          <a:off x="-323904" y="1274157"/>
          <a:ext cx="7362898" cy="502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AD2BBA-0D11-41FF-B338-AFB60517B472}"/>
              </a:ext>
            </a:extLst>
          </p:cNvPr>
          <p:cNvSpPr txBox="1"/>
          <p:nvPr/>
        </p:nvSpPr>
        <p:spPr>
          <a:xfrm>
            <a:off x="5911594" y="1749043"/>
            <a:ext cx="378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HTTP, POP3, SMTP, </a:t>
            </a:r>
            <a:r>
              <a:rPr lang="pt-BR" sz="2400" b="1" dirty="0" err="1">
                <a:solidFill>
                  <a:srgbClr val="FFC000"/>
                </a:solidFill>
              </a:rPr>
              <a:t>etc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E0563D7-D84F-4E25-8E09-E15CB531B8E1}"/>
              </a:ext>
            </a:extLst>
          </p:cNvPr>
          <p:cNvSpPr txBox="1"/>
          <p:nvPr/>
        </p:nvSpPr>
        <p:spPr>
          <a:xfrm>
            <a:off x="5959206" y="2957818"/>
            <a:ext cx="378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TCP e UDP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69B605A-0636-4AE1-BCC7-396E98FEA75E}"/>
              </a:ext>
            </a:extLst>
          </p:cNvPr>
          <p:cNvSpPr txBox="1"/>
          <p:nvPr/>
        </p:nvSpPr>
        <p:spPr>
          <a:xfrm>
            <a:off x="6019140" y="4145987"/>
            <a:ext cx="378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IP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A149CA3-73BB-4704-A55D-32D521CC25EC}"/>
              </a:ext>
            </a:extLst>
          </p:cNvPr>
          <p:cNvSpPr txBox="1"/>
          <p:nvPr/>
        </p:nvSpPr>
        <p:spPr>
          <a:xfrm>
            <a:off x="6006076" y="5321176"/>
            <a:ext cx="3784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ETHERNET, FRAME RELAY</a:t>
            </a:r>
          </a:p>
        </p:txBody>
      </p:sp>
    </p:spTree>
    <p:extLst>
      <p:ext uri="{BB962C8B-B14F-4D97-AF65-F5344CB8AC3E}">
        <p14:creationId xmlns:p14="http://schemas.microsoft.com/office/powerpoint/2010/main" val="369219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2. VERSÕES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A4F1E919-5075-4050-B010-DBA676F0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 b="53089"/>
          <a:stretch/>
        </p:blipFill>
        <p:spPr>
          <a:xfrm>
            <a:off x="1087075" y="1284895"/>
            <a:ext cx="9542822" cy="46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2. VERSÕES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5EBB2C7-39DB-4D51-8B55-A05D36F8AF1D}"/>
              </a:ext>
            </a:extLst>
          </p:cNvPr>
          <p:cNvGrpSpPr/>
          <p:nvPr/>
        </p:nvGrpSpPr>
        <p:grpSpPr>
          <a:xfrm>
            <a:off x="772514" y="1063325"/>
            <a:ext cx="5823974" cy="4922399"/>
            <a:chOff x="772514" y="1063325"/>
            <a:chExt cx="5823974" cy="4922399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205F17C5-8E97-416C-9331-E838BE161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947"/>
            <a:stretch/>
          </p:blipFill>
          <p:spPr>
            <a:xfrm>
              <a:off x="772514" y="1063325"/>
              <a:ext cx="5823974" cy="4922399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84BDF3CC-2B24-46B3-AEBD-A4161631C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40" t="1532" r="1832" b="94853"/>
            <a:stretch/>
          </p:blipFill>
          <p:spPr>
            <a:xfrm>
              <a:off x="4666509" y="5197177"/>
              <a:ext cx="1577531" cy="782281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148FC01-B391-456F-A4FE-DB0E2342B5E1}"/>
              </a:ext>
            </a:extLst>
          </p:cNvPr>
          <p:cNvGrpSpPr/>
          <p:nvPr/>
        </p:nvGrpSpPr>
        <p:grpSpPr>
          <a:xfrm>
            <a:off x="6616971" y="1914655"/>
            <a:ext cx="5551498" cy="4064809"/>
            <a:chOff x="6616971" y="1914655"/>
            <a:chExt cx="5551498" cy="4064809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AF97E9E4-68AA-4BFA-BD9B-53938C722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42"/>
            <a:stretch/>
          </p:blipFill>
          <p:spPr>
            <a:xfrm>
              <a:off x="6616971" y="1914655"/>
              <a:ext cx="5551498" cy="4064809"/>
            </a:xfrm>
            <a:prstGeom prst="rect">
              <a:avLst/>
            </a:prstGeom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18E9C59F-87B3-411D-AED5-975B92863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40" t="1532" r="1832" b="94853"/>
            <a:stretch/>
          </p:blipFill>
          <p:spPr>
            <a:xfrm>
              <a:off x="6804331" y="1939690"/>
              <a:ext cx="3188755" cy="720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84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410547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rgbClr val="FFC000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104244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3. FUNCIONAMENTO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1A42FA7-CB13-4F2F-B43F-6C3AEAC87E5C}"/>
              </a:ext>
            </a:extLst>
          </p:cNvPr>
          <p:cNvSpPr txBox="1"/>
          <p:nvPr/>
        </p:nvSpPr>
        <p:spPr>
          <a:xfrm>
            <a:off x="733389" y="1060317"/>
            <a:ext cx="1089071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Requisição: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Um usuário acessa uma página da web usando um navegador, que envia uma requisição HTTP ao servidor.</a:t>
            </a:r>
          </a:p>
          <a:p>
            <a:pPr algn="just">
              <a:buFont typeface="+mj-lt"/>
              <a:buAutoNum type="arabicPeriod"/>
            </a:pPr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Processamento: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O servidor processa a requisição, acessa os recursos solicitados (como arquivos HTML, imagens) e prepara uma resposta.</a:t>
            </a:r>
          </a:p>
          <a:p>
            <a:pPr algn="just">
              <a:buFont typeface="+mj-lt"/>
              <a:buAutoNum type="arabicPeriod"/>
            </a:pPr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Resposta: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O servidor envia uma resposta HTTP de volta ao navegador, incluindo o status da requisição (como 200 OK para sucesso, 404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Söhne"/>
              </a:rPr>
              <a:t>Not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Söhne"/>
              </a:rPr>
              <a:t>Found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para um recurso não encontrado) e o conteúdo solicitado.</a:t>
            </a:r>
          </a:p>
          <a:p>
            <a:pPr algn="just">
              <a:buFont typeface="+mj-lt"/>
              <a:buAutoNum type="arabicPeriod"/>
            </a:pPr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Renderização:</a:t>
            </a:r>
            <a:r>
              <a:rPr lang="pt-BR" sz="3200" b="0" i="0" dirty="0">
                <a:solidFill>
                  <a:srgbClr val="FFC000"/>
                </a:solidFill>
                <a:effectLst/>
                <a:latin typeface="Söhne"/>
              </a:rPr>
              <a:t>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O navegador processa os dados recebidos e exibe a página da web ao usuário.</a:t>
            </a:r>
          </a:p>
        </p:txBody>
      </p:sp>
    </p:spTree>
    <p:extLst>
      <p:ext uri="{BB962C8B-B14F-4D97-AF65-F5344CB8AC3E}">
        <p14:creationId xmlns:p14="http://schemas.microsoft.com/office/powerpoint/2010/main" val="54616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3. FUNCIONAMENTO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DCC90087-AAD9-4CF6-BD76-5FD07947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2" y="945252"/>
            <a:ext cx="6131284" cy="592792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EE920BD1-DB25-4A8B-8260-B0C454BF1A4C}"/>
              </a:ext>
            </a:extLst>
          </p:cNvPr>
          <p:cNvSpPr txBox="1"/>
          <p:nvPr/>
        </p:nvSpPr>
        <p:spPr>
          <a:xfrm>
            <a:off x="880697" y="1159715"/>
            <a:ext cx="5006759" cy="52629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Söhne"/>
              </a:rPr>
              <a:t>Os códigos de resposta para HTTP são divididos em </a:t>
            </a:r>
            <a:r>
              <a:rPr lang="pt-BR" sz="2800" b="0" i="0" dirty="0">
                <a:solidFill>
                  <a:srgbClr val="FFC000"/>
                </a:solidFill>
                <a:effectLst/>
                <a:latin typeface="Söhne"/>
              </a:rPr>
              <a:t>cinco categorias:</a:t>
            </a:r>
            <a:br>
              <a:rPr lang="pt-BR" sz="2800" dirty="0">
                <a:solidFill>
                  <a:schemeClr val="bg1"/>
                </a:solidFill>
                <a:latin typeface="Söhne"/>
              </a:rPr>
            </a:br>
            <a:endParaRPr lang="pt-BR" sz="2800" dirty="0">
              <a:solidFill>
                <a:schemeClr val="bg1"/>
              </a:solidFill>
              <a:latin typeface="Söhne"/>
            </a:endParaRPr>
          </a:p>
          <a:p>
            <a:endParaRPr lang="pt-BR" sz="2800" dirty="0">
              <a:solidFill>
                <a:schemeClr val="bg1"/>
              </a:solidFill>
              <a:latin typeface="Söhne"/>
            </a:endParaRPr>
          </a:p>
          <a:p>
            <a:endParaRPr lang="pt-BR" sz="2800" dirty="0">
              <a:solidFill>
                <a:schemeClr val="bg1"/>
              </a:solidFill>
              <a:latin typeface="Söhne"/>
            </a:endParaRPr>
          </a:p>
          <a:p>
            <a:endParaRPr lang="pt-BR" sz="2800" dirty="0">
              <a:solidFill>
                <a:schemeClr val="bg1"/>
              </a:solidFill>
              <a:latin typeface="Söhne"/>
            </a:endParaRPr>
          </a:p>
          <a:p>
            <a:endParaRPr lang="pt-BR" sz="2800" dirty="0">
              <a:solidFill>
                <a:schemeClr val="bg1"/>
              </a:solidFill>
              <a:latin typeface="Söhne"/>
            </a:endParaRPr>
          </a:p>
          <a:p>
            <a:endParaRPr lang="pt-BR" sz="2800" dirty="0">
              <a:solidFill>
                <a:schemeClr val="bg1"/>
              </a:solidFill>
              <a:latin typeface="Söhne"/>
            </a:endParaRPr>
          </a:p>
          <a:p>
            <a:br>
              <a:rPr lang="pt-BR" sz="2800" dirty="0">
                <a:solidFill>
                  <a:schemeClr val="bg1"/>
                </a:solidFill>
                <a:latin typeface="Söhne"/>
              </a:rPr>
            </a:br>
            <a:r>
              <a:rPr lang="pt-BR" sz="2800" b="0" i="0" dirty="0">
                <a:solidFill>
                  <a:srgbClr val="FFC000"/>
                </a:solidFill>
                <a:effectLst/>
                <a:latin typeface="Söhne"/>
              </a:rPr>
              <a:t>Esses códigos são definidos na 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Söhne"/>
              </a:rPr>
              <a:t>RFC 9110 (mais de 200 páginas)</a:t>
            </a:r>
            <a:endParaRPr lang="pt-BR" sz="2800" b="1" dirty="0">
              <a:solidFill>
                <a:srgbClr val="FFC000"/>
              </a:solidFill>
              <a:latin typeface="Söhne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C7CB3AB-FB7A-4FBB-8541-D045DBD21006}"/>
              </a:ext>
            </a:extLst>
          </p:cNvPr>
          <p:cNvSpPr txBox="1"/>
          <p:nvPr/>
        </p:nvSpPr>
        <p:spPr>
          <a:xfrm>
            <a:off x="1125881" y="2972508"/>
            <a:ext cx="43311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Informativo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Söhne"/>
              </a:rPr>
              <a:t>(100-199)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Sucesso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Söhne"/>
              </a:rPr>
              <a:t>(200-299)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Redirecionamento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Söhne"/>
              </a:rPr>
              <a:t>(300-399)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Erro de cliente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Söhne"/>
              </a:rPr>
              <a:t>(400-499)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Erro do servidor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Söhne"/>
              </a:rPr>
              <a:t>(500-599)</a:t>
            </a:r>
            <a:br>
              <a:rPr lang="pt-BR" sz="2400" dirty="0">
                <a:solidFill>
                  <a:schemeClr val="bg1"/>
                </a:solidFill>
                <a:latin typeface="Söhne"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533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41231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rgbClr val="FFC000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417044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3. </a:t>
            </a:r>
            <a:r>
              <a:rPr lang="pt-BR" sz="4400" b="1" dirty="0">
                <a:solidFill>
                  <a:srgbClr val="FFC000"/>
                </a:solidFill>
              </a:rPr>
              <a:t>CABEÇALHOS HTTP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Diagrama 46">
            <a:extLst>
              <a:ext uri="{FF2B5EF4-FFF2-40B4-BE49-F238E27FC236}">
                <a16:creationId xmlns:a16="http://schemas.microsoft.com/office/drawing/2014/main" id="{B76B4D9F-67A5-4257-9F9C-6DED8A1E0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93910"/>
              </p:ext>
            </p:extLst>
          </p:nvPr>
        </p:nvGraphicFramePr>
        <p:xfrm>
          <a:off x="-1645697" y="1114513"/>
          <a:ext cx="7787785" cy="558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CaixaDeTexto 49">
            <a:extLst>
              <a:ext uri="{FF2B5EF4-FFF2-40B4-BE49-F238E27FC236}">
                <a16:creationId xmlns:a16="http://schemas.microsoft.com/office/drawing/2014/main" id="{A207553F-DF42-4049-8ACD-CF29284A7E8F}"/>
              </a:ext>
            </a:extLst>
          </p:cNvPr>
          <p:cNvSpPr txBox="1"/>
          <p:nvPr/>
        </p:nvSpPr>
        <p:spPr>
          <a:xfrm>
            <a:off x="4190499" y="1062914"/>
            <a:ext cx="76294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Especifica o domínio e a porta do servidor ao qual a requisição está sendo enviada. É obrigatório em HTTP/1.1.</a:t>
            </a:r>
          </a:p>
          <a:p>
            <a:pPr algn="just"/>
            <a:r>
              <a:rPr lang="pt-BR" sz="1400" b="1" dirty="0">
                <a:solidFill>
                  <a:srgbClr val="FFC000"/>
                </a:solidFill>
              </a:rPr>
              <a:t>Exemplo: </a:t>
            </a:r>
            <a:r>
              <a:rPr lang="pt-BR" sz="1400" dirty="0">
                <a:solidFill>
                  <a:schemeClr val="bg1"/>
                </a:solidFill>
              </a:rPr>
              <a:t>Host: www.example.com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5717E21-D709-44E5-BD8D-1D5FC3EE7EB1}"/>
              </a:ext>
            </a:extLst>
          </p:cNvPr>
          <p:cNvSpPr txBox="1"/>
          <p:nvPr/>
        </p:nvSpPr>
        <p:spPr>
          <a:xfrm>
            <a:off x="4190499" y="1870022"/>
            <a:ext cx="7629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Identifica o navegador ou cliente que está fazendo a requisição.</a:t>
            </a:r>
          </a:p>
          <a:p>
            <a:pPr algn="just"/>
            <a:r>
              <a:rPr lang="pt-BR" sz="1400" b="1" dirty="0">
                <a:solidFill>
                  <a:srgbClr val="FFC000"/>
                </a:solidFill>
              </a:rPr>
              <a:t>Exemplo: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User</a:t>
            </a:r>
            <a:r>
              <a:rPr lang="pt-BR" sz="1400" dirty="0">
                <a:solidFill>
                  <a:schemeClr val="bg1"/>
                </a:solidFill>
              </a:rPr>
              <a:t>-Agent: Mozilla/5.0 (Windows NT 10.0; Win64; x64) </a:t>
            </a:r>
            <a:r>
              <a:rPr lang="pt-BR" sz="1400" dirty="0" err="1">
                <a:solidFill>
                  <a:schemeClr val="bg1"/>
                </a:solidFill>
              </a:rPr>
              <a:t>AppleWebKit</a:t>
            </a:r>
            <a:r>
              <a:rPr lang="pt-BR" sz="1400" dirty="0">
                <a:solidFill>
                  <a:schemeClr val="bg1"/>
                </a:solidFill>
              </a:rPr>
              <a:t>/537.36 (KHTML, like </a:t>
            </a:r>
            <a:r>
              <a:rPr lang="pt-BR" sz="1400" dirty="0" err="1">
                <a:solidFill>
                  <a:schemeClr val="bg1"/>
                </a:solidFill>
              </a:rPr>
              <a:t>Gecko</a:t>
            </a:r>
            <a:r>
              <a:rPr lang="pt-BR" sz="1400" dirty="0">
                <a:solidFill>
                  <a:schemeClr val="bg1"/>
                </a:solidFill>
              </a:rPr>
              <a:t>) Chrome/58.0.3029.110 Safari/537.3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529EAB0-E7DF-4A8E-A4A6-CCF17CDD4C58}"/>
              </a:ext>
            </a:extLst>
          </p:cNvPr>
          <p:cNvSpPr txBox="1"/>
          <p:nvPr/>
        </p:nvSpPr>
        <p:spPr>
          <a:xfrm>
            <a:off x="4211601" y="2699652"/>
            <a:ext cx="76294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Especifica os tipos de mídia que o cliente pode processar.</a:t>
            </a:r>
          </a:p>
          <a:p>
            <a:r>
              <a:rPr lang="pt-BR" sz="1600" b="1" dirty="0">
                <a:solidFill>
                  <a:srgbClr val="FFC000"/>
                </a:solidFill>
              </a:rPr>
              <a:t>Exemplo: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Accept:text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html,application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xhtml+xml,application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xml;q</a:t>
            </a:r>
            <a:r>
              <a:rPr lang="pt-BR" sz="1400" dirty="0">
                <a:solidFill>
                  <a:schemeClr val="bg1"/>
                </a:solidFill>
              </a:rPr>
              <a:t>=0.9,image/</a:t>
            </a:r>
            <a:r>
              <a:rPr lang="pt-BR" sz="1400" dirty="0" err="1">
                <a:solidFill>
                  <a:schemeClr val="bg1"/>
                </a:solidFill>
              </a:rPr>
              <a:t>webp</a:t>
            </a:r>
            <a:r>
              <a:rPr lang="pt-BR" sz="1400" dirty="0">
                <a:solidFill>
                  <a:schemeClr val="bg1"/>
                </a:solidFill>
              </a:rPr>
              <a:t>,*/*;q=0.8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046701-5D30-447A-A0E3-A81E92A8D42C}"/>
              </a:ext>
            </a:extLst>
          </p:cNvPr>
          <p:cNvSpPr txBox="1"/>
          <p:nvPr/>
        </p:nvSpPr>
        <p:spPr>
          <a:xfrm>
            <a:off x="4211601" y="3640357"/>
            <a:ext cx="7629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Especifica as linguagens preferidas pelo cliente.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Accept-Language</a:t>
            </a:r>
            <a:r>
              <a:rPr lang="pt-BR" sz="1600" dirty="0">
                <a:solidFill>
                  <a:schemeClr val="bg1"/>
                </a:solidFill>
              </a:rPr>
              <a:t>: </a:t>
            </a:r>
            <a:r>
              <a:rPr lang="pt-BR" sz="1600" dirty="0" err="1">
                <a:solidFill>
                  <a:schemeClr val="bg1"/>
                </a:solidFill>
              </a:rPr>
              <a:t>en-US,en;q</a:t>
            </a:r>
            <a:r>
              <a:rPr lang="pt-BR" sz="1600" dirty="0">
                <a:solidFill>
                  <a:schemeClr val="bg1"/>
                </a:solidFill>
              </a:rPr>
              <a:t>=0.5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A75040-354B-4881-9FED-4073017D43D5}"/>
              </a:ext>
            </a:extLst>
          </p:cNvPr>
          <p:cNvSpPr txBox="1"/>
          <p:nvPr/>
        </p:nvSpPr>
        <p:spPr>
          <a:xfrm>
            <a:off x="4243700" y="4471917"/>
            <a:ext cx="7629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Contém credenciais para autenticar o usuário no servidor.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Authorization</a:t>
            </a:r>
            <a:r>
              <a:rPr lang="pt-BR" sz="1600" dirty="0">
                <a:solidFill>
                  <a:schemeClr val="bg1"/>
                </a:solidFill>
              </a:rPr>
              <a:t>: Basic QWxhZGRpbjpvcGVuIHNlc2FtZQ==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EB48AC4-E563-4EDD-A341-824742C4CF0D}"/>
              </a:ext>
            </a:extLst>
          </p:cNvPr>
          <p:cNvSpPr txBox="1"/>
          <p:nvPr/>
        </p:nvSpPr>
        <p:spPr>
          <a:xfrm>
            <a:off x="4211601" y="5220756"/>
            <a:ext cx="692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Indica o tipo de mídia do corpo da requisição.</a:t>
            </a:r>
          </a:p>
          <a:p>
            <a:r>
              <a:rPr lang="pt-BR" b="1" dirty="0">
                <a:solidFill>
                  <a:srgbClr val="FFC000"/>
                </a:solidFill>
              </a:rPr>
              <a:t>Exemplo: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Content-Type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application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json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E397FC0-D3B3-4AB5-A664-83F9F48D49EF}"/>
              </a:ext>
            </a:extLst>
          </p:cNvPr>
          <p:cNvSpPr txBox="1"/>
          <p:nvPr/>
        </p:nvSpPr>
        <p:spPr>
          <a:xfrm>
            <a:off x="4243700" y="6002074"/>
            <a:ext cx="692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tamanho do corpo da requisição em bytes.</a:t>
            </a:r>
          </a:p>
          <a:p>
            <a:r>
              <a:rPr lang="pt-BR" b="1" dirty="0">
                <a:solidFill>
                  <a:srgbClr val="FFC000"/>
                </a:solidFill>
              </a:rPr>
              <a:t>Exemplo: </a:t>
            </a:r>
            <a:r>
              <a:rPr lang="pt-BR" dirty="0" err="1">
                <a:solidFill>
                  <a:schemeClr val="bg1"/>
                </a:solidFill>
              </a:rPr>
              <a:t>Content-Length</a:t>
            </a:r>
            <a:r>
              <a:rPr lang="pt-BR" dirty="0">
                <a:solidFill>
                  <a:schemeClr val="bg1"/>
                </a:solidFill>
              </a:rPr>
              <a:t>: 348</a:t>
            </a:r>
          </a:p>
        </p:txBody>
      </p:sp>
    </p:spTree>
    <p:extLst>
      <p:ext uri="{BB962C8B-B14F-4D97-AF65-F5344CB8AC3E}">
        <p14:creationId xmlns:p14="http://schemas.microsoft.com/office/powerpoint/2010/main" val="173391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3. </a:t>
            </a:r>
            <a:r>
              <a:rPr lang="pt-BR" sz="4400" b="1" dirty="0">
                <a:solidFill>
                  <a:srgbClr val="FFC000"/>
                </a:solidFill>
              </a:rPr>
              <a:t>CABEÇALHOS HTTP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Diagrama 37">
            <a:extLst>
              <a:ext uri="{FF2B5EF4-FFF2-40B4-BE49-F238E27FC236}">
                <a16:creationId xmlns:a16="http://schemas.microsoft.com/office/drawing/2014/main" id="{BE6376F6-AFDA-4CEE-9F25-EF04772A9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426049"/>
              </p:ext>
            </p:extLst>
          </p:nvPr>
        </p:nvGraphicFramePr>
        <p:xfrm>
          <a:off x="-1205345" y="1057140"/>
          <a:ext cx="7787785" cy="558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CF46B7-9D19-47BA-8FD1-2760BD1EF237}"/>
              </a:ext>
            </a:extLst>
          </p:cNvPr>
          <p:cNvSpPr txBox="1"/>
          <p:nvPr/>
        </p:nvSpPr>
        <p:spPr>
          <a:xfrm>
            <a:off x="5015755" y="1062914"/>
            <a:ext cx="680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A primeira linha da resposta HTTP, contendo o código de status e a frase de status.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>
                <a:solidFill>
                  <a:schemeClr val="bg1"/>
                </a:solidFill>
              </a:rPr>
              <a:t>HTTP/1.1 200 OK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405DE38-4A05-4808-B7A6-CB7D05EAE7B8}"/>
              </a:ext>
            </a:extLst>
          </p:cNvPr>
          <p:cNvSpPr txBox="1"/>
          <p:nvPr/>
        </p:nvSpPr>
        <p:spPr>
          <a:xfrm>
            <a:off x="5015755" y="2128820"/>
            <a:ext cx="680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Especifica o tipo de mídia do corpo da resposta.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 err="1">
                <a:solidFill>
                  <a:schemeClr val="bg1"/>
                </a:solidFill>
              </a:rPr>
              <a:t>Content-Type</a:t>
            </a:r>
            <a:r>
              <a:rPr lang="pt-BR" sz="1600" dirty="0">
                <a:solidFill>
                  <a:schemeClr val="bg1"/>
                </a:solidFill>
              </a:rPr>
              <a:t>: </a:t>
            </a:r>
            <a:r>
              <a:rPr lang="pt-BR" sz="1600" dirty="0" err="1">
                <a:solidFill>
                  <a:schemeClr val="bg1"/>
                </a:solidFill>
              </a:rPr>
              <a:t>text</a:t>
            </a:r>
            <a:r>
              <a:rPr lang="pt-BR" sz="1600" dirty="0">
                <a:solidFill>
                  <a:schemeClr val="bg1"/>
                </a:solidFill>
              </a:rPr>
              <a:t>/</a:t>
            </a:r>
            <a:r>
              <a:rPr lang="pt-BR" sz="1600" dirty="0" err="1">
                <a:solidFill>
                  <a:schemeClr val="bg1"/>
                </a:solidFill>
              </a:rPr>
              <a:t>html</a:t>
            </a:r>
            <a:r>
              <a:rPr lang="pt-BR" sz="1600" dirty="0">
                <a:solidFill>
                  <a:schemeClr val="bg1"/>
                </a:solidFill>
              </a:rPr>
              <a:t>; </a:t>
            </a:r>
            <a:r>
              <a:rPr lang="pt-BR" sz="1600" dirty="0" err="1">
                <a:solidFill>
                  <a:schemeClr val="bg1"/>
                </a:solidFill>
              </a:rPr>
              <a:t>charset</a:t>
            </a:r>
            <a:r>
              <a:rPr lang="pt-BR" sz="1600" dirty="0">
                <a:solidFill>
                  <a:schemeClr val="bg1"/>
                </a:solidFill>
              </a:rPr>
              <a:t>=UTF-8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14F2056-9966-4ED9-B85D-87A7410D6FC3}"/>
              </a:ext>
            </a:extLst>
          </p:cNvPr>
          <p:cNvSpPr txBox="1"/>
          <p:nvPr/>
        </p:nvSpPr>
        <p:spPr>
          <a:xfrm>
            <a:off x="5015755" y="3069897"/>
            <a:ext cx="680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O tamanho do corpo da resposta em bytes.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 err="1">
                <a:solidFill>
                  <a:schemeClr val="bg1"/>
                </a:solidFill>
              </a:rPr>
              <a:t>Content-Length</a:t>
            </a:r>
            <a:r>
              <a:rPr lang="pt-BR" sz="1600" dirty="0">
                <a:solidFill>
                  <a:schemeClr val="bg1"/>
                </a:solidFill>
              </a:rPr>
              <a:t>: 438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3867B9E-3A6B-486D-9EE3-09546199930F}"/>
              </a:ext>
            </a:extLst>
          </p:cNvPr>
          <p:cNvSpPr txBox="1"/>
          <p:nvPr/>
        </p:nvSpPr>
        <p:spPr>
          <a:xfrm>
            <a:off x="5015755" y="4010974"/>
            <a:ext cx="680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Envia um cookie do servidor para o cliente.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>
                <a:solidFill>
                  <a:schemeClr val="bg1"/>
                </a:solidFill>
              </a:rPr>
              <a:t>Set-Cookie: </a:t>
            </a:r>
            <a:r>
              <a:rPr lang="pt-BR" sz="1600" dirty="0" err="1">
                <a:solidFill>
                  <a:schemeClr val="bg1"/>
                </a:solidFill>
              </a:rPr>
              <a:t>UserID</a:t>
            </a:r>
            <a:r>
              <a:rPr lang="pt-BR" sz="1600" dirty="0">
                <a:solidFill>
                  <a:schemeClr val="bg1"/>
                </a:solidFill>
              </a:rPr>
              <a:t>=</a:t>
            </a:r>
            <a:r>
              <a:rPr lang="pt-BR" sz="1600" dirty="0" err="1">
                <a:solidFill>
                  <a:schemeClr val="bg1"/>
                </a:solidFill>
              </a:rPr>
              <a:t>JohnDoe</a:t>
            </a:r>
            <a:r>
              <a:rPr lang="pt-BR" sz="1600" dirty="0">
                <a:solidFill>
                  <a:schemeClr val="bg1"/>
                </a:solidFill>
              </a:rPr>
              <a:t>; Max-Age=3600; </a:t>
            </a:r>
            <a:r>
              <a:rPr lang="pt-BR" sz="1600" dirty="0" err="1">
                <a:solidFill>
                  <a:schemeClr val="bg1"/>
                </a:solidFill>
              </a:rPr>
              <a:t>Version</a:t>
            </a:r>
            <a:r>
              <a:rPr lang="pt-BR" sz="1600" dirty="0">
                <a:solidFill>
                  <a:schemeClr val="bg1"/>
                </a:solidFill>
              </a:rPr>
              <a:t>=1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E291CF-E667-488A-943A-74D3CBF26F7A}"/>
              </a:ext>
            </a:extLst>
          </p:cNvPr>
          <p:cNvSpPr txBox="1"/>
          <p:nvPr/>
        </p:nvSpPr>
        <p:spPr>
          <a:xfrm>
            <a:off x="5015755" y="4940935"/>
            <a:ext cx="680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Diretivas para </a:t>
            </a:r>
            <a:r>
              <a:rPr lang="pt-BR" sz="1600" dirty="0" err="1">
                <a:solidFill>
                  <a:schemeClr val="bg1"/>
                </a:solidFill>
              </a:rPr>
              <a:t>caching</a:t>
            </a:r>
            <a:r>
              <a:rPr lang="pt-BR" sz="1600" dirty="0">
                <a:solidFill>
                  <a:schemeClr val="bg1"/>
                </a:solidFill>
              </a:rPr>
              <a:t> tanto no pedido quanto na resposta.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>
                <a:solidFill>
                  <a:schemeClr val="bg1"/>
                </a:solidFill>
              </a:rPr>
              <a:t>Cache-</a:t>
            </a:r>
            <a:r>
              <a:rPr lang="pt-BR" sz="1600" dirty="0" err="1">
                <a:solidFill>
                  <a:schemeClr val="bg1"/>
                </a:solidFill>
              </a:rPr>
              <a:t>Control</a:t>
            </a:r>
            <a:r>
              <a:rPr lang="pt-BR" sz="1600" dirty="0">
                <a:solidFill>
                  <a:schemeClr val="bg1"/>
                </a:solidFill>
              </a:rPr>
              <a:t>: no-cache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5808AA-7B4D-4E0D-B473-B2A63A644BB0}"/>
              </a:ext>
            </a:extLst>
          </p:cNvPr>
          <p:cNvSpPr txBox="1"/>
          <p:nvPr/>
        </p:nvSpPr>
        <p:spPr>
          <a:xfrm>
            <a:off x="5015755" y="5776289"/>
            <a:ext cx="680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Usado em respostas com o código de status 3xx para indicar o URL para o qual o cliente deve ser redirecionado.</a:t>
            </a:r>
          </a:p>
          <a:p>
            <a:pPr algn="just"/>
            <a:r>
              <a:rPr lang="pt-BR" sz="1600" b="1" dirty="0">
                <a:solidFill>
                  <a:srgbClr val="FFC000"/>
                </a:solidFill>
              </a:rPr>
              <a:t>Exemplo: </a:t>
            </a:r>
            <a:r>
              <a:rPr lang="pt-BR" sz="1600" dirty="0" err="1">
                <a:solidFill>
                  <a:schemeClr val="bg1"/>
                </a:solidFill>
              </a:rPr>
              <a:t>Location</a:t>
            </a:r>
            <a:r>
              <a:rPr lang="pt-BR" sz="1600" dirty="0">
                <a:solidFill>
                  <a:schemeClr val="bg1"/>
                </a:solidFill>
              </a:rPr>
              <a:t>: http://www.example.org/index.asp</a:t>
            </a:r>
          </a:p>
        </p:txBody>
      </p:sp>
    </p:spTree>
    <p:extLst>
      <p:ext uri="{BB962C8B-B14F-4D97-AF65-F5344CB8AC3E}">
        <p14:creationId xmlns:p14="http://schemas.microsoft.com/office/powerpoint/2010/main" val="53983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0E491D9B-0126-4634-9EC8-483F99456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A70D1B7-016A-4202-8064-3885EC95F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8498565" y="216470"/>
            <a:ext cx="2748981" cy="1057687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7D6CAA25-BC66-4235-B224-82E76F03E0F9}"/>
              </a:ext>
            </a:extLst>
          </p:cNvPr>
          <p:cNvSpPr txBox="1"/>
          <p:nvPr/>
        </p:nvSpPr>
        <p:spPr>
          <a:xfrm>
            <a:off x="1102297" y="2113388"/>
            <a:ext cx="77261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i="0" dirty="0">
                <a:solidFill>
                  <a:srgbClr val="FFC000"/>
                </a:solidFill>
                <a:effectLst/>
                <a:latin typeface="+mj-lt"/>
              </a:rPr>
              <a:t>OVERVIEW WEBSITE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3A21B0C-D63E-436B-9EB8-6CF221F447B8}"/>
              </a:ext>
            </a:extLst>
          </p:cNvPr>
          <p:cNvCxnSpPr>
            <a:cxnSpLocks/>
          </p:cNvCxnSpPr>
          <p:nvPr/>
        </p:nvCxnSpPr>
        <p:spPr>
          <a:xfrm>
            <a:off x="557066" y="1737360"/>
            <a:ext cx="0" cy="5072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AA6E21C-E7AC-44FF-AE19-ADD8E7FB02F7}"/>
              </a:ext>
            </a:extLst>
          </p:cNvPr>
          <p:cNvCxnSpPr>
            <a:cxnSpLocks/>
          </p:cNvCxnSpPr>
          <p:nvPr/>
        </p:nvCxnSpPr>
        <p:spPr>
          <a:xfrm flipH="1">
            <a:off x="300030" y="6468434"/>
            <a:ext cx="718498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5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6CC05E-D1DE-49C4-AE70-EA12C32747C8}"/>
              </a:ext>
            </a:extLst>
          </p:cNvPr>
          <p:cNvSpPr txBox="1"/>
          <p:nvPr/>
        </p:nvSpPr>
        <p:spPr>
          <a:xfrm>
            <a:off x="3520834" y="2752442"/>
            <a:ext cx="4865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7200" b="1" i="0" dirty="0">
                <a:solidFill>
                  <a:schemeClr val="bg1"/>
                </a:solidFill>
                <a:effectLst/>
                <a:latin typeface="Söhne"/>
              </a:rPr>
              <a:t>Dúvidas!?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  <a:latin typeface="Söhne"/>
              </a:rPr>
              <a:t>4</a:t>
            </a:r>
            <a:r>
              <a:rPr lang="pt-BR" sz="3600" b="1" i="0" dirty="0">
                <a:solidFill>
                  <a:srgbClr val="FFC000"/>
                </a:solidFill>
                <a:effectLst/>
                <a:latin typeface="Söhne"/>
              </a:rPr>
              <a:t>. CONCLUSÃO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3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3" y="1067669"/>
            <a:ext cx="7546376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24209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25623" b="10952"/>
          <a:stretch/>
        </p:blipFill>
        <p:spPr>
          <a:xfrm>
            <a:off x="7942861" y="1490626"/>
            <a:ext cx="4198318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823066" y="175358"/>
            <a:ext cx="342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C000"/>
                </a:solidFill>
                <a:effectLst/>
                <a:latin typeface="+mj-lt"/>
              </a:rPr>
              <a:t>SUMÁRIO</a:t>
            </a:r>
            <a:endParaRPr lang="pt-BR" sz="36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4" cy="5782326"/>
            <a:chOff x="-48224" y="212994"/>
            <a:chExt cx="8603104" cy="57823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782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4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506AFF-F3D8-4165-967B-67974CE4986D}"/>
              </a:ext>
            </a:extLst>
          </p:cNvPr>
          <p:cNvSpPr txBox="1"/>
          <p:nvPr/>
        </p:nvSpPr>
        <p:spPr>
          <a:xfrm>
            <a:off x="940022" y="1067669"/>
            <a:ext cx="7284627" cy="404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rgbClr val="FFC000"/>
                </a:solidFill>
              </a:rPr>
              <a:t> FUNDAMENTOS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VERSÕES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FUNCIONAMENTO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4400" b="1" dirty="0">
                <a:solidFill>
                  <a:schemeClr val="bg1"/>
                </a:solidFill>
              </a:rPr>
              <a:t> CABEÇALHOS HTTP</a:t>
            </a:r>
          </a:p>
        </p:txBody>
      </p:sp>
    </p:spTree>
    <p:extLst>
      <p:ext uri="{BB962C8B-B14F-4D97-AF65-F5344CB8AC3E}">
        <p14:creationId xmlns:p14="http://schemas.microsoft.com/office/powerpoint/2010/main" val="387344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FUNDAMENTOS: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99AB906-5076-4A0A-B09A-6C374E707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574946"/>
              </p:ext>
            </p:extLst>
          </p:nvPr>
        </p:nvGraphicFramePr>
        <p:xfrm>
          <a:off x="1260417" y="1469603"/>
          <a:ext cx="6870035" cy="431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08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6CC05E-D1DE-49C4-AE70-EA12C32747C8}"/>
              </a:ext>
            </a:extLst>
          </p:cNvPr>
          <p:cNvSpPr txBox="1"/>
          <p:nvPr/>
        </p:nvSpPr>
        <p:spPr>
          <a:xfrm>
            <a:off x="788215" y="1320975"/>
            <a:ext cx="81798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C000"/>
                </a:solidFill>
                <a:latin typeface="Söhne"/>
              </a:rPr>
              <a:t>1. 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Söhne"/>
              </a:rPr>
              <a:t>BASEADO EM REQUISIÇÃO E RESPOSTA: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O cliente envia uma requisição HTTP ao servidor, que então processa essa requisição e retorna uma resposta.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87AB3F31-0155-4617-BFA6-F5BCAE5F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73" y="3610711"/>
            <a:ext cx="1762125" cy="2486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0A350B-2979-4E93-AEED-70FFE2D3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50" y="4901190"/>
            <a:ext cx="1114425" cy="11525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680735-AB5D-4E85-950D-C80266218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823" y="3569961"/>
            <a:ext cx="1790700" cy="249555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895EB4-5924-476C-A303-70DEBB487533}"/>
              </a:ext>
            </a:extLst>
          </p:cNvPr>
          <p:cNvCxnSpPr/>
          <p:nvPr/>
        </p:nvCxnSpPr>
        <p:spPr>
          <a:xfrm>
            <a:off x="3266210" y="5158533"/>
            <a:ext cx="8213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73DA7A2-A632-477F-86F3-0E4ABD367DC0}"/>
              </a:ext>
            </a:extLst>
          </p:cNvPr>
          <p:cNvCxnSpPr/>
          <p:nvPr/>
        </p:nvCxnSpPr>
        <p:spPr>
          <a:xfrm>
            <a:off x="5592637" y="5158533"/>
            <a:ext cx="8213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374AB2E-9F5E-4537-B22E-60B229D44E44}"/>
              </a:ext>
            </a:extLst>
          </p:cNvPr>
          <p:cNvCxnSpPr/>
          <p:nvPr/>
        </p:nvCxnSpPr>
        <p:spPr>
          <a:xfrm>
            <a:off x="3279273" y="5771657"/>
            <a:ext cx="821385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F2B02DF-8BDA-42B2-8201-694FFEBEA91B}"/>
              </a:ext>
            </a:extLst>
          </p:cNvPr>
          <p:cNvCxnSpPr/>
          <p:nvPr/>
        </p:nvCxnSpPr>
        <p:spPr>
          <a:xfrm>
            <a:off x="5605700" y="5771657"/>
            <a:ext cx="821385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5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6CC05E-D1DE-49C4-AE70-EA12C32747C8}"/>
              </a:ext>
            </a:extLst>
          </p:cNvPr>
          <p:cNvSpPr txBox="1"/>
          <p:nvPr/>
        </p:nvSpPr>
        <p:spPr>
          <a:xfrm>
            <a:off x="733389" y="972950"/>
            <a:ext cx="8266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FFC000"/>
                </a:solidFill>
                <a:effectLst/>
                <a:latin typeface="Söhne"/>
              </a:rPr>
              <a:t>Sistema Web, seus componentes:</a:t>
            </a:r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22F759A-6688-4683-B57F-33DEF0EA2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57" y="3320146"/>
            <a:ext cx="6037240" cy="350207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4BF5DA1-0632-44D1-A2B8-9F66BADA7C4C}"/>
              </a:ext>
            </a:extLst>
          </p:cNvPr>
          <p:cNvSpPr txBox="1"/>
          <p:nvPr/>
        </p:nvSpPr>
        <p:spPr>
          <a:xfrm>
            <a:off x="861004" y="1552154"/>
            <a:ext cx="7392941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chemeClr val="bg1"/>
                </a:solidFill>
                <a:latin typeface="Söhne"/>
              </a:rPr>
              <a:t>• </a:t>
            </a:r>
            <a:r>
              <a:rPr lang="en-US" sz="2400" b="1" i="0" u="none" strike="noStrike" baseline="0" dirty="0" err="1">
                <a:solidFill>
                  <a:schemeClr val="bg1"/>
                </a:solidFill>
                <a:latin typeface="Söhne"/>
              </a:rPr>
              <a:t>Clientes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Söhne"/>
              </a:rPr>
              <a:t>(browser): </a:t>
            </a:r>
            <a:r>
              <a:rPr lang="en-US" sz="2400" b="0" i="0" u="none" strike="noStrike" baseline="0" dirty="0">
                <a:solidFill>
                  <a:srgbClr val="FFC000"/>
                </a:solidFill>
                <a:latin typeface="Söhne"/>
              </a:rPr>
              <a:t>Firefox, Edge, Google Chrome, ...</a:t>
            </a:r>
          </a:p>
          <a:p>
            <a:pPr>
              <a:lnSpc>
                <a:spcPct val="150000"/>
              </a:lnSpc>
            </a:pPr>
            <a:r>
              <a:rPr lang="pt-BR" sz="2400" b="1" i="0" u="none" strike="noStrike" baseline="0" dirty="0">
                <a:solidFill>
                  <a:schemeClr val="bg1"/>
                </a:solidFill>
                <a:latin typeface="Söhne"/>
              </a:rPr>
              <a:t>• Servidor: </a:t>
            </a:r>
            <a:r>
              <a:rPr lang="pt-BR" sz="2400" b="0" i="0" u="none" strike="noStrike" baseline="0" dirty="0">
                <a:solidFill>
                  <a:srgbClr val="FFC000"/>
                </a:solidFill>
                <a:latin typeface="Söhne"/>
              </a:rPr>
              <a:t>Apache, IIS, ...</a:t>
            </a:r>
          </a:p>
          <a:p>
            <a:pPr>
              <a:lnSpc>
                <a:spcPct val="150000"/>
              </a:lnSpc>
            </a:pPr>
            <a:r>
              <a:rPr lang="pt-BR" sz="2400" b="1" i="0" u="none" strike="noStrike" baseline="0" dirty="0">
                <a:solidFill>
                  <a:schemeClr val="bg1"/>
                </a:solidFill>
                <a:latin typeface="Söhne"/>
              </a:rPr>
              <a:t>• Protocolo de comunicação: </a:t>
            </a:r>
            <a:r>
              <a:rPr lang="pt-BR" sz="2400" b="0" i="0" u="none" strike="noStrike" baseline="0" dirty="0">
                <a:solidFill>
                  <a:srgbClr val="FFC000"/>
                </a:solidFill>
                <a:latin typeface="Söhne"/>
              </a:rPr>
              <a:t>HTTP, HTTPS, FTP, ...</a:t>
            </a:r>
          </a:p>
          <a:p>
            <a:pPr>
              <a:lnSpc>
                <a:spcPct val="150000"/>
              </a:lnSpc>
            </a:pPr>
            <a:r>
              <a:rPr lang="pt-BR" sz="2400" b="1" i="0" u="none" strike="noStrike" baseline="0" dirty="0">
                <a:solidFill>
                  <a:schemeClr val="bg1"/>
                </a:solidFill>
                <a:latin typeface="Söhne"/>
              </a:rPr>
              <a:t>• Página web: </a:t>
            </a:r>
            <a:r>
              <a:rPr lang="pt-BR" sz="2400" b="0" i="0" u="none" strike="noStrike" baseline="0" dirty="0">
                <a:solidFill>
                  <a:srgbClr val="FFC000"/>
                </a:solidFill>
                <a:latin typeface="Söhne"/>
              </a:rPr>
              <a:t>HTML, XHTML, ...</a:t>
            </a:r>
          </a:p>
        </p:txBody>
      </p:sp>
    </p:spTree>
    <p:extLst>
      <p:ext uri="{BB962C8B-B14F-4D97-AF65-F5344CB8AC3E}">
        <p14:creationId xmlns:p14="http://schemas.microsoft.com/office/powerpoint/2010/main" val="11326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A1BC420-38C3-4828-8915-12E4C880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24194" r="20742" b="33511"/>
          <a:stretch/>
        </p:blipFill>
        <p:spPr>
          <a:xfrm>
            <a:off x="9188340" y="118753"/>
            <a:ext cx="2748981" cy="10576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E4691B8-8054-4A0C-A1D5-DB44E288E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124" r="32590" b="10952"/>
          <a:stretch/>
        </p:blipFill>
        <p:spPr>
          <a:xfrm>
            <a:off x="8361930" y="1490626"/>
            <a:ext cx="3804976" cy="466018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6CC05E-D1DE-49C4-AE70-EA12C32747C8}"/>
              </a:ext>
            </a:extLst>
          </p:cNvPr>
          <p:cNvSpPr txBox="1"/>
          <p:nvPr/>
        </p:nvSpPr>
        <p:spPr>
          <a:xfrm>
            <a:off x="756410" y="1098495"/>
            <a:ext cx="8142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rgbClr val="FFC000"/>
                </a:solidFill>
                <a:latin typeface="Söhne"/>
              </a:rPr>
              <a:t>As páginas são nomeadas com o uso de um padrão chamado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Söhne"/>
              </a:rPr>
              <a:t>URLs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Söhne"/>
              </a:rPr>
              <a:t> 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Söhne"/>
              </a:rPr>
              <a:t>(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Söhne"/>
              </a:rPr>
              <a:t>Uniform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Söhne"/>
              </a:rPr>
              <a:t>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Söhne"/>
              </a:rPr>
              <a:t>Resource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Söhne"/>
              </a:rPr>
              <a:t>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Söhne"/>
              </a:rPr>
              <a:t>Locators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Söhne"/>
              </a:rPr>
              <a:t>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B1B9F4-3FE3-49DA-AC60-6EB40F2731F2}"/>
              </a:ext>
            </a:extLst>
          </p:cNvPr>
          <p:cNvSpPr txBox="1"/>
          <p:nvPr/>
        </p:nvSpPr>
        <p:spPr>
          <a:xfrm>
            <a:off x="695064" y="159193"/>
            <a:ext cx="75347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C000"/>
                </a:solidFill>
                <a:latin typeface="Söhne"/>
              </a:rPr>
              <a:t>1. FUNDAMENTOS</a:t>
            </a:r>
            <a:endParaRPr lang="pt-BR" sz="4400" b="1" i="0" dirty="0">
              <a:solidFill>
                <a:srgbClr val="FFC000"/>
              </a:solidFill>
              <a:effectLst/>
              <a:latin typeface="Söhne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42AD2-3524-48C8-940A-25ADEF066743}"/>
              </a:ext>
            </a:extLst>
          </p:cNvPr>
          <p:cNvGrpSpPr/>
          <p:nvPr/>
        </p:nvGrpSpPr>
        <p:grpSpPr>
          <a:xfrm>
            <a:off x="364960" y="252714"/>
            <a:ext cx="8603103" cy="5898096"/>
            <a:chOff x="-48224" y="212994"/>
            <a:chExt cx="8603103" cy="589809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3BC852F-CCA7-4B0F-AFDE-716723EF21E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3" y="212994"/>
              <a:ext cx="0" cy="5898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B24E004-C87D-45EA-B861-85323C18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224" y="832555"/>
              <a:ext cx="8603103" cy="166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9C64657-ECD6-43CD-9B4B-7A6FFC7B6DC9}"/>
              </a:ext>
            </a:extLst>
          </p:cNvPr>
          <p:cNvSpPr txBox="1"/>
          <p:nvPr/>
        </p:nvSpPr>
        <p:spPr>
          <a:xfrm>
            <a:off x="788216" y="2172333"/>
            <a:ext cx="90682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i="0" u="none" strike="noStrike" baseline="0" dirty="0">
                <a:solidFill>
                  <a:schemeClr val="bg1"/>
                </a:solidFill>
                <a:latin typeface="Söhne"/>
              </a:rPr>
              <a:t>A URL é formada por: </a:t>
            </a:r>
          </a:p>
          <a:p>
            <a:pPr algn="just"/>
            <a:endParaRPr lang="pt-BR" sz="2000" b="0" i="0" u="none" strike="noStrike" baseline="0" dirty="0">
              <a:solidFill>
                <a:schemeClr val="bg1"/>
              </a:solidFill>
              <a:latin typeface="Söhne"/>
            </a:endParaRPr>
          </a:p>
          <a:p>
            <a:pPr lvl="1" algn="just"/>
            <a:r>
              <a:rPr lang="pt-BR" sz="2000" b="0" i="0" u="none" strike="noStrike" baseline="0" dirty="0">
                <a:solidFill>
                  <a:srgbClr val="FFC000"/>
                </a:solidFill>
                <a:latin typeface="Söhne"/>
              </a:rPr>
              <a:t>• </a:t>
            </a:r>
            <a:r>
              <a:rPr lang="pt-BR" sz="2000" b="1" i="0" u="none" strike="noStrike" baseline="0" dirty="0">
                <a:solidFill>
                  <a:srgbClr val="FFC000"/>
                </a:solidFill>
                <a:latin typeface="Söhne"/>
              </a:rPr>
              <a:t>Protocolo: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Söhne"/>
              </a:rPr>
              <a:t>define o protocolo de aplicação usado na obtenção do documento (por   exemplo, HTTP e FTP);</a:t>
            </a:r>
          </a:p>
          <a:p>
            <a:pPr lvl="1" algn="just"/>
            <a:r>
              <a:rPr lang="pt-BR" sz="2000" b="1" i="0" u="none" strike="noStrike" baseline="0" dirty="0">
                <a:solidFill>
                  <a:srgbClr val="FFC000"/>
                </a:solidFill>
                <a:latin typeface="Söhne"/>
              </a:rPr>
              <a:t>• Host: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Söhne"/>
              </a:rPr>
              <a:t>é o computador onde as informações estão localizadas;</a:t>
            </a:r>
          </a:p>
          <a:p>
            <a:pPr lvl="1" algn="just"/>
            <a:r>
              <a:rPr lang="pt-BR" sz="2000" b="0" i="0" u="none" strike="noStrike" baseline="0" dirty="0">
                <a:solidFill>
                  <a:srgbClr val="FFC000"/>
                </a:solidFill>
                <a:latin typeface="Söhne"/>
              </a:rPr>
              <a:t>• </a:t>
            </a:r>
            <a:r>
              <a:rPr lang="pt-BR" sz="2000" b="1" i="0" u="none" strike="noStrike" baseline="0" dirty="0">
                <a:solidFill>
                  <a:srgbClr val="FFC000"/>
                </a:solidFill>
                <a:latin typeface="Söhne"/>
              </a:rPr>
              <a:t>Porta: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Söhne"/>
              </a:rPr>
              <a:t>é utilizado para identificar o programa servidor Web, usualmente porta 80</a:t>
            </a:r>
            <a:r>
              <a:rPr lang="pt-BR" sz="2000" b="0" i="0" u="none" strike="noStrike" baseline="0" dirty="0">
                <a:solidFill>
                  <a:srgbClr val="FFC000"/>
                </a:solidFill>
                <a:latin typeface="Söhne"/>
              </a:rPr>
              <a:t>. </a:t>
            </a:r>
            <a:r>
              <a:rPr lang="pt-BR" sz="2000" b="1" i="0" u="none" strike="noStrike" baseline="0" dirty="0">
                <a:solidFill>
                  <a:srgbClr val="FFC000"/>
                </a:solidFill>
                <a:latin typeface="Söhne"/>
              </a:rPr>
              <a:t>(Este campo é opcional)</a:t>
            </a:r>
          </a:p>
          <a:p>
            <a:pPr lvl="1" algn="just"/>
            <a:r>
              <a:rPr lang="pt-BR" sz="2000" b="0" i="0" u="none" strike="noStrike" baseline="0" dirty="0">
                <a:solidFill>
                  <a:srgbClr val="FFC000"/>
                </a:solidFill>
                <a:latin typeface="Söhne"/>
              </a:rPr>
              <a:t>• </a:t>
            </a:r>
            <a:r>
              <a:rPr lang="pt-BR" sz="2000" b="1" i="0" u="none" strike="noStrike" baseline="0" dirty="0">
                <a:solidFill>
                  <a:srgbClr val="FFC000"/>
                </a:solidFill>
                <a:latin typeface="Söhne"/>
              </a:rPr>
              <a:t>Caminho (path):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Söhne"/>
              </a:rPr>
              <a:t>indica como encontrar um arquivo onde a informação desejada está localizada.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AE29541-2E17-4E79-B738-7A2A96893074}"/>
              </a:ext>
            </a:extLst>
          </p:cNvPr>
          <p:cNvGrpSpPr/>
          <p:nvPr/>
        </p:nvGrpSpPr>
        <p:grpSpPr>
          <a:xfrm>
            <a:off x="1894132" y="5275637"/>
            <a:ext cx="6427438" cy="489101"/>
            <a:chOff x="1894132" y="5661709"/>
            <a:chExt cx="6427438" cy="489101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0B454F9-49E9-4F1E-B3A6-321B4341674F}"/>
                </a:ext>
              </a:extLst>
            </p:cNvPr>
            <p:cNvSpPr txBox="1"/>
            <p:nvPr/>
          </p:nvSpPr>
          <p:spPr>
            <a:xfrm>
              <a:off x="3212729" y="5721593"/>
              <a:ext cx="469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Söhne"/>
                </a:rPr>
                <a:t>://</a:t>
              </a:r>
              <a:endParaRPr lang="pt-BR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3A3C979-7537-4CD2-9EFA-FA8B13B1E00A}"/>
                </a:ext>
              </a:extLst>
            </p:cNvPr>
            <p:cNvSpPr/>
            <p:nvPr/>
          </p:nvSpPr>
          <p:spPr>
            <a:xfrm>
              <a:off x="1894132" y="5661709"/>
              <a:ext cx="1358519" cy="489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Protocolo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A0149D90-F205-4891-B493-9000DE13AEFA}"/>
                </a:ext>
              </a:extLst>
            </p:cNvPr>
            <p:cNvSpPr/>
            <p:nvPr/>
          </p:nvSpPr>
          <p:spPr>
            <a:xfrm>
              <a:off x="3626442" y="5661709"/>
              <a:ext cx="1358519" cy="48910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ACED9DDD-AC30-4382-8843-1432168A70F7}"/>
                </a:ext>
              </a:extLst>
            </p:cNvPr>
            <p:cNvSpPr/>
            <p:nvPr/>
          </p:nvSpPr>
          <p:spPr>
            <a:xfrm>
              <a:off x="5271287" y="5661709"/>
              <a:ext cx="1358519" cy="4891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Porta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1DE55C40-381B-49A0-B35F-023060F94F23}"/>
                </a:ext>
              </a:extLst>
            </p:cNvPr>
            <p:cNvSpPr/>
            <p:nvPr/>
          </p:nvSpPr>
          <p:spPr>
            <a:xfrm>
              <a:off x="6963051" y="5661709"/>
              <a:ext cx="1358519" cy="48910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Caminho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6D9323-EDF2-4B1B-8C61-EBBEF864A8C7}"/>
                </a:ext>
              </a:extLst>
            </p:cNvPr>
            <p:cNvSpPr txBox="1"/>
            <p:nvPr/>
          </p:nvSpPr>
          <p:spPr>
            <a:xfrm>
              <a:off x="5017017" y="5721593"/>
              <a:ext cx="469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Söhne"/>
                </a:rPr>
                <a:t>:</a:t>
              </a:r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33AA4D9-5F71-4DC0-AD46-0DEDB35707B9}"/>
                </a:ext>
              </a:extLst>
            </p:cNvPr>
            <p:cNvSpPr txBox="1"/>
            <p:nvPr/>
          </p:nvSpPr>
          <p:spPr>
            <a:xfrm>
              <a:off x="6664688" y="5721593"/>
              <a:ext cx="469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Söhne"/>
                </a:rPr>
                <a:t>/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670555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12350</TotalTime>
  <Words>1659</Words>
  <Application>Microsoft Office PowerPoint</Application>
  <PresentationFormat>Widescreen</PresentationFormat>
  <Paragraphs>222</Paragraphs>
  <Slides>30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Avenir Next LT Pro</vt:lpstr>
      <vt:lpstr>AvenirNext LT Pro Medium</vt:lpstr>
      <vt:lpstr>Calibri</vt:lpstr>
      <vt:lpstr>Posterama</vt:lpstr>
      <vt:lpstr>Söhne</vt:lpstr>
      <vt:lpstr>Tahoma</vt:lpstr>
      <vt:lpstr>ExploreVTI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Jaci nunes</dc:creator>
  <cp:lastModifiedBy>Jaci nunes</cp:lastModifiedBy>
  <cp:revision>95</cp:revision>
  <dcterms:created xsi:type="dcterms:W3CDTF">2021-03-09T22:51:10Z</dcterms:created>
  <dcterms:modified xsi:type="dcterms:W3CDTF">2024-02-18T16:59:39Z</dcterms:modified>
</cp:coreProperties>
</file>