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handoutMasterIdLst>
    <p:handoutMasterId r:id="rId21"/>
  </p:handoutMasterIdLst>
  <p:sldIdLst>
    <p:sldId id="271" r:id="rId2"/>
    <p:sldId id="454" r:id="rId3"/>
    <p:sldId id="525" r:id="rId4"/>
    <p:sldId id="501" r:id="rId5"/>
    <p:sldId id="542" r:id="rId6"/>
    <p:sldId id="549" r:id="rId7"/>
    <p:sldId id="543" r:id="rId8"/>
    <p:sldId id="550" r:id="rId9"/>
    <p:sldId id="544" r:id="rId10"/>
    <p:sldId id="548" r:id="rId11"/>
    <p:sldId id="547" r:id="rId12"/>
    <p:sldId id="551" r:id="rId13"/>
    <p:sldId id="546" r:id="rId14"/>
    <p:sldId id="545" r:id="rId15"/>
    <p:sldId id="552" r:id="rId16"/>
    <p:sldId id="553" r:id="rId17"/>
    <p:sldId id="554" r:id="rId18"/>
    <p:sldId id="276" r:id="rId19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2795" autoAdjust="0"/>
  </p:normalViewPr>
  <p:slideViewPr>
    <p:cSldViewPr>
      <p:cViewPr varScale="1">
        <p:scale>
          <a:sx n="63" d="100"/>
          <a:sy n="63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08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8FC7FA5-D0B1-4988-9C71-D05112FD9109}" type="datetimeFigureOut">
              <a:rPr lang="es-ES" smtClean="0"/>
              <a:pPr/>
              <a:t>21/10/2016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487F10-7B19-4CF6-94F4-D7396AF182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10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DE8B0B-2637-4BAC-8D9F-5EE4189F2091}" type="datetimeFigureOut">
              <a:rPr lang="es-AR" smtClean="0"/>
              <a:pPr/>
              <a:t>21/10/2016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4C809C-E9B4-4BDB-9ED9-E7C331E38A9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29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4 Forma"/>
          <p:cNvSpPr txBox="1">
            <a:spLocks noGrp="1" noChangeArrowheads="1"/>
          </p:cNvSpPr>
          <p:nvPr/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BAD5455D-4B2E-4AC9-8ADF-212043066ACA}" type="slidenum">
              <a:rPr lang="es-AR" b="0">
                <a:latin typeface="Arial" pitchFamily="34" charset="0"/>
              </a:rPr>
              <a:pPr algn="r"/>
              <a:t>18</a:t>
            </a:fld>
            <a:endParaRPr lang="es-ES" b="0">
              <a:latin typeface="Arial" pitchFamily="34" charset="0"/>
            </a:endParaRPr>
          </a:p>
        </p:txBody>
      </p:sp>
      <p:sp>
        <p:nvSpPr>
          <p:cNvPr id="103427" name="23553 Rectángulo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8" name="23554 Rectángulo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17-2D6F-404E-9D60-B4483D148480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Ing. Mauricio Prinzo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C746-4DEB-46F9-A369-B33D8305DA39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730E-1702-473B-9C3D-483DBCC1ED99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643866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>
            <a:lvl1pPr>
              <a:buFont typeface="Wingdings" pitchFamily="2" charset="2"/>
              <a:buChar char="ü"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Blip>
                <a:blip r:embed="rId2"/>
              </a:buBlip>
              <a:defRPr b="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4A1-8112-4484-B908-696DCAA90577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8" name="7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8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47A1-4E29-44A7-AE44-30005E7C9969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758138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EEA4-EA43-4526-A15D-97BCD1238BF2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829576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E4BC-6275-4A38-968B-AC5D98ABDAF6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4" name="13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642918"/>
            <a:ext cx="7715304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114-DB3C-4412-8BCC-17B92DA085F3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0" name="9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46-D7D6-437C-A28B-E7659FDF00ED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9" name="8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3008313" cy="100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428604"/>
            <a:ext cx="4711726" cy="56975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B214-4398-4529-9A7B-975C9AB4EA20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CD1C-6C80-4F2A-9011-92D31589901E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3C0D-9C4E-40B4-99EB-68FC96EC5769}" type="datetime1">
              <a:rPr lang="es-AR" smtClean="0"/>
              <a:pPr/>
              <a:t>21/10/2016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3214686"/>
            <a:ext cx="7772400" cy="1470025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Programación II</a:t>
            </a:r>
            <a:b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Tecnicatura de Video Juegos</a:t>
            </a:r>
            <a:endParaRPr lang="es-A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714380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C00000"/>
                </a:solidFill>
              </a:rPr>
              <a:t>Clase –  </a:t>
            </a:r>
            <a:r>
              <a:rPr lang="es-AR" dirty="0" err="1" smtClean="0">
                <a:solidFill>
                  <a:srgbClr val="C00000"/>
                </a:solidFill>
              </a:rPr>
              <a:t>Winforms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5EA-A1F5-4B71-BCE9-167E104A3854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3214678" y="5500702"/>
            <a:ext cx="387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Profesor Adjunto :  Ing. Mauricio Prinzo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43306" y="285728"/>
            <a:ext cx="2214578" cy="26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En el Vinculador , en la opción de </a:t>
            </a:r>
            <a:r>
              <a:rPr lang="es-ES" sz="2000" dirty="0"/>
              <a:t>subsistema selecciono: </a:t>
            </a:r>
            <a:r>
              <a:rPr lang="es-ES" sz="2000" dirty="0" smtClean="0"/>
              <a:t>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   Windows </a:t>
            </a:r>
            <a:r>
              <a:rPr lang="es-ES" sz="2000" dirty="0">
                <a:solidFill>
                  <a:schemeClr val="tx1"/>
                </a:solidFill>
              </a:rPr>
              <a:t>(/SUBSYSTEM:WINDOWS)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9" y="2480494"/>
            <a:ext cx="8115300" cy="42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En la opción de Avanzadas </a:t>
            </a:r>
            <a:r>
              <a:rPr lang="es-ES" sz="2200" dirty="0" smtClean="0">
                <a:sym typeface="Wingdings" panose="05000000000000000000" pitchFamily="2" charset="2"/>
              </a:rPr>
              <a:t> Punto de Entrada escribo  </a:t>
            </a:r>
            <a:r>
              <a:rPr lang="es-E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main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11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3" y="2096815"/>
            <a:ext cx="8115300" cy="44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dirty="0"/>
              <a:t>Ahora abrimos el código del formulario y pegamos esto: (OJO con el cambio de </a:t>
            </a:r>
            <a:r>
              <a:rPr lang="es-ES" sz="1800" b="0" dirty="0" smtClean="0"/>
              <a:t>nombre </a:t>
            </a:r>
            <a:r>
              <a:rPr lang="es-ES" sz="1800" b="0" dirty="0"/>
              <a:t>del formulario y del proyecto</a:t>
            </a:r>
            <a:r>
              <a:rPr lang="es-ES" sz="1800" b="0" dirty="0" smtClean="0"/>
              <a:t>) y pegamos el siguiente Código</a:t>
            </a:r>
          </a:p>
          <a:p>
            <a:endParaRPr lang="es-ES" sz="2000" b="0" dirty="0"/>
          </a:p>
          <a:p>
            <a:endParaRPr lang="es-ES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899592" y="2348879"/>
            <a:ext cx="6984776" cy="4171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//Nombre del formulario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#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"</a:t>
            </a:r>
            <a:r>
              <a:rPr lang="es-ES" dirty="0" err="1">
                <a:solidFill>
                  <a:schemeClr val="tx1"/>
                </a:solidFill>
              </a:rPr>
              <a:t>MyForm.h</a:t>
            </a:r>
            <a:r>
              <a:rPr lang="es-ES" dirty="0">
                <a:solidFill>
                  <a:schemeClr val="tx1"/>
                </a:solidFill>
              </a:rPr>
              <a:t>"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namespace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using namespace System ::Windows::Forms;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[</a:t>
            </a:r>
            <a:r>
              <a:rPr lang="es-ES" dirty="0" err="1">
                <a:solidFill>
                  <a:schemeClr val="tx1"/>
                </a:solidFill>
              </a:rPr>
              <a:t>STAThread</a:t>
            </a:r>
            <a:r>
              <a:rPr lang="es-ES" dirty="0">
                <a:solidFill>
                  <a:schemeClr val="tx1"/>
                </a:solidFill>
              </a:rPr>
              <a:t>]</a:t>
            </a:r>
          </a:p>
          <a:p>
            <a:r>
              <a:rPr lang="es-ES" dirty="0" err="1">
                <a:solidFill>
                  <a:schemeClr val="tx1"/>
                </a:solidFill>
              </a:rPr>
              <a:t>void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array</a:t>
            </a:r>
            <a:r>
              <a:rPr lang="es-ES" dirty="0">
                <a:solidFill>
                  <a:schemeClr val="tx1"/>
                </a:solidFill>
              </a:rPr>
              <a:t>&lt;</a:t>
            </a:r>
            <a:r>
              <a:rPr lang="es-ES" dirty="0" err="1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^&gt;^ </a:t>
            </a:r>
            <a:r>
              <a:rPr lang="es-ES" dirty="0" err="1">
                <a:solidFill>
                  <a:schemeClr val="tx1"/>
                </a:solidFill>
              </a:rPr>
              <a:t>arg</a:t>
            </a:r>
            <a:r>
              <a:rPr lang="es-ES" dirty="0">
                <a:solidFill>
                  <a:schemeClr val="tx1"/>
                </a:solidFill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</a:t>
            </a:r>
            <a:r>
              <a:rPr lang="es-ES" dirty="0" err="1">
                <a:solidFill>
                  <a:schemeClr val="tx1"/>
                </a:solidFill>
              </a:rPr>
              <a:t>EnableVisualStyles</a:t>
            </a:r>
            <a:r>
              <a:rPr lang="es-ES" dirty="0">
                <a:solidFill>
                  <a:schemeClr val="tx1"/>
                </a:solidFill>
              </a:rPr>
              <a:t>();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</a:t>
            </a:r>
            <a:r>
              <a:rPr lang="es-ES" dirty="0" err="1">
                <a:solidFill>
                  <a:schemeClr val="tx1"/>
                </a:solidFill>
              </a:rPr>
              <a:t>SetCompatibleTextRenderingDefault</a:t>
            </a:r>
            <a:r>
              <a:rPr lang="es-ES" dirty="0">
                <a:solidFill>
                  <a:schemeClr val="tx1"/>
                </a:solidFill>
              </a:rPr>
              <a:t>(false);</a:t>
            </a:r>
          </a:p>
          <a:p>
            <a:r>
              <a:rPr lang="es-ES" dirty="0">
                <a:solidFill>
                  <a:schemeClr val="tx1"/>
                </a:solidFill>
              </a:rPr>
              <a:t> //nombre del proyecto</a:t>
            </a:r>
          </a:p>
          <a:p>
            <a:r>
              <a:rPr lang="es-ES" dirty="0">
                <a:solidFill>
                  <a:schemeClr val="tx1"/>
                </a:solidFill>
              </a:rPr>
              <a:t> Project1::</a:t>
            </a:r>
            <a:r>
              <a:rPr lang="es-ES" dirty="0" err="1">
                <a:solidFill>
                  <a:schemeClr val="tx1"/>
                </a:solidFill>
              </a:rPr>
              <a:t>MyForm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form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::Run(%</a:t>
            </a:r>
            <a:r>
              <a:rPr lang="es-ES" dirty="0" err="1">
                <a:solidFill>
                  <a:schemeClr val="tx1"/>
                </a:solidFill>
              </a:rPr>
              <a:t>form</a:t>
            </a:r>
            <a:r>
              <a:rPr lang="es-ES" dirty="0">
                <a:solidFill>
                  <a:schemeClr val="tx1"/>
                </a:solidFill>
              </a:rPr>
              <a:t>);</a:t>
            </a:r>
          </a:p>
          <a:p>
            <a:r>
              <a:rPr lang="es-E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 el Nombre del proyecto</a:t>
            </a:r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7731"/>
            <a:ext cx="7848872" cy="43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</a:t>
            </a:r>
            <a:r>
              <a:rPr lang="es-ES" dirty="0"/>
              <a:t>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compilamos y …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38912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5" y="2261544"/>
            <a:ext cx="7960370" cy="4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Cuadro de Herramientas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2896"/>
            <a:ext cx="8229600" cy="374441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462280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57200" y="1550501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Se encuentran  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los distintos controles que podemos usar en el formulario</a:t>
            </a:r>
          </a:p>
        </p:txBody>
      </p:sp>
    </p:spTree>
    <p:extLst>
      <p:ext uri="{BB962C8B-B14F-4D97-AF65-F5344CB8AC3E}">
        <p14:creationId xmlns:p14="http://schemas.microsoft.com/office/powerpoint/2010/main" val="29120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500167"/>
            <a:ext cx="2943225" cy="221686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16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6" y="3993704"/>
            <a:ext cx="6410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II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2656"/>
            <a:ext cx="2762250" cy="1224136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20891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10243 Título"/>
          <p:cNvSpPr>
            <a:spLocks noGrp="1" noChangeArrowheads="1"/>
          </p:cNvSpPr>
          <p:nvPr>
            <p:ph type="title"/>
          </p:nvPr>
        </p:nvSpPr>
        <p:spPr>
          <a:xfrm>
            <a:off x="714348" y="1357298"/>
            <a:ext cx="5500726" cy="100649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sz="7200" dirty="0" smtClean="0">
                <a:solidFill>
                  <a:schemeClr val="bg1">
                    <a:lumMod val="50000"/>
                  </a:schemeClr>
                </a:solidFill>
              </a:rPr>
              <a:t>¿Preguntas?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7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9A5CC8B-CF98-4799-9D86-7E021B90CE0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851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63688" y="1643050"/>
            <a:ext cx="6923112" cy="4786346"/>
          </a:xfrm>
        </p:spPr>
        <p:txBody>
          <a:bodyPr>
            <a:noAutofit/>
          </a:bodyPr>
          <a:lstStyle/>
          <a:p>
            <a:r>
              <a:rPr lang="es-AR" sz="2800" dirty="0" smtClean="0"/>
              <a:t>Temario</a:t>
            </a:r>
          </a:p>
          <a:p>
            <a:pPr lvl="1"/>
            <a:r>
              <a:rPr lang="es-ES" dirty="0" smtClean="0"/>
              <a:t> Introducción</a:t>
            </a:r>
          </a:p>
          <a:p>
            <a:pPr lvl="1"/>
            <a:r>
              <a:rPr lang="es-ES" dirty="0" smtClean="0"/>
              <a:t> Paso a Paso </a:t>
            </a:r>
          </a:p>
          <a:p>
            <a:pPr lvl="1"/>
            <a:r>
              <a:rPr lang="es-ES" dirty="0" smtClean="0"/>
              <a:t> Controles	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AR" sz="2800" dirty="0" smtClean="0"/>
              <a:t>Ejercitación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</a:t>
            </a:fld>
            <a:endParaRPr lang="es-AR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90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Windows </a:t>
            </a:r>
            <a:r>
              <a:rPr lang="es-ES" dirty="0" err="1"/>
              <a:t>Forms</a:t>
            </a:r>
            <a:r>
              <a:rPr lang="es-ES" dirty="0"/>
              <a:t> (o formularios Windows) es el nombre dado a la interfaz de programación de aplicación gráfica (API) que se incluye como parte de Microsoft.NET </a:t>
            </a:r>
            <a:r>
              <a:rPr lang="es-ES" dirty="0" smtClean="0"/>
              <a:t>Framework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Proporciona </a:t>
            </a:r>
            <a:r>
              <a:rPr lang="es-ES" dirty="0"/>
              <a:t>acceso a los elementos de la interfaz de Microsoft Windows nativas envolviendo la API de Windows existente en código administrado</a:t>
            </a: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90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44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de proyecto – 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0" dirty="0" smtClean="0"/>
              <a:t> Creo un proyecto con una Solución en blanco</a:t>
            </a:r>
          </a:p>
          <a:p>
            <a:endParaRPr lang="es-AR" b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47" y="2262312"/>
            <a:ext cx="6480720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de proyecto – 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704" y="1624476"/>
            <a:ext cx="8686800" cy="4483113"/>
          </a:xfrm>
        </p:spPr>
        <p:txBody>
          <a:bodyPr>
            <a:normAutofit/>
          </a:bodyPr>
          <a:lstStyle/>
          <a:p>
            <a:r>
              <a:rPr lang="es-AR" b="0" dirty="0" smtClean="0"/>
              <a:t> C</a:t>
            </a:r>
            <a:r>
              <a:rPr lang="es-ES" b="0" dirty="0" err="1" smtClean="0"/>
              <a:t>rear</a:t>
            </a:r>
            <a:r>
              <a:rPr lang="es-ES" b="0" dirty="0" smtClean="0"/>
              <a:t> </a:t>
            </a:r>
            <a:r>
              <a:rPr lang="es-ES" b="0" dirty="0"/>
              <a:t>un proyecto vacío (</a:t>
            </a:r>
            <a:r>
              <a:rPr lang="es-ES" b="0" dirty="0" err="1"/>
              <a:t>Empty</a:t>
            </a:r>
            <a:r>
              <a:rPr lang="es-ES" b="0" dirty="0"/>
              <a:t> </a:t>
            </a:r>
            <a:r>
              <a:rPr lang="es-ES" b="0" dirty="0" err="1"/>
              <a:t>Proyect</a:t>
            </a:r>
            <a:r>
              <a:rPr lang="es-ES" b="0" dirty="0"/>
              <a:t>) de C++</a:t>
            </a:r>
            <a:endParaRPr lang="es-AR" b="0" dirty="0" smtClean="0"/>
          </a:p>
          <a:p>
            <a:endParaRPr lang="es-AR" b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6" y="2198103"/>
            <a:ext cx="7620355" cy="4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dirty="0" smtClean="0"/>
              <a:t> En  la solapa  Proyecto  </a:t>
            </a:r>
            <a:r>
              <a:rPr lang="es-ES" sz="1800" b="0" dirty="0" smtClean="0">
                <a:sym typeface="Wingdings" panose="05000000000000000000" pitchFamily="2" charset="2"/>
              </a:rPr>
              <a:t> Agregar Nuevo Elemento</a:t>
            </a:r>
            <a:endParaRPr lang="es-ES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6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0" y="2060848"/>
            <a:ext cx="7980040" cy="4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596" y="1503366"/>
            <a:ext cx="8229600" cy="4483113"/>
          </a:xfrm>
        </p:spPr>
        <p:txBody>
          <a:bodyPr>
            <a:normAutofit/>
          </a:bodyPr>
          <a:lstStyle/>
          <a:p>
            <a:r>
              <a:rPr lang="es-ES" sz="2000" b="0" dirty="0"/>
              <a:t>En la pestaña Visual C++ -&gt; UI seleccionar Windows </a:t>
            </a:r>
            <a:r>
              <a:rPr lang="es-ES" sz="2000" b="0" dirty="0" err="1"/>
              <a:t>Form</a:t>
            </a:r>
            <a:r>
              <a:rPr lang="es-ES" sz="2000" b="0" dirty="0"/>
              <a:t> y dar clic en agregar</a:t>
            </a:r>
            <a:endParaRPr lang="es-ES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0" y="2136573"/>
            <a:ext cx="7728371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 </a:t>
            </a:r>
            <a:r>
              <a:rPr lang="es-ES" sz="1800" b="0" dirty="0"/>
              <a:t>En la solapa Proyecto  </a:t>
            </a:r>
            <a:r>
              <a:rPr lang="es-ES" sz="1800" b="0" dirty="0">
                <a:sym typeface="Wingdings" panose="05000000000000000000" pitchFamily="2" charset="2"/>
              </a:rPr>
              <a:t> Agregar Nuevo Elemento </a:t>
            </a:r>
            <a:r>
              <a:rPr lang="es-ES" sz="1800" b="0" dirty="0" smtClean="0">
                <a:sym typeface="Wingdings" panose="05000000000000000000" pitchFamily="2" charset="2"/>
              </a:rPr>
              <a:t>Código </a:t>
            </a:r>
            <a:r>
              <a:rPr lang="es-ES" sz="1800" b="0" dirty="0">
                <a:sym typeface="Wingdings" panose="05000000000000000000" pitchFamily="2" charset="2"/>
              </a:rPr>
              <a:t> Archivo C++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II – Ing.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8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337614"/>
            <a:ext cx="7848872" cy="39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Selecciono y voy a las propiedades del proyecto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9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34300"/>
            <a:ext cx="7460902" cy="44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379</Words>
  <Application>Microsoft Office PowerPoint</Application>
  <PresentationFormat>Presentación en pantalla (4:3)</PresentationFormat>
  <Paragraphs>91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Programación II Tecnicatura de Video Juegos</vt:lpstr>
      <vt:lpstr>Agenda</vt:lpstr>
      <vt:lpstr>Introducción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Cuadro de Herramientas</vt:lpstr>
      <vt:lpstr>Ejemplo</vt:lpstr>
      <vt:lpstr>Ejemplo II</vt:lpstr>
      <vt:lpstr>¿Preguntas? </vt:lpstr>
    </vt:vector>
  </TitlesOfParts>
  <Company>Sony Electronics,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Ingreso a la Universidad Facultad de tecnología</dc:title>
  <dc:creator>Pablo</dc:creator>
  <cp:lastModifiedBy>Navegador</cp:lastModifiedBy>
  <cp:revision>305</cp:revision>
  <dcterms:created xsi:type="dcterms:W3CDTF">2008-04-01T13:25:28Z</dcterms:created>
  <dcterms:modified xsi:type="dcterms:W3CDTF">2016-10-21T22:26:41Z</dcterms:modified>
</cp:coreProperties>
</file>