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Comfortaa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1c13ac2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1c13ac2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Target: people that loved the popular Netflix series squid game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1c13ac2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1c13ac2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Target: people that loved the popular Netflix series squid game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1c13ac22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1c13ac22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Target: people that loved the popular Netflix series squid game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1c01445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1c01445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Desig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 modifications - Cookie as key / Security guard as door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User-friendly stuff - (</a:t>
            </a: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 or 3 and y or n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f3c0b12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f3c0b12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3c0b12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3c0b12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f3c0b12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f3c0b12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"/>
              <a:buChar char="➔"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Countdown: parallel execution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"/>
              <a:buChar char="➔"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Prize collection: list append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"/>
              <a:buChar char="➔"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Randomizing the code: random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"/>
              <a:buChar char="➔"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Design modifications (rooms, images and sound): pygame and os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1c01445f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1c01445f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5400000">
            <a:off x="4132950" y="-4128000"/>
            <a:ext cx="878100" cy="9134100"/>
          </a:xfrm>
          <a:prstGeom prst="rect">
            <a:avLst/>
          </a:prstGeom>
          <a:solidFill>
            <a:srgbClr val="EC1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1735200" cy="5143500"/>
          </a:xfrm>
          <a:prstGeom prst="rect">
            <a:avLst/>
          </a:prstGeom>
          <a:solidFill>
            <a:srgbClr val="EC1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499027" y="1612300"/>
            <a:ext cx="4917176" cy="2950300"/>
            <a:chOff x="2234177" y="1388525"/>
            <a:chExt cx="4917176" cy="2950300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34177" y="1388525"/>
              <a:ext cx="4917176" cy="2950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4">
              <a:alphaModFix amt="69000"/>
            </a:blip>
            <a:stretch>
              <a:fillRect/>
            </a:stretch>
          </p:blipFill>
          <p:spPr>
            <a:xfrm>
              <a:off x="5419998" y="2455511"/>
              <a:ext cx="792114" cy="8574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85589" l="0" r="0" t="0"/>
          <a:stretch/>
        </p:blipFill>
        <p:spPr>
          <a:xfrm>
            <a:off x="0" y="0"/>
            <a:ext cx="7266500" cy="7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5">
            <a:alphaModFix/>
          </a:blip>
          <a:srcRect b="50000" l="0" r="32331" t="34698"/>
          <a:stretch/>
        </p:blipFill>
        <p:spPr>
          <a:xfrm>
            <a:off x="5416200" y="1612312"/>
            <a:ext cx="3538200" cy="56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71699" l="0" r="66354" t="21287"/>
          <a:stretch/>
        </p:blipFill>
        <p:spPr>
          <a:xfrm>
            <a:off x="5416200" y="3601225"/>
            <a:ext cx="2444800" cy="3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5">
            <a:alphaModFix/>
          </a:blip>
          <a:srcRect b="65544" l="0" r="66354" t="27442"/>
          <a:stretch/>
        </p:blipFill>
        <p:spPr>
          <a:xfrm>
            <a:off x="5416200" y="4278075"/>
            <a:ext cx="2444800" cy="3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b="78553" l="0" r="66354" t="15178"/>
          <a:stretch/>
        </p:blipFill>
        <p:spPr>
          <a:xfrm>
            <a:off x="5416200" y="3898525"/>
            <a:ext cx="2444800" cy="3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0"/>
            <a:ext cx="1735200" cy="5143500"/>
          </a:xfrm>
          <a:prstGeom prst="rect">
            <a:avLst/>
          </a:prstGeom>
          <a:solidFill>
            <a:srgbClr val="EC1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85589" l="0" r="0" t="0"/>
          <a:stretch/>
        </p:blipFill>
        <p:spPr>
          <a:xfrm>
            <a:off x="0" y="0"/>
            <a:ext cx="7266500" cy="7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1966150" y="1403563"/>
            <a:ext cx="6804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mfortaa"/>
                <a:ea typeface="Comfortaa"/>
                <a:cs typeface="Comfortaa"/>
                <a:sym typeface="Comfortaa"/>
              </a:rPr>
              <a:t>You are one of the (un)lucky 456 people that could win almost $40.000.000</a:t>
            </a:r>
            <a:endParaRPr sz="2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750" y="2671175"/>
            <a:ext cx="2949401" cy="18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1735200" cy="5143500"/>
          </a:xfrm>
          <a:prstGeom prst="rect">
            <a:avLst/>
          </a:prstGeom>
          <a:solidFill>
            <a:srgbClr val="EC1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85589" l="0" r="0" t="0"/>
          <a:stretch/>
        </p:blipFill>
        <p:spPr>
          <a:xfrm>
            <a:off x="0" y="0"/>
            <a:ext cx="7266500" cy="7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118550" y="2248500"/>
            <a:ext cx="680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ARE YOU READY FOR IT?</a:t>
            </a:r>
            <a:endParaRPr b="1" sz="3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1735200" cy="5143500"/>
          </a:xfrm>
          <a:prstGeom prst="rect">
            <a:avLst/>
          </a:prstGeom>
          <a:solidFill>
            <a:srgbClr val="EC1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85589" l="0" r="0" t="0"/>
          <a:stretch/>
        </p:blipFill>
        <p:spPr>
          <a:xfrm>
            <a:off x="0" y="0"/>
            <a:ext cx="7266500" cy="7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966150" y="1403563"/>
            <a:ext cx="6804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mfortaa"/>
                <a:ea typeface="Comfortaa"/>
                <a:cs typeface="Comfortaa"/>
                <a:sym typeface="Comfortaa"/>
              </a:rPr>
              <a:t>Congratulations! </a:t>
            </a:r>
            <a:endParaRPr sz="2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mfortaa"/>
                <a:ea typeface="Comfortaa"/>
                <a:cs typeface="Comfortaa"/>
                <a:sym typeface="Comfortaa"/>
              </a:rPr>
              <a:t>You</a:t>
            </a:r>
            <a:r>
              <a:rPr lang="en" sz="2300">
                <a:latin typeface="Comfortaa"/>
                <a:ea typeface="Comfortaa"/>
                <a:cs typeface="Comfortaa"/>
                <a:sym typeface="Comfortaa"/>
              </a:rPr>
              <a:t> won!</a:t>
            </a:r>
            <a:endParaRPr sz="2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750" y="2671175"/>
            <a:ext cx="2949401" cy="18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0" y="0"/>
            <a:ext cx="1735200" cy="5143500"/>
          </a:xfrm>
          <a:prstGeom prst="rect">
            <a:avLst/>
          </a:prstGeom>
          <a:solidFill>
            <a:srgbClr val="EC1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15284" l="0" r="0" t="75558"/>
          <a:stretch/>
        </p:blipFill>
        <p:spPr>
          <a:xfrm>
            <a:off x="1735200" y="931377"/>
            <a:ext cx="7266500" cy="47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85589" l="0" r="0" t="0"/>
          <a:stretch/>
        </p:blipFill>
        <p:spPr>
          <a:xfrm>
            <a:off x="0" y="0"/>
            <a:ext cx="7266500" cy="7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877975" y="1592550"/>
            <a:ext cx="64527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➔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More interesting theme: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"/>
              <a:buChar char="●"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Design modifications</a:t>
            </a: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;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"/>
              <a:buChar char="●"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Sound and images.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➔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Adding challenges for the user: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●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Box with Marbles;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●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Glass corridor.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➔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Making it more user-friendly 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7195" l="6713" r="5413" t="3414"/>
          <a:stretch/>
        </p:blipFill>
        <p:spPr>
          <a:xfrm>
            <a:off x="2460450" y="856196"/>
            <a:ext cx="5751300" cy="414145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0" y="0"/>
            <a:ext cx="1735200" cy="5143500"/>
          </a:xfrm>
          <a:prstGeom prst="rect">
            <a:avLst/>
          </a:prstGeom>
          <a:solidFill>
            <a:srgbClr val="EC1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85589" l="0" r="0" t="0"/>
          <a:stretch/>
        </p:blipFill>
        <p:spPr>
          <a:xfrm>
            <a:off x="0" y="0"/>
            <a:ext cx="7266500" cy="7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2375" y="166650"/>
            <a:ext cx="1050674" cy="65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0" y="0"/>
            <a:ext cx="1735200" cy="5143500"/>
          </a:xfrm>
          <a:prstGeom prst="rect">
            <a:avLst/>
          </a:prstGeom>
          <a:solidFill>
            <a:srgbClr val="EC1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85589" l="0" r="0" t="0"/>
          <a:stretch/>
        </p:blipFill>
        <p:spPr>
          <a:xfrm>
            <a:off x="0" y="0"/>
            <a:ext cx="7266500" cy="7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26403" l="0" r="0" t="64439"/>
          <a:stretch/>
        </p:blipFill>
        <p:spPr>
          <a:xfrm>
            <a:off x="1735200" y="917150"/>
            <a:ext cx="7266500" cy="47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1877975" y="1592550"/>
            <a:ext cx="64527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➔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Libraries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"/>
              <a:buChar char="●"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PyGame</a:t>
            </a: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;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"/>
              <a:buChar char="●"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Time;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"/>
              <a:buChar char="●"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OS.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➔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Coding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●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for loops and while loops;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●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append method.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0"/>
            <a:ext cx="1735200" cy="5143500"/>
          </a:xfrm>
          <a:prstGeom prst="rect">
            <a:avLst/>
          </a:prstGeom>
          <a:solidFill>
            <a:srgbClr val="EC1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85589" l="0" r="0" t="0"/>
          <a:stretch/>
        </p:blipFill>
        <p:spPr>
          <a:xfrm>
            <a:off x="0" y="0"/>
            <a:ext cx="7266500" cy="7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4547" l="0" r="0" t="87018"/>
          <a:stretch/>
        </p:blipFill>
        <p:spPr>
          <a:xfrm>
            <a:off x="1735200" y="908425"/>
            <a:ext cx="7408800" cy="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1839700" y="2322375"/>
            <a:ext cx="72666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➔"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Timer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➔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Prize collection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➔"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Randomizing the challenges codes 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➔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Design modifications (rooms, images and sound)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 rot="5400000">
            <a:off x="4071000" y="75350"/>
            <a:ext cx="1002000" cy="9134100"/>
          </a:xfrm>
          <a:prstGeom prst="rect">
            <a:avLst/>
          </a:prstGeom>
          <a:solidFill>
            <a:srgbClr val="EC1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0" y="0"/>
            <a:ext cx="1735200" cy="5143500"/>
          </a:xfrm>
          <a:prstGeom prst="rect">
            <a:avLst/>
          </a:prstGeom>
          <a:solidFill>
            <a:srgbClr val="EC1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85589" l="0" r="0" t="0"/>
          <a:stretch/>
        </p:blipFill>
        <p:spPr>
          <a:xfrm>
            <a:off x="0" y="0"/>
            <a:ext cx="7266500" cy="74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21"/>
          <p:cNvGrpSpPr/>
          <p:nvPr/>
        </p:nvGrpSpPr>
        <p:grpSpPr>
          <a:xfrm>
            <a:off x="499027" y="1612300"/>
            <a:ext cx="4917176" cy="2950300"/>
            <a:chOff x="2234177" y="1388525"/>
            <a:chExt cx="4917176" cy="2950300"/>
          </a:xfrm>
        </p:grpSpPr>
        <p:pic>
          <p:nvPicPr>
            <p:cNvPr id="127" name="Google Shape;12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34177" y="1388525"/>
              <a:ext cx="4917176" cy="2950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1"/>
            <p:cNvPicPr preferRelativeResize="0"/>
            <p:nvPr/>
          </p:nvPicPr>
          <p:blipFill>
            <a:blip r:embed="rId5">
              <a:alphaModFix amt="69000"/>
            </a:blip>
            <a:stretch>
              <a:fillRect/>
            </a:stretch>
          </p:blipFill>
          <p:spPr>
            <a:xfrm>
              <a:off x="5419998" y="2455511"/>
              <a:ext cx="792114" cy="8574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1"/>
          <p:cNvSpPr txBox="1"/>
          <p:nvPr/>
        </p:nvSpPr>
        <p:spPr>
          <a:xfrm>
            <a:off x="5623725" y="2284675"/>
            <a:ext cx="3379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Acknowledgements</a:t>
            </a:r>
            <a:endParaRPr b="1" sz="18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"/>
              <a:buChar char="➔"/>
            </a:pPr>
            <a:r>
              <a:rPr lang="en" sz="1800">
                <a:solidFill>
                  <a:schemeClr val="dk2"/>
                </a:solidFill>
              </a:rPr>
              <a:t>Gladys</a:t>
            </a:r>
            <a:endParaRPr sz="18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"/>
              <a:buChar char="➔"/>
            </a:pPr>
            <a:r>
              <a:rPr lang="en" sz="1800">
                <a:solidFill>
                  <a:schemeClr val="dk2"/>
                </a:solidFill>
              </a:rPr>
              <a:t>Jose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