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- RM INF" initials="M-RI" lastIdx="4" clrIdx="0">
    <p:extLst>
      <p:ext uri="{19B8F6BF-5375-455C-9EA6-DF929625EA0E}">
        <p15:presenceInfo xmlns:p15="http://schemas.microsoft.com/office/powerpoint/2012/main" userId="MICHAEL - RM IN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Vendas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36820189430014766"/>
          <c:y val="0.15152920705662762"/>
          <c:w val="0.58633898010128949"/>
          <c:h val="0.546993196974501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JAN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CARTAO DE CREDITO </c:v>
                </c:pt>
                <c:pt idx="1">
                  <c:v>CARTAO DE DEBITO</c:v>
                </c:pt>
                <c:pt idx="2">
                  <c:v>TRANSFERENCIA</c:v>
                </c:pt>
                <c:pt idx="3">
                  <c:v>PIX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3-4646-95FD-3A50D599264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FEV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CARTAO DE CREDITO </c:v>
                </c:pt>
                <c:pt idx="1">
                  <c:v>CARTAO DE DEBITO</c:v>
                </c:pt>
                <c:pt idx="2">
                  <c:v>TRANSFERENCIA</c:v>
                </c:pt>
                <c:pt idx="3">
                  <c:v>PIX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63-4646-95FD-3A50D599264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MAR 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CARTAO DE CREDITO </c:v>
                </c:pt>
                <c:pt idx="1">
                  <c:v>CARTAO DE DEBITO</c:v>
                </c:pt>
                <c:pt idx="2">
                  <c:v>TRANSFERENCIA</c:v>
                </c:pt>
                <c:pt idx="3">
                  <c:v>PIX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63-4646-95FD-3A50D5992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2091867247"/>
        <c:axId val="2091866831"/>
      </c:barChart>
      <c:catAx>
        <c:axId val="2091867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91866831"/>
        <c:crosses val="autoZero"/>
        <c:auto val="1"/>
        <c:lblAlgn val="ctr"/>
        <c:lblOffset val="100"/>
        <c:noMultiLvlLbl val="0"/>
      </c:catAx>
      <c:valAx>
        <c:axId val="20918668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9186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Despesas </a:t>
            </a:r>
          </a:p>
        </c:rich>
      </c:tx>
      <c:layout>
        <c:manualLayout>
          <c:xMode val="edge"/>
          <c:yMode val="edge"/>
          <c:x val="0.33714831251935184"/>
          <c:y val="5.60410170501886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Despesas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F0F-4ED4-B7B1-3371A20400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8A5-4748-9431-8B5C218DCD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8A5-4748-9431-8B5C218DCD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8A5-4748-9431-8B5C218DCD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F-4ED4-B7B1-3371A20400D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7T16:03:18.348" idx="1">
    <p:pos x="10" y="10"/>
    <p:text>menu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6F759-D042-42CF-958F-03B03E2D744A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DE048-AFCA-4268-A35C-E949AB4CC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4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3ECE-914D-61F9-2FB1-D2BEDED92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CC890B-5D7D-810C-0161-967DF34B9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EC00BB-BB68-EE5A-14CE-61CE565A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3A37C4-80BE-534B-5313-81C61E95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FA405-1317-7E7B-91F5-72E971CB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78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D1AC3-08E9-1197-42EC-09CFFE4C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F9E002-45CA-7AAD-D72B-40FE74835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BC932-08BB-E047-467A-A173DCC3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9FFCE-4D00-D8FC-C0BF-B5964579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45BFF-1B10-7E73-028E-447E4126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2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2D1CCE-6436-C2FC-2343-74F25E96C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E6A281-17A0-63B3-FC0E-7FEDE3AFC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6B6C2-6948-16BC-CF2E-A282814A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052FB-9150-5AD7-DB14-829D1B8C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B4BE8B-0AEA-CEF9-7C46-6FBDDA08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F7431-52CB-0FB2-BE67-5B461AEB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C57DB-B44D-378F-6C08-0B84D416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A3313-E9E8-3944-D639-6086C1F7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22AEC-3E07-F0D6-C60E-0856FF48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94D8F-3CF8-3535-9110-685FCF16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2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32F10-29AC-1DF7-C123-80225422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7AA1B-54D5-67DB-81D4-D087D860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2A8B0-5B01-3525-C667-CCC952C4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D7804-208E-97ED-8DC1-4859A743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C01E2-1FF4-7072-C03D-1E42576D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0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4E706-B580-3DEF-1D8D-8D7D9C8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C4426-77FF-A791-C0CE-D7BCF9F64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C4464-2FFD-54E9-C7E8-2BAD219BC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4625A-D05F-F781-B3E0-DDF84040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51778-D6C5-8136-D272-9714086C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A0F2F-4A6A-D5F1-CBDE-B17EEC44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93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5A4F7-1183-3B3D-A015-CDB59D36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575D84-3E47-2DBA-2100-447783481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60BEAF-5C95-FFD0-13C9-13FF18F1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F677F1-F59B-4E99-03B4-374EC6469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B9635A-95CE-529B-14B5-FAF8A0BE1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D3B20F-0618-4DE4-CF4F-736B1B25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E09570-A310-DE2C-34F2-CC321796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4F3A41-32C3-19ED-0B3F-FCF927F5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8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3D9DC-E250-BF30-04BB-33E739EE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475364-EDF5-3F3E-6453-95EAF45C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F72307-4CB4-B301-51DD-797BDE0A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53E5D7-65C0-B61A-0D52-B9F1EB7B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0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16E00D-BAFA-C3C4-241A-FE5BFC7B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55BD59-D5A9-BDDF-21F1-E2595727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14769F-5EA6-2320-DD24-DBD16384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9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7980-C9FC-0E69-5A0B-A4B0860D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7117D-C24F-2F98-2C27-D2168932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C3D548-15EF-691A-59DA-FB8D0AD6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9C7434-9286-46FF-80F7-967C4BC9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B2AC25-8FB1-5B50-29FD-CC1C8826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FD3B0-8577-F498-0282-9160EE86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3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1FCFB-EC8A-0082-D7DB-9BB4E6AC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A91177-6CC3-42BB-EEE1-E9128C312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128E99-86E6-D04D-33E1-CF94553C7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7EEA8F-8D41-1660-9671-9F283C3E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DB8FD0-697E-CEE9-42FF-1E7E4556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C20CC3-5D29-9E6D-1F6E-752A00B2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3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0F7006-214D-6F42-A517-B9C22D8A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49CBD-9CA9-F705-0A21-6B44F4CA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831A5-7E74-F727-7CB4-914513E1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0FA2F-CF17-4601-B451-98B36FE57986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A2BD6-D38B-893E-7781-21F4BC1E2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E7556-E39F-704C-5CF2-BDF068470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7DCE-94BC-4F8B-B412-B002E9E95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76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2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D62E0782-8014-E7B5-627F-4BDA1836A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1" y="6141262"/>
            <a:ext cx="545342" cy="27036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33EE8E-8DAA-8497-8BAA-45A48B27319E}"/>
              </a:ext>
            </a:extLst>
          </p:cNvPr>
          <p:cNvSpPr txBox="1"/>
          <p:nvPr/>
        </p:nvSpPr>
        <p:spPr>
          <a:xfrm>
            <a:off x="-2125" y="6419819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Contas</a:t>
            </a:r>
            <a:r>
              <a:rPr lang="pt-BR" sz="1100" b="1" dirty="0"/>
              <a:t> </a:t>
            </a:r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Pagar</a:t>
            </a:r>
            <a:r>
              <a:rPr lang="pt-BR" sz="1100" b="1" dirty="0"/>
              <a:t> </a:t>
            </a:r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– F9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914F6D4-0D4B-6074-ACF8-30E7CBB77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5" y="4424872"/>
            <a:ext cx="433037" cy="30625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0169E33-FBB7-C4A4-4E54-D9FCC68AFCBD}"/>
              </a:ext>
            </a:extLst>
          </p:cNvPr>
          <p:cNvSpPr txBox="1"/>
          <p:nvPr/>
        </p:nvSpPr>
        <p:spPr>
          <a:xfrm>
            <a:off x="-72475" y="4840230"/>
            <a:ext cx="1990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Contas</a:t>
            </a:r>
            <a:r>
              <a:rPr lang="pt-BR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Receber</a:t>
            </a:r>
            <a:r>
              <a:rPr lang="pt-BR" sz="1100" dirty="0">
                <a:solidFill>
                  <a:schemeClr val="accent5">
                    <a:lumMod val="75000"/>
                  </a:schemeClr>
                </a:solidFill>
              </a:rPr>
              <a:t> -F8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D853E17-434E-4CE2-0221-230ADD1E1885}"/>
              </a:ext>
            </a:extLst>
          </p:cNvPr>
          <p:cNvSpPr/>
          <p:nvPr/>
        </p:nvSpPr>
        <p:spPr>
          <a:xfrm>
            <a:off x="0" y="-13704"/>
            <a:ext cx="12192000" cy="261531"/>
          </a:xfrm>
          <a:prstGeom prst="rect">
            <a:avLst/>
          </a:prstGeom>
          <a:solidFill>
            <a:schemeClr val="accent5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accent5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9C503E-BC4F-63D8-6042-7D57C3F11343}"/>
              </a:ext>
            </a:extLst>
          </p:cNvPr>
          <p:cNvSpPr txBox="1"/>
          <p:nvPr/>
        </p:nvSpPr>
        <p:spPr>
          <a:xfrm>
            <a:off x="24948" y="-66506"/>
            <a:ext cx="130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1FE245-540A-B5A5-4470-47A7C53F2B51}"/>
              </a:ext>
            </a:extLst>
          </p:cNvPr>
          <p:cNvSpPr txBox="1"/>
          <p:nvPr/>
        </p:nvSpPr>
        <p:spPr>
          <a:xfrm>
            <a:off x="1069909" y="-80574"/>
            <a:ext cx="115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Cadastros</a:t>
            </a:r>
            <a:r>
              <a:rPr lang="pt-BR" sz="1200" dirty="0"/>
              <a:t>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EC6BC7E-49BA-E031-5204-9A33CA0B5840}"/>
              </a:ext>
            </a:extLst>
          </p:cNvPr>
          <p:cNvSpPr txBox="1"/>
          <p:nvPr/>
        </p:nvSpPr>
        <p:spPr>
          <a:xfrm>
            <a:off x="2390704" y="-80210"/>
            <a:ext cx="142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Financeiro</a:t>
            </a:r>
            <a:r>
              <a:rPr lang="pt-BR" dirty="0"/>
              <a:t>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B1C1C2-FF63-ECED-44D7-84CEFCC59720}"/>
              </a:ext>
            </a:extLst>
          </p:cNvPr>
          <p:cNvSpPr txBox="1"/>
          <p:nvPr/>
        </p:nvSpPr>
        <p:spPr>
          <a:xfrm>
            <a:off x="3970647" y="-72371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Estoque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8E2A58E-D70B-7656-E675-3474A0A4E579}"/>
              </a:ext>
            </a:extLst>
          </p:cNvPr>
          <p:cNvSpPr txBox="1"/>
          <p:nvPr/>
        </p:nvSpPr>
        <p:spPr>
          <a:xfrm>
            <a:off x="5256045" y="-68451"/>
            <a:ext cx="179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Fiscal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A13A015-D912-52C9-CD15-46E26B5103E9}"/>
              </a:ext>
            </a:extLst>
          </p:cNvPr>
          <p:cNvSpPr txBox="1"/>
          <p:nvPr/>
        </p:nvSpPr>
        <p:spPr>
          <a:xfrm>
            <a:off x="6184218" y="-64350"/>
            <a:ext cx="278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Relatórios</a:t>
            </a:r>
            <a:r>
              <a:rPr lang="pt-BR" dirty="0"/>
              <a:t>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C4077F7-3D7B-8F56-5926-D03DF6D37C2B}"/>
              </a:ext>
            </a:extLst>
          </p:cNvPr>
          <p:cNvSpPr txBox="1"/>
          <p:nvPr/>
        </p:nvSpPr>
        <p:spPr>
          <a:xfrm>
            <a:off x="7579103" y="-64350"/>
            <a:ext cx="15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Configurações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BD2886C-0D82-D4DC-AC22-963FCC29A58F}"/>
              </a:ext>
            </a:extLst>
          </p:cNvPr>
          <p:cNvSpPr txBox="1"/>
          <p:nvPr/>
        </p:nvSpPr>
        <p:spPr>
          <a:xfrm>
            <a:off x="11614463" y="-6435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276570EF-BCBB-1EEB-77EF-D3EE96FDE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2" y="5122423"/>
            <a:ext cx="647661" cy="314517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AAB53766-00C3-CFF4-07AD-AAC1280D0CCC}"/>
              </a:ext>
            </a:extLst>
          </p:cNvPr>
          <p:cNvSpPr txBox="1"/>
          <p:nvPr/>
        </p:nvSpPr>
        <p:spPr>
          <a:xfrm>
            <a:off x="-87363" y="5416726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5">
                    <a:lumMod val="75000"/>
                  </a:schemeClr>
                </a:solidFill>
              </a:rPr>
              <a:t>Notas de entrada – F10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F9BE722-190B-5C8C-0776-9A55E4C493CE}"/>
              </a:ext>
            </a:extLst>
          </p:cNvPr>
          <p:cNvSpPr txBox="1"/>
          <p:nvPr/>
        </p:nvSpPr>
        <p:spPr>
          <a:xfrm>
            <a:off x="139245" y="593836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Caixa F7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48ABE196-70A4-F620-4613-A62174B45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2" y="5615675"/>
            <a:ext cx="330447" cy="38411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A2FDF5F2-C6DB-AFCB-2D1C-97A96441D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5" y="2739308"/>
            <a:ext cx="535647" cy="535647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6CEA1378-1559-20F4-5D77-6A0120B056ED}"/>
              </a:ext>
            </a:extLst>
          </p:cNvPr>
          <p:cNvSpPr txBox="1"/>
          <p:nvPr/>
        </p:nvSpPr>
        <p:spPr>
          <a:xfrm>
            <a:off x="66854" y="333359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Clientes -F5</a:t>
            </a:r>
          </a:p>
        </p:txBody>
      </p:sp>
      <p:pic>
        <p:nvPicPr>
          <p:cNvPr id="74" name="Imagem 73">
            <a:extLst>
              <a:ext uri="{FF2B5EF4-FFF2-40B4-BE49-F238E27FC236}">
                <a16:creationId xmlns:a16="http://schemas.microsoft.com/office/drawing/2014/main" id="{2527298A-46B7-F65D-8250-D52BCCFB8E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9" y="816849"/>
            <a:ext cx="701279" cy="496056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7CF99669-9B84-212D-7BFE-9C598B8CA1AC}"/>
              </a:ext>
            </a:extLst>
          </p:cNvPr>
          <p:cNvSpPr txBox="1"/>
          <p:nvPr/>
        </p:nvSpPr>
        <p:spPr>
          <a:xfrm>
            <a:off x="156521" y="129369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Vendas -F2</a:t>
            </a: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CF55CA8A-39DB-F9A0-FBEF-F583A8CBFB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1" y="3623239"/>
            <a:ext cx="459363" cy="459363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B2A7425F-D433-2596-CF65-1789C0DE0CFB}"/>
              </a:ext>
            </a:extLst>
          </p:cNvPr>
          <p:cNvSpPr txBox="1"/>
          <p:nvPr/>
        </p:nvSpPr>
        <p:spPr>
          <a:xfrm>
            <a:off x="52787" y="4141781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Produtos -F6</a:t>
            </a:r>
          </a:p>
        </p:txBody>
      </p:sp>
      <p:pic>
        <p:nvPicPr>
          <p:cNvPr id="80" name="Imagem 79">
            <a:extLst>
              <a:ext uri="{FF2B5EF4-FFF2-40B4-BE49-F238E27FC236}">
                <a16:creationId xmlns:a16="http://schemas.microsoft.com/office/drawing/2014/main" id="{34E72636-6B05-3F1B-1E2A-E126DF4F1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1" y="1567610"/>
            <a:ext cx="617154" cy="323955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AAFAB07F-FA30-66CF-53F1-3EBD84A53369}"/>
              </a:ext>
            </a:extLst>
          </p:cNvPr>
          <p:cNvSpPr txBox="1"/>
          <p:nvPr/>
        </p:nvSpPr>
        <p:spPr>
          <a:xfrm>
            <a:off x="-3187" y="1929217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Pré-vendas -F3</a:t>
            </a:r>
          </a:p>
        </p:txBody>
      </p:sp>
      <p:pic>
        <p:nvPicPr>
          <p:cNvPr id="83" name="Imagem 82">
            <a:extLst>
              <a:ext uri="{FF2B5EF4-FFF2-40B4-BE49-F238E27FC236}">
                <a16:creationId xmlns:a16="http://schemas.microsoft.com/office/drawing/2014/main" id="{B573C1B5-B55F-D3C6-BBD3-DD73B6F2F8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1" y="2178960"/>
            <a:ext cx="620421" cy="411952"/>
          </a:xfrm>
          <a:prstGeom prst="rect">
            <a:avLst/>
          </a:prstGeom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id="{31C53A1A-18EF-C1B9-D106-C1AB362AA31E}"/>
              </a:ext>
            </a:extLst>
          </p:cNvPr>
          <p:cNvSpPr txBox="1"/>
          <p:nvPr/>
        </p:nvSpPr>
        <p:spPr>
          <a:xfrm>
            <a:off x="-79854" y="2537476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Orçamentos -F4</a:t>
            </a:r>
          </a:p>
        </p:txBody>
      </p:sp>
      <p:pic>
        <p:nvPicPr>
          <p:cNvPr id="86" name="Imagem 85">
            <a:extLst>
              <a:ext uri="{FF2B5EF4-FFF2-40B4-BE49-F238E27FC236}">
                <a16:creationId xmlns:a16="http://schemas.microsoft.com/office/drawing/2014/main" id="{7984D2B8-2098-E856-22A8-64E116517A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1" y="286356"/>
            <a:ext cx="572492" cy="370641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5C6C459C-BACD-E42F-60E5-A0505A1E3C0F}"/>
              </a:ext>
            </a:extLst>
          </p:cNvPr>
          <p:cNvSpPr txBox="1"/>
          <p:nvPr/>
        </p:nvSpPr>
        <p:spPr>
          <a:xfrm>
            <a:off x="-18449" y="663955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5">
                    <a:lumMod val="75000"/>
                  </a:schemeClr>
                </a:solidFill>
              </a:rPr>
              <a:t>Faturamento – F1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3FE6F46-51CA-5279-2ED5-44EE253ABC01}"/>
              </a:ext>
            </a:extLst>
          </p:cNvPr>
          <p:cNvSpPr/>
          <p:nvPr/>
        </p:nvSpPr>
        <p:spPr>
          <a:xfrm>
            <a:off x="0" y="6647235"/>
            <a:ext cx="12181119" cy="216388"/>
          </a:xfrm>
          <a:prstGeom prst="rect">
            <a:avLst/>
          </a:prstGeom>
          <a:solidFill>
            <a:schemeClr val="accent5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101E2629-F27C-AAEE-4B4F-4DF867A16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84" y="1091323"/>
            <a:ext cx="4671392" cy="4029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7" name="Gráfico 96">
            <a:extLst>
              <a:ext uri="{FF2B5EF4-FFF2-40B4-BE49-F238E27FC236}">
                <a16:creationId xmlns:a16="http://schemas.microsoft.com/office/drawing/2014/main" id="{BBDF364A-6D4B-B8F7-1554-A1C987804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871815"/>
              </p:ext>
            </p:extLst>
          </p:nvPr>
        </p:nvGraphicFramePr>
        <p:xfrm>
          <a:off x="9144000" y="3122858"/>
          <a:ext cx="3018240" cy="2492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00" name="Gráfico 99">
            <a:extLst>
              <a:ext uri="{FF2B5EF4-FFF2-40B4-BE49-F238E27FC236}">
                <a16:creationId xmlns:a16="http://schemas.microsoft.com/office/drawing/2014/main" id="{7C3D7A09-2F6C-C3B8-D516-E50D6B7FF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104345"/>
              </p:ext>
            </p:extLst>
          </p:nvPr>
        </p:nvGraphicFramePr>
        <p:xfrm>
          <a:off x="9100909" y="369962"/>
          <a:ext cx="2906700" cy="2492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70127D2-2F6A-8582-273F-4ED9C5FE8FD0}"/>
              </a:ext>
            </a:extLst>
          </p:cNvPr>
          <p:cNvSpPr txBox="1"/>
          <p:nvPr/>
        </p:nvSpPr>
        <p:spPr>
          <a:xfrm>
            <a:off x="10880" y="6570763"/>
            <a:ext cx="3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17:22 domingo , 07 de </a:t>
            </a:r>
            <a:r>
              <a:rPr lang="pt-BR" sz="1100" b="1" dirty="0">
                <a:solidFill>
                  <a:schemeClr val="bg1"/>
                </a:solidFill>
              </a:rPr>
              <a:t>Abril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006B9912-E850-E2EC-B8DA-7DC1900479B6}"/>
              </a:ext>
            </a:extLst>
          </p:cNvPr>
          <p:cNvSpPr txBox="1"/>
          <p:nvPr/>
        </p:nvSpPr>
        <p:spPr>
          <a:xfrm>
            <a:off x="3775357" y="6570763"/>
            <a:ext cx="319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Filial: RM INFORMATICA LTDA 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29F5BD2-753C-EBC4-8337-AF0811FAB2A2}"/>
              </a:ext>
            </a:extLst>
          </p:cNvPr>
          <p:cNvSpPr txBox="1"/>
          <p:nvPr/>
        </p:nvSpPr>
        <p:spPr>
          <a:xfrm>
            <a:off x="10156401" y="6570763"/>
            <a:ext cx="20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Versão: 07/04/2023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ADD8FA9-FB72-313A-307D-D934EB4A3FD8}"/>
              </a:ext>
            </a:extLst>
          </p:cNvPr>
          <p:cNvSpPr txBox="1"/>
          <p:nvPr/>
        </p:nvSpPr>
        <p:spPr>
          <a:xfrm>
            <a:off x="8258193" y="6593213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Usuário: Michael 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3C64DA8-88C0-A247-79DB-4849348DCDB4}"/>
              </a:ext>
            </a:extLst>
          </p:cNvPr>
          <p:cNvCxnSpPr>
            <a:cxnSpLocks/>
          </p:cNvCxnSpPr>
          <p:nvPr/>
        </p:nvCxnSpPr>
        <p:spPr>
          <a:xfrm>
            <a:off x="1402493" y="258634"/>
            <a:ext cx="10779" cy="62300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7700614F-4146-5CEA-63B7-DE16B2BB43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544" y="6091093"/>
            <a:ext cx="594696" cy="5561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28A48D9-8FAC-A8CE-8A30-1A88DDCAD699}"/>
              </a:ext>
            </a:extLst>
          </p:cNvPr>
          <p:cNvCxnSpPr>
            <a:cxnSpLocks/>
          </p:cNvCxnSpPr>
          <p:nvPr/>
        </p:nvCxnSpPr>
        <p:spPr>
          <a:xfrm>
            <a:off x="9095922" y="2984914"/>
            <a:ext cx="3085197" cy="33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1CB538-51F4-2423-6112-3524716178F4}"/>
              </a:ext>
            </a:extLst>
          </p:cNvPr>
          <p:cNvSpPr txBox="1"/>
          <p:nvPr/>
        </p:nvSpPr>
        <p:spPr>
          <a:xfrm>
            <a:off x="2796209" y="4731128"/>
            <a:ext cx="546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Seria algo desse jeito para o menu, mas pode sofrer alterações , vamos deixar mas para frente !</a:t>
            </a:r>
          </a:p>
        </p:txBody>
      </p:sp>
    </p:spTree>
    <p:extLst>
      <p:ext uri="{BB962C8B-B14F-4D97-AF65-F5344CB8AC3E}">
        <p14:creationId xmlns:p14="http://schemas.microsoft.com/office/powerpoint/2010/main" val="158978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0C5ECFB-50FD-A5F6-2BDC-B7FF846F1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39"/>
          <a:stretch/>
        </p:blipFill>
        <p:spPr>
          <a:xfrm>
            <a:off x="0" y="1674"/>
            <a:ext cx="12192000" cy="52991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D4A7CB9-6903-B01D-0AF9-F0A87B23B705}"/>
              </a:ext>
            </a:extLst>
          </p:cNvPr>
          <p:cNvSpPr txBox="1"/>
          <p:nvPr/>
        </p:nvSpPr>
        <p:spPr>
          <a:xfrm>
            <a:off x="0" y="5300870"/>
            <a:ext cx="10772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Revisar parte de formação de preços, essa tela faltava ver a parte de incluir o ESTOQUE , lembrando que temos a </a:t>
            </a:r>
          </a:p>
          <a:p>
            <a:r>
              <a:rPr lang="pt-BR" dirty="0">
                <a:solidFill>
                  <a:srgbClr val="FF0000"/>
                </a:solidFill>
              </a:rPr>
              <a:t>Grade de produtos, ver uma forma de controlar o estoque parecido com o tradicional.!</a:t>
            </a:r>
          </a:p>
          <a:p>
            <a:r>
              <a:rPr lang="pt-BR" dirty="0">
                <a:solidFill>
                  <a:srgbClr val="FF0000"/>
                </a:solidFill>
              </a:rPr>
              <a:t>Melhorias de posicionamento das telas no geral !!! </a:t>
            </a:r>
          </a:p>
          <a:p>
            <a:r>
              <a:rPr lang="pt-BR" dirty="0">
                <a:solidFill>
                  <a:srgbClr val="FF0000"/>
                </a:solidFill>
              </a:rPr>
              <a:t>Precisa rever alguns campos se estão todos validados e 100% as teclas de  atalhos </a:t>
            </a:r>
          </a:p>
          <a:p>
            <a:r>
              <a:rPr lang="pt-BR" dirty="0">
                <a:solidFill>
                  <a:srgbClr val="FF0000"/>
                </a:solidFill>
              </a:rPr>
              <a:t>Revisar os grupos , subgrupos, marcas, </a:t>
            </a:r>
            <a:r>
              <a:rPr lang="pt-BR" dirty="0" err="1">
                <a:solidFill>
                  <a:srgbClr val="FF0000"/>
                </a:solidFill>
              </a:rPr>
              <a:t>ncm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trubutos</a:t>
            </a:r>
            <a:r>
              <a:rPr lang="pt-BR" dirty="0">
                <a:solidFill>
                  <a:srgbClr val="FF0000"/>
                </a:solidFill>
              </a:rPr>
              <a:t> , unidades adicional, </a:t>
            </a:r>
          </a:p>
        </p:txBody>
      </p:sp>
    </p:spTree>
    <p:extLst>
      <p:ext uri="{BB962C8B-B14F-4D97-AF65-F5344CB8AC3E}">
        <p14:creationId xmlns:p14="http://schemas.microsoft.com/office/powerpoint/2010/main" val="263502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545113F-6AF7-9264-A8FD-C296DFE7C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4" b="5824"/>
          <a:stretch/>
        </p:blipFill>
        <p:spPr>
          <a:xfrm>
            <a:off x="0" y="0"/>
            <a:ext cx="6372665" cy="70338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98D74A-45EF-65D1-698A-3E59AF043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30" t="5927" r="15654" b="26758"/>
          <a:stretch/>
        </p:blipFill>
        <p:spPr>
          <a:xfrm>
            <a:off x="6227299" y="0"/>
            <a:ext cx="5964701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F4CD76-FC45-EBC4-18F3-5CBCF9639C42}"/>
              </a:ext>
            </a:extLst>
          </p:cNvPr>
          <p:cNvSpPr txBox="1"/>
          <p:nvPr/>
        </p:nvSpPr>
        <p:spPr>
          <a:xfrm>
            <a:off x="2588455" y="1055077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Tela 01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62B24A-08F4-0F31-E096-2CB76633E443}"/>
              </a:ext>
            </a:extLst>
          </p:cNvPr>
          <p:cNvSpPr txBox="1"/>
          <p:nvPr/>
        </p:nvSpPr>
        <p:spPr>
          <a:xfrm>
            <a:off x="10520289" y="1185258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Tela 02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CB8B8B-ECA9-2C02-2E7D-99D3F5B75B4F}"/>
              </a:ext>
            </a:extLst>
          </p:cNvPr>
          <p:cNvSpPr txBox="1"/>
          <p:nvPr/>
        </p:nvSpPr>
        <p:spPr>
          <a:xfrm>
            <a:off x="5690381" y="27361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BD0548-20A1-CA23-B7F6-84B3CADFA157}"/>
              </a:ext>
            </a:extLst>
          </p:cNvPr>
          <p:cNvSpPr txBox="1"/>
          <p:nvPr/>
        </p:nvSpPr>
        <p:spPr>
          <a:xfrm>
            <a:off x="6372665" y="4290756"/>
            <a:ext cx="5188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subtela</a:t>
            </a:r>
            <a:r>
              <a:rPr lang="pt-BR" dirty="0">
                <a:solidFill>
                  <a:srgbClr val="FF0000"/>
                </a:solidFill>
              </a:rPr>
              <a:t>- 02</a:t>
            </a:r>
          </a:p>
          <a:p>
            <a:r>
              <a:rPr lang="pt-BR" dirty="0">
                <a:solidFill>
                  <a:srgbClr val="FF0000"/>
                </a:solidFill>
              </a:rPr>
              <a:t>Tela de lançamentos de vales despesas do dia a dia, fazendo com que </a:t>
            </a:r>
            <a:r>
              <a:rPr lang="pt-BR">
                <a:solidFill>
                  <a:srgbClr val="FF0000"/>
                </a:solidFill>
              </a:rPr>
              <a:t>o caixa </a:t>
            </a:r>
            <a:r>
              <a:rPr lang="pt-BR" dirty="0">
                <a:solidFill>
                  <a:srgbClr val="FF0000"/>
                </a:solidFill>
              </a:rPr>
              <a:t>bata na loja, exemplo de telas que podemos criar na </a:t>
            </a:r>
            <a:r>
              <a:rPr lang="pt-BR" dirty="0" err="1">
                <a:solidFill>
                  <a:srgbClr val="FF0000"/>
                </a:solidFill>
              </a:rPr>
              <a:t>supreme</a:t>
            </a:r>
            <a:r>
              <a:rPr lang="pt-BR" dirty="0">
                <a:solidFill>
                  <a:srgbClr val="FF0000"/>
                </a:solidFill>
              </a:rPr>
              <a:t> de forma melhor e mas criativa</a:t>
            </a:r>
          </a:p>
        </p:txBody>
      </p:sp>
    </p:spTree>
    <p:extLst>
      <p:ext uri="{BB962C8B-B14F-4D97-AF65-F5344CB8AC3E}">
        <p14:creationId xmlns:p14="http://schemas.microsoft.com/office/powerpoint/2010/main" val="274067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D087B1-A0A7-66D9-84E9-739886B4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33DDC9-9522-622B-D7F6-C53A7E81CCCD}"/>
              </a:ext>
            </a:extLst>
          </p:cNvPr>
          <p:cNvSpPr txBox="1"/>
          <p:nvPr/>
        </p:nvSpPr>
        <p:spPr>
          <a:xfrm>
            <a:off x="4784034" y="0"/>
            <a:ext cx="284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882959-F8D9-5213-EF7B-3CDEE00744B0}"/>
              </a:ext>
            </a:extLst>
          </p:cNvPr>
          <p:cNvSpPr txBox="1"/>
          <p:nvPr/>
        </p:nvSpPr>
        <p:spPr>
          <a:xfrm>
            <a:off x="2968487" y="1452410"/>
            <a:ext cx="5300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Nessa tela de vendas pode ocultar esse campo ‘’</a:t>
            </a:r>
            <a:r>
              <a:rPr lang="pt-BR" dirty="0" err="1">
                <a:solidFill>
                  <a:srgbClr val="FF0000"/>
                </a:solidFill>
              </a:rPr>
              <a:t>Destinatario</a:t>
            </a:r>
            <a:r>
              <a:rPr lang="pt-BR" dirty="0">
                <a:solidFill>
                  <a:srgbClr val="FF0000"/>
                </a:solidFill>
              </a:rPr>
              <a:t>’’ , altera o nome de ‘Pedido de venda para VENDAS’ adicionar o SAIR – ESC nas venda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065D872-82C1-ED34-952E-A6FA5C050BC6}"/>
              </a:ext>
            </a:extLst>
          </p:cNvPr>
          <p:cNvCxnSpPr/>
          <p:nvPr/>
        </p:nvCxnSpPr>
        <p:spPr>
          <a:xfrm>
            <a:off x="7354957" y="-25265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091CDB2-7E3E-0BC6-7178-7CCADE8833AD}"/>
              </a:ext>
            </a:extLst>
          </p:cNvPr>
          <p:cNvCxnSpPr>
            <a:cxnSpLocks/>
          </p:cNvCxnSpPr>
          <p:nvPr/>
        </p:nvCxnSpPr>
        <p:spPr>
          <a:xfrm flipH="1" flipV="1">
            <a:off x="7507356" y="416148"/>
            <a:ext cx="251791" cy="78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F9F359-05D4-C9A2-05BA-E52CD7A1C1B4}"/>
              </a:ext>
            </a:extLst>
          </p:cNvPr>
          <p:cNvSpPr txBox="1"/>
          <p:nvPr/>
        </p:nvSpPr>
        <p:spPr>
          <a:xfrm>
            <a:off x="2690191" y="2388832"/>
            <a:ext cx="890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Quando for pesquisar o itens ter uma SUBTELA  e no rodapé aparecer a marca , estoque, localização, marca , referencia 1,2,3 preço, código interno, </a:t>
            </a:r>
            <a:r>
              <a:rPr lang="pt-BR" dirty="0" err="1">
                <a:solidFill>
                  <a:srgbClr val="FF0000"/>
                </a:solidFill>
              </a:rPr>
              <a:t>cod</a:t>
            </a:r>
            <a:r>
              <a:rPr lang="pt-BR" dirty="0">
                <a:solidFill>
                  <a:srgbClr val="FF0000"/>
                </a:solidFill>
              </a:rPr>
              <a:t> barras, produtos, vamos print uma tela de exemplo </a:t>
            </a:r>
          </a:p>
        </p:txBody>
      </p:sp>
    </p:spTree>
    <p:extLst>
      <p:ext uri="{BB962C8B-B14F-4D97-AF65-F5344CB8AC3E}">
        <p14:creationId xmlns:p14="http://schemas.microsoft.com/office/powerpoint/2010/main" val="164434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D087B1-A0A7-66D9-84E9-739886B4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671"/>
            <a:ext cx="12192000" cy="68546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33DDC9-9522-622B-D7F6-C53A7E81CCCD}"/>
              </a:ext>
            </a:extLst>
          </p:cNvPr>
          <p:cNvSpPr txBox="1"/>
          <p:nvPr/>
        </p:nvSpPr>
        <p:spPr>
          <a:xfrm>
            <a:off x="4784034" y="0"/>
            <a:ext cx="284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PEDIDO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882959-F8D9-5213-EF7B-3CDEE00744B0}"/>
              </a:ext>
            </a:extLst>
          </p:cNvPr>
          <p:cNvSpPr txBox="1"/>
          <p:nvPr/>
        </p:nvSpPr>
        <p:spPr>
          <a:xfrm>
            <a:off x="3154018" y="1455757"/>
            <a:ext cx="530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Nessa tela de vendas pode ocultar esse campo ‘’</a:t>
            </a:r>
            <a:r>
              <a:rPr lang="pt-BR" dirty="0" err="1">
                <a:solidFill>
                  <a:srgbClr val="FF0000"/>
                </a:solidFill>
              </a:rPr>
              <a:t>Destinatario</a:t>
            </a:r>
            <a:r>
              <a:rPr lang="pt-BR" dirty="0">
                <a:solidFill>
                  <a:srgbClr val="FF0000"/>
                </a:solidFill>
              </a:rPr>
              <a:t>’’ , altera o nome de ‘Pedido de venda para ‘’PEDIDO’’, SERIA A FAMOSSA PRE-VENDA’ adicionar o SAIR – ESC na tela de pedido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065D872-82C1-ED34-952E-A6FA5C050BC6}"/>
              </a:ext>
            </a:extLst>
          </p:cNvPr>
          <p:cNvCxnSpPr/>
          <p:nvPr/>
        </p:nvCxnSpPr>
        <p:spPr>
          <a:xfrm>
            <a:off x="7354957" y="-25265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1D359A4B-520E-80E0-542A-5CD9BF5CCF69}"/>
              </a:ext>
            </a:extLst>
          </p:cNvPr>
          <p:cNvCxnSpPr>
            <a:cxnSpLocks/>
          </p:cNvCxnSpPr>
          <p:nvPr/>
        </p:nvCxnSpPr>
        <p:spPr>
          <a:xfrm flipH="1" flipV="1">
            <a:off x="7507356" y="416148"/>
            <a:ext cx="251791" cy="78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C2CD65-1096-EDC1-1718-730B49710383}"/>
              </a:ext>
            </a:extLst>
          </p:cNvPr>
          <p:cNvSpPr txBox="1"/>
          <p:nvPr/>
        </p:nvSpPr>
        <p:spPr>
          <a:xfrm>
            <a:off x="3154019" y="2888974"/>
            <a:ext cx="7832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Quando for pesquisar o itens ter uma SUBTELA  e no rodapé aparecer a marca , estoque, localização, marca , referencia 1,2,3 preço, código interno, </a:t>
            </a:r>
            <a:r>
              <a:rPr lang="pt-BR" dirty="0" err="1">
                <a:solidFill>
                  <a:srgbClr val="FF0000"/>
                </a:solidFill>
              </a:rPr>
              <a:t>cod</a:t>
            </a:r>
            <a:r>
              <a:rPr lang="pt-BR" dirty="0">
                <a:solidFill>
                  <a:srgbClr val="FF0000"/>
                </a:solidFill>
              </a:rPr>
              <a:t> barras, produtos, vamos print uma tela de exemplo </a:t>
            </a:r>
          </a:p>
        </p:txBody>
      </p:sp>
    </p:spTree>
    <p:extLst>
      <p:ext uri="{BB962C8B-B14F-4D97-AF65-F5344CB8AC3E}">
        <p14:creationId xmlns:p14="http://schemas.microsoft.com/office/powerpoint/2010/main" val="359654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D087B1-A0A7-66D9-84E9-739886B4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1673"/>
            <a:ext cx="12192000" cy="68546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33DDC9-9522-622B-D7F6-C53A7E81CCCD}"/>
              </a:ext>
            </a:extLst>
          </p:cNvPr>
          <p:cNvSpPr txBox="1"/>
          <p:nvPr/>
        </p:nvSpPr>
        <p:spPr>
          <a:xfrm>
            <a:off x="4784034" y="0"/>
            <a:ext cx="284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ORÇAMENTO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882959-F8D9-5213-EF7B-3CDEE00744B0}"/>
              </a:ext>
            </a:extLst>
          </p:cNvPr>
          <p:cNvSpPr txBox="1"/>
          <p:nvPr/>
        </p:nvSpPr>
        <p:spPr>
          <a:xfrm>
            <a:off x="3286539" y="1454083"/>
            <a:ext cx="530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Nessa tela de vendas pode ocultar esse campo ‘’</a:t>
            </a:r>
            <a:r>
              <a:rPr lang="pt-BR" dirty="0" err="1"/>
              <a:t>Destinatario</a:t>
            </a:r>
            <a:r>
              <a:rPr lang="pt-BR" dirty="0"/>
              <a:t>’’ , altera o nome de ‘Pedido de venda para ORÇAMENTO’ adicionar o SAIR – ESC em </a:t>
            </a:r>
            <a:r>
              <a:rPr lang="pt-BR" dirty="0" err="1"/>
              <a:t>Orcamentos</a:t>
            </a:r>
            <a:r>
              <a:rPr lang="pt-BR" dirty="0"/>
              <a:t>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065D872-82C1-ED34-952E-A6FA5C050BC6}"/>
              </a:ext>
            </a:extLst>
          </p:cNvPr>
          <p:cNvCxnSpPr/>
          <p:nvPr/>
        </p:nvCxnSpPr>
        <p:spPr>
          <a:xfrm>
            <a:off x="7354957" y="-25265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D6800AF-67C5-AF85-85B4-1CFE921C57A8}"/>
              </a:ext>
            </a:extLst>
          </p:cNvPr>
          <p:cNvCxnSpPr>
            <a:cxnSpLocks/>
          </p:cNvCxnSpPr>
          <p:nvPr/>
        </p:nvCxnSpPr>
        <p:spPr>
          <a:xfrm flipH="1" flipV="1">
            <a:off x="7507356" y="416148"/>
            <a:ext cx="251791" cy="78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52D435-7098-E5E8-84F0-ECFC50BB4690}"/>
              </a:ext>
            </a:extLst>
          </p:cNvPr>
          <p:cNvSpPr txBox="1"/>
          <p:nvPr/>
        </p:nvSpPr>
        <p:spPr>
          <a:xfrm flipH="1">
            <a:off x="3034747" y="2835965"/>
            <a:ext cx="906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for pesquisar o itens ter uma SUBTELA  e no rodapé aparecer a marca , estoque, localização, marca , referencia 1,2,3 preço, código interno, </a:t>
            </a:r>
            <a:r>
              <a:rPr lang="pt-BR" dirty="0" err="1"/>
              <a:t>cod</a:t>
            </a:r>
            <a:r>
              <a:rPr lang="pt-BR" dirty="0"/>
              <a:t> barras, produtos, vamos print uma tela de exemplo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4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8C3C0F-5B27-443C-4CD2-2619BD808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" t="10198" r="7608" b="17496"/>
          <a:stretch/>
        </p:blipFill>
        <p:spPr>
          <a:xfrm>
            <a:off x="695739" y="212035"/>
            <a:ext cx="10800522" cy="4956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90B49C-7682-237E-B2BF-37874FD7E817}"/>
              </a:ext>
            </a:extLst>
          </p:cNvPr>
          <p:cNvSpPr txBox="1"/>
          <p:nvPr/>
        </p:nvSpPr>
        <p:spPr>
          <a:xfrm>
            <a:off x="1126434" y="5451685"/>
            <a:ext cx="1080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</a:t>
            </a:r>
            <a:r>
              <a:rPr lang="pt-BR" dirty="0" err="1"/>
              <a:t>Subtelas</a:t>
            </a:r>
            <a:r>
              <a:rPr lang="pt-BR" dirty="0"/>
              <a:t> que citei na tela de vendas, pedidos e orçamentos)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a cima tem código interno,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</a:rPr>
              <a:t>cod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. Barras, referencia principal, descrição produto, estoque e preço</a:t>
            </a:r>
            <a:r>
              <a:rPr lang="pt-BR" dirty="0">
                <a:solidFill>
                  <a:srgbClr val="FF0000"/>
                </a:solidFill>
              </a:rPr>
              <a:t>, já abaixo temos localização, Marca, Referencia 2e3 e condições!</a:t>
            </a:r>
          </a:p>
          <a:p>
            <a:r>
              <a:rPr lang="pt-BR" dirty="0">
                <a:solidFill>
                  <a:srgbClr val="FF0000"/>
                </a:solidFill>
              </a:rPr>
              <a:t>Vamos tentar criar algo assim, mas resumido  para facilitar a busca nas vendas, citei pontos principais que precisa vim e mostrar em uma VENDA em um estabelecimento.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842FCB9-69AD-3B09-143E-357C1BBC7BFF}"/>
              </a:ext>
            </a:extLst>
          </p:cNvPr>
          <p:cNvCxnSpPr>
            <a:cxnSpLocks/>
          </p:cNvCxnSpPr>
          <p:nvPr/>
        </p:nvCxnSpPr>
        <p:spPr>
          <a:xfrm>
            <a:off x="1868557" y="3429000"/>
            <a:ext cx="898497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E53C91C-069B-CFD8-83CD-E9D86CB08A55}"/>
              </a:ext>
            </a:extLst>
          </p:cNvPr>
          <p:cNvCxnSpPr>
            <a:cxnSpLocks/>
          </p:cNvCxnSpPr>
          <p:nvPr/>
        </p:nvCxnSpPr>
        <p:spPr>
          <a:xfrm>
            <a:off x="1775791" y="1036983"/>
            <a:ext cx="90777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8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CA9401-1E7E-47D7-1540-603A9A48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3" t="10802" r="12065" b="17665"/>
          <a:stretch/>
        </p:blipFill>
        <p:spPr>
          <a:xfrm>
            <a:off x="291548" y="0"/>
            <a:ext cx="9223513" cy="49033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9674E38-02EB-81F2-2A16-291C147F1452}"/>
              </a:ext>
            </a:extLst>
          </p:cNvPr>
          <p:cNvSpPr txBox="1"/>
          <p:nvPr/>
        </p:nvSpPr>
        <p:spPr>
          <a:xfrm>
            <a:off x="477078" y="5221357"/>
            <a:ext cx="987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fechamento da venda, orçamentos e pré-vendas, nessa tela precisa fechar a multe formas de </a:t>
            </a:r>
            <a:r>
              <a:rPr lang="pt-BR" dirty="0" err="1"/>
              <a:t>pgt</a:t>
            </a:r>
            <a:r>
              <a:rPr lang="pt-BR" dirty="0"/>
              <a:t> , bem tradicional no comercio a famosa </a:t>
            </a:r>
            <a:r>
              <a:rPr lang="pt-BR" dirty="0">
                <a:solidFill>
                  <a:srgbClr val="FF0000"/>
                </a:solidFill>
              </a:rPr>
              <a:t>‘um pouco em dinheiro e restante em cartão ’, ver sobre o fechamento de vendas </a:t>
            </a:r>
            <a:r>
              <a:rPr lang="pt-BR" dirty="0" err="1">
                <a:solidFill>
                  <a:srgbClr val="FF0000"/>
                </a:solidFill>
              </a:rPr>
              <a:t>aprazos</a:t>
            </a:r>
            <a:r>
              <a:rPr lang="pt-BR" dirty="0">
                <a:solidFill>
                  <a:srgbClr val="FF0000"/>
                </a:solidFill>
              </a:rPr>
              <a:t> e as </a:t>
            </a:r>
            <a:r>
              <a:rPr lang="pt-BR" dirty="0" err="1">
                <a:solidFill>
                  <a:srgbClr val="FF0000"/>
                </a:solidFill>
              </a:rPr>
              <a:t>multiformas</a:t>
            </a:r>
            <a:r>
              <a:rPr lang="pt-BR" dirty="0">
                <a:solidFill>
                  <a:srgbClr val="FF0000"/>
                </a:solidFill>
              </a:rPr>
              <a:t>, imagem para </a:t>
            </a:r>
            <a:r>
              <a:rPr lang="pt-BR" dirty="0" err="1">
                <a:solidFill>
                  <a:srgbClr val="FF0000"/>
                </a:solidFill>
              </a:rPr>
              <a:t>nois</a:t>
            </a:r>
            <a:r>
              <a:rPr lang="pt-BR" dirty="0">
                <a:solidFill>
                  <a:srgbClr val="FF0000"/>
                </a:solidFill>
              </a:rPr>
              <a:t> criar algo desse </a:t>
            </a:r>
            <a:r>
              <a:rPr lang="pt-BR" dirty="0" err="1">
                <a:solidFill>
                  <a:srgbClr val="FF0000"/>
                </a:solidFill>
              </a:rPr>
              <a:t>centido</a:t>
            </a:r>
            <a:r>
              <a:rPr lang="pt-BR" dirty="0">
                <a:solidFill>
                  <a:srgbClr val="FF0000"/>
                </a:solidFill>
              </a:rPr>
              <a:t> para a SUPREME, imagem para tirar as ideias </a:t>
            </a:r>
          </a:p>
        </p:txBody>
      </p:sp>
    </p:spTree>
    <p:extLst>
      <p:ext uri="{BB962C8B-B14F-4D97-AF65-F5344CB8AC3E}">
        <p14:creationId xmlns:p14="http://schemas.microsoft.com/office/powerpoint/2010/main" val="39584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8BFA5FF4-D129-870D-D004-C65394ACA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73"/>
            <a:ext cx="12192000" cy="68484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FAD9F4-4D41-D30F-62D7-EF756B26BCB8}"/>
              </a:ext>
            </a:extLst>
          </p:cNvPr>
          <p:cNvSpPr txBox="1"/>
          <p:nvPr/>
        </p:nvSpPr>
        <p:spPr>
          <a:xfrm>
            <a:off x="371060" y="4532243"/>
            <a:ext cx="11926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Essa tela seria um modelo de desmembrar o faturamento da loja , onde vai centralizar as vendas, pedidos e orçamentos feitos !</a:t>
            </a:r>
          </a:p>
          <a:p>
            <a:r>
              <a:rPr lang="pt-BR" sz="1200" b="1" dirty="0">
                <a:solidFill>
                  <a:srgbClr val="FF0000"/>
                </a:solidFill>
              </a:rPr>
              <a:t>Vou marcar oque podemos criar e de uma forma melhor ainda que essa e resumir mas , fazendo que não precise desse tanto de botões! Vamos grifa alguns principal !</a:t>
            </a:r>
          </a:p>
          <a:p>
            <a:endParaRPr lang="pt-BR" sz="1200" b="1" dirty="0">
              <a:solidFill>
                <a:srgbClr val="FF0000"/>
              </a:solidFill>
            </a:endParaRPr>
          </a:p>
          <a:p>
            <a:r>
              <a:rPr lang="pt-BR" sz="1200" b="1" dirty="0">
                <a:solidFill>
                  <a:srgbClr val="FF0000"/>
                </a:solidFill>
              </a:rPr>
              <a:t>esse aqui </a:t>
            </a:r>
            <a:r>
              <a:rPr lang="pt-BR" sz="1200" b="1" dirty="0" err="1">
                <a:solidFill>
                  <a:srgbClr val="FF0000"/>
                </a:solidFill>
              </a:rPr>
              <a:t>sao</a:t>
            </a:r>
            <a:r>
              <a:rPr lang="pt-BR" sz="1200" b="1" dirty="0">
                <a:solidFill>
                  <a:srgbClr val="FF0000"/>
                </a:solidFill>
              </a:rPr>
              <a:t> as vendas centralizadas feitas ! Vamos fazer algo desse sentido que fica bom para separar as vendas, pedidos e orçamentos .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A12DB74-D768-6809-DF95-E0F2079E6FAA}"/>
              </a:ext>
            </a:extLst>
          </p:cNvPr>
          <p:cNvSpPr txBox="1"/>
          <p:nvPr/>
        </p:nvSpPr>
        <p:spPr>
          <a:xfrm>
            <a:off x="5936974" y="198782"/>
            <a:ext cx="33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Tela de faturamento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95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80E832-A4B1-880C-1449-F0597F0CE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F6D8044-4062-ADCA-0BC3-C8F47874C04C}"/>
              </a:ext>
            </a:extLst>
          </p:cNvPr>
          <p:cNvSpPr txBox="1"/>
          <p:nvPr/>
        </p:nvSpPr>
        <p:spPr>
          <a:xfrm>
            <a:off x="5075582" y="212035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TELA DE FATURAMENTO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4D9C27-7834-F507-512F-1A65C1DA6B16}"/>
              </a:ext>
            </a:extLst>
          </p:cNvPr>
          <p:cNvSpPr txBox="1"/>
          <p:nvPr/>
        </p:nvSpPr>
        <p:spPr>
          <a:xfrm>
            <a:off x="1722782" y="2372139"/>
            <a:ext cx="801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Aqui seria onde os pedidos vai cair centralizado para o CAIXA faturar ! </a:t>
            </a:r>
          </a:p>
          <a:p>
            <a:r>
              <a:rPr lang="pt-BR" dirty="0">
                <a:solidFill>
                  <a:srgbClr val="FF0000"/>
                </a:solidFill>
              </a:rPr>
              <a:t>Onde </a:t>
            </a:r>
            <a:r>
              <a:rPr lang="pt-BR" dirty="0" err="1">
                <a:solidFill>
                  <a:srgbClr val="FF0000"/>
                </a:solidFill>
              </a:rPr>
              <a:t>ta</a:t>
            </a:r>
            <a:r>
              <a:rPr lang="pt-BR" dirty="0">
                <a:solidFill>
                  <a:srgbClr val="FF0000"/>
                </a:solidFill>
              </a:rPr>
              <a:t> grifado e os dados mas importante que precisa ter , vamos fazer de uma forma melhor que </a:t>
            </a:r>
            <a:r>
              <a:rPr lang="pt-BR" dirty="0" err="1">
                <a:solidFill>
                  <a:srgbClr val="FF0000"/>
                </a:solidFill>
              </a:rPr>
              <a:t>ess</a:t>
            </a:r>
            <a:r>
              <a:rPr lang="pt-BR" dirty="0">
                <a:solidFill>
                  <a:srgbClr val="FF0000"/>
                </a:solidFill>
              </a:rPr>
              <a:t>, e melhor!!!</a:t>
            </a:r>
          </a:p>
        </p:txBody>
      </p:sp>
    </p:spTree>
    <p:extLst>
      <p:ext uri="{BB962C8B-B14F-4D97-AF65-F5344CB8AC3E}">
        <p14:creationId xmlns:p14="http://schemas.microsoft.com/office/powerpoint/2010/main" val="393121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35DA66B-9FAD-FEFC-96E8-AEFD8D8D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B757FC-50C9-9139-464D-C7D96E25005E}"/>
              </a:ext>
            </a:extLst>
          </p:cNvPr>
          <p:cNvSpPr txBox="1"/>
          <p:nvPr/>
        </p:nvSpPr>
        <p:spPr>
          <a:xfrm>
            <a:off x="755374" y="1802296"/>
            <a:ext cx="781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Aqui seria os ORÇAMENTOS FEITOS diários onde vai centralizar, parecido como os PEDIDOS e VENDAS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686A6D-A8C3-009D-9155-9B82C081A5B1}"/>
              </a:ext>
            </a:extLst>
          </p:cNvPr>
          <p:cNvSpPr txBox="1"/>
          <p:nvPr/>
        </p:nvSpPr>
        <p:spPr>
          <a:xfrm>
            <a:off x="5075582" y="212035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TELA DE FATURAMENTO</a:t>
            </a:r>
          </a:p>
        </p:txBody>
      </p:sp>
    </p:spTree>
    <p:extLst>
      <p:ext uri="{BB962C8B-B14F-4D97-AF65-F5344CB8AC3E}">
        <p14:creationId xmlns:p14="http://schemas.microsoft.com/office/powerpoint/2010/main" val="3174029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491</TotalTime>
  <Words>693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MICHAEL - RM INF</dc:creator>
  <cp:lastModifiedBy>MICHAEL - RM INF</cp:lastModifiedBy>
  <cp:revision>23</cp:revision>
  <dcterms:created xsi:type="dcterms:W3CDTF">2022-09-25T16:44:06Z</dcterms:created>
  <dcterms:modified xsi:type="dcterms:W3CDTF">2023-04-08T14:59:29Z</dcterms:modified>
</cp:coreProperties>
</file>