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5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6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76A0-1A7C-4EBA-8007-C8BF95EFD9FF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A93-ACA4-4AAA-AFA0-B4A4C86E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Q-1 Which one is more cheaper and Easy to Design and manufacture?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/>
              <a:t>3- SOC (System on Chip)</a:t>
            </a:r>
          </a:p>
          <a:p>
            <a:pPr algn="l"/>
            <a:r>
              <a:rPr lang="en-IN" dirty="0" smtClean="0"/>
              <a:t>4- SOM (System on module)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5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Q-2 Which one is more Compact in size?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1- SIP (System in a Package)</a:t>
            </a:r>
          </a:p>
          <a:p>
            <a:pPr algn="l"/>
            <a:r>
              <a:rPr lang="en-IN" dirty="0" smtClean="0"/>
              <a:t>2- POP (Package on a Package)</a:t>
            </a:r>
          </a:p>
          <a:p>
            <a:pPr algn="l"/>
            <a:r>
              <a:rPr lang="en-IN" dirty="0" smtClean="0"/>
              <a:t>3- SOC (System on Chip)</a:t>
            </a:r>
          </a:p>
          <a:p>
            <a:pPr algn="l"/>
            <a:r>
              <a:rPr lang="en-IN" dirty="0" smtClean="0"/>
              <a:t>4- SOM (System on module)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Q-3 What is Bandwidth of Processor Data-transfer?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Maximum Data-Rate</a:t>
            </a:r>
          </a:p>
          <a:p>
            <a:pPr algn="l"/>
            <a:r>
              <a:rPr lang="en-IN" dirty="0" smtClean="0"/>
              <a:t>2- Difference b/w Min &amp; Max Data-Rate</a:t>
            </a:r>
          </a:p>
          <a:p>
            <a:pPr algn="l"/>
            <a:r>
              <a:rPr lang="en-IN" dirty="0" smtClean="0"/>
              <a:t>3- Mean of Min &amp; Max Data-Rate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5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Q-4 Where we store Cache Data?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On DRAM</a:t>
            </a:r>
          </a:p>
          <a:p>
            <a:pPr algn="l"/>
            <a:r>
              <a:rPr lang="en-IN" dirty="0" smtClean="0"/>
              <a:t>2- On SRAM</a:t>
            </a:r>
          </a:p>
          <a:p>
            <a:pPr algn="l"/>
            <a:r>
              <a:rPr lang="en-IN" dirty="0" smtClean="0"/>
              <a:t>3- On External Cache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7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1" y="272617"/>
            <a:ext cx="10280073" cy="2387600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Q-5 What is Pre-Fetch Multiplier of DDR4 and LPDDR4?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1- 8n, 8n</a:t>
            </a:r>
          </a:p>
          <a:p>
            <a:pPr algn="l"/>
            <a:r>
              <a:rPr lang="en-IN" dirty="0" smtClean="0"/>
              <a:t>2- 16n, 16n</a:t>
            </a:r>
          </a:p>
          <a:p>
            <a:pPr algn="l"/>
            <a:r>
              <a:rPr lang="en-IN" dirty="0" smtClean="0"/>
              <a:t>3- 8n, 16n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44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Q-1 Which one is more cheaper and Easy to Design and manufacture?</vt:lpstr>
      <vt:lpstr>Q-2 Which one is more Compact in size?</vt:lpstr>
      <vt:lpstr>Q-3 What is Bandwidth of Processor Data-transfer?</vt:lpstr>
      <vt:lpstr>Q-4 Where we store Cache Data?</vt:lpstr>
      <vt:lpstr>Q-5 What is Pre-Fetch Multiplier of DDR4 and LPDDR4?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Q-1 Which one is more cheaper and Easy to Design and manufacture?</dc:title>
  <dc:creator>LENOVO</dc:creator>
  <cp:lastModifiedBy>LENOVO</cp:lastModifiedBy>
  <cp:revision>4</cp:revision>
  <dcterms:created xsi:type="dcterms:W3CDTF">2021-01-30T12:32:15Z</dcterms:created>
  <dcterms:modified xsi:type="dcterms:W3CDTF">2021-02-15T17:04:54Z</dcterms:modified>
</cp:coreProperties>
</file>