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5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6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76A0-1A7C-4EBA-8007-C8BF95EFD9F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Q-1 Which one is more cheaper and Easy to Design and manufacture?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SIP (System in a Package)</a:t>
            </a:r>
          </a:p>
          <a:p>
            <a:pPr algn="l"/>
            <a:r>
              <a:rPr lang="en-IN" dirty="0" smtClean="0"/>
              <a:t>2- POP (Package on a Package)</a:t>
            </a:r>
          </a:p>
          <a:p>
            <a:pPr algn="l"/>
            <a:r>
              <a:rPr lang="en-IN" dirty="0" smtClean="0"/>
              <a:t>3- SOC (System on Chip)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4- SOM (System on module)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7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Q-2 Which one is more Compact in size?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SIP (System in a Package)</a:t>
            </a:r>
          </a:p>
          <a:p>
            <a:pPr algn="l"/>
            <a:r>
              <a:rPr lang="en-IN" dirty="0" smtClean="0"/>
              <a:t>2- POP (Package on a Package)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3- SOC (System on Chip)</a:t>
            </a:r>
          </a:p>
          <a:p>
            <a:pPr algn="l"/>
            <a:r>
              <a:rPr lang="en-IN" dirty="0" smtClean="0"/>
              <a:t>4- SOM (System on module)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Q-3 What is Bandwidth of Processor Data-transfer?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1- Maximum Data-Rate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2- Difference b/w Min &amp; Max Data-Rate</a:t>
            </a:r>
          </a:p>
          <a:p>
            <a:pPr algn="l"/>
            <a:r>
              <a:rPr lang="en-IN" dirty="0" smtClean="0"/>
              <a:t>3- Mean of Min &amp; Max Data-Rate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51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Q-4 Where we store Cache Data?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On DRAM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2- On SRAM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3- On External Cache Memory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Q-5 What is Pre-Fetch Multiplier of DDR4 and LPDDR4?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1- 8n, 8n</a:t>
            </a:r>
          </a:p>
          <a:p>
            <a:pPr algn="l"/>
            <a:r>
              <a:rPr lang="en-IN" dirty="0" smtClean="0"/>
              <a:t>2- 16n, 16n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3- 8n, 16n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4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Q-6 #DQS (Data Strobe) Comes under which signal Group?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Data Group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Control Group</a:t>
            </a:r>
            <a:endParaRPr lang="en-IN" dirty="0" smtClean="0"/>
          </a:p>
          <a:p>
            <a:pPr algn="l"/>
            <a:r>
              <a:rPr lang="en-IN" dirty="0" smtClean="0"/>
              <a:t>3- Command and Address Group</a:t>
            </a:r>
          </a:p>
          <a:p>
            <a:pPr algn="l"/>
            <a:r>
              <a:rPr lang="en-IN" dirty="0" smtClean="0"/>
              <a:t>4- Clock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3" y="1103890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Q-7 For 64 Bit total Data Width, what will be the rank of memory if each memory channel has 16 bit width?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16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/>
              <a:t>4</a:t>
            </a:r>
            <a:endParaRPr lang="en-IN" dirty="0" smtClean="0"/>
          </a:p>
          <a:p>
            <a:pPr algn="l"/>
            <a:r>
              <a:rPr lang="en-IN" dirty="0" smtClean="0"/>
              <a:t>3- </a:t>
            </a:r>
            <a:r>
              <a:rPr lang="en-IN" dirty="0" smtClean="0"/>
              <a:t>2</a:t>
            </a:r>
          </a:p>
          <a:p>
            <a:pPr algn="l"/>
            <a:r>
              <a:rPr lang="en-IN" dirty="0" smtClean="0"/>
              <a:t>4- 8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0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Q-8 if Clock freq. is 400Mhz, what will be the data rate for DDR3 (8n)?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400x8x64/8       MT/S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400X64/8           MT/S</a:t>
            </a:r>
            <a:endParaRPr lang="en-IN" dirty="0" smtClean="0"/>
          </a:p>
          <a:p>
            <a:pPr algn="l"/>
            <a:r>
              <a:rPr lang="en-IN" dirty="0" smtClean="0"/>
              <a:t>3- </a:t>
            </a:r>
            <a:r>
              <a:rPr lang="en-IN" dirty="0" smtClean="0"/>
              <a:t>400X8X32/8      MT/S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0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Q-9 What is the Min/Max Voltage supply for LPDDR4 for Logic 1?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</a:t>
            </a:r>
            <a:r>
              <a:rPr lang="en-IN" dirty="0" smtClean="0"/>
              <a:t>0.6V/1.1V</a:t>
            </a:r>
            <a:endParaRPr lang="en-IN" dirty="0" smtClean="0"/>
          </a:p>
          <a:p>
            <a:pPr algn="l"/>
            <a:r>
              <a:rPr lang="en-IN" dirty="0" smtClean="0"/>
              <a:t>2- </a:t>
            </a:r>
            <a:r>
              <a:rPr lang="en-IN" dirty="0" smtClean="0"/>
              <a:t>0.1V/1.6V</a:t>
            </a:r>
            <a:endParaRPr lang="en-IN" dirty="0" smtClean="0"/>
          </a:p>
          <a:p>
            <a:pPr algn="l"/>
            <a:r>
              <a:rPr lang="en-IN" dirty="0" smtClean="0"/>
              <a:t>3- </a:t>
            </a:r>
            <a:r>
              <a:rPr lang="en-IN" dirty="0" smtClean="0"/>
              <a:t>0.8/1.1V</a:t>
            </a:r>
          </a:p>
          <a:p>
            <a:pPr algn="l"/>
            <a:r>
              <a:rPr lang="en-IN" dirty="0" smtClean="0"/>
              <a:t>4- 0.1/1.8V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972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255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Q-1 Which one is more cheaper and Easy to Design and manufacture?</vt:lpstr>
      <vt:lpstr>Q-2 Which one is more Compact in size?</vt:lpstr>
      <vt:lpstr>Q-3 What is Bandwidth of Processor Data-transfer?</vt:lpstr>
      <vt:lpstr>Q-4 Where we store Cache Data?</vt:lpstr>
      <vt:lpstr>Q-5 What is Pre-Fetch Multiplier of DDR4 and LPDDR4?</vt:lpstr>
      <vt:lpstr>Q-6 #DQS (Data Strobe) Comes under which signal Group?</vt:lpstr>
      <vt:lpstr>Q-7 For 64 Bit total Data Width, what will be the rank of memory if each memory channel has 16 bit width?</vt:lpstr>
      <vt:lpstr>Q-8 if Clock freq. is 400Mhz, what will be the data rate for DDR3 (8n)?</vt:lpstr>
      <vt:lpstr>Q-9 What is the Min/Max Voltage supply for LPDDR4 for Logic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Q-1 Which one is more cheaper and Easy to Design and manufacture?</dc:title>
  <dc:creator>LENOVO</dc:creator>
  <cp:lastModifiedBy>LENOVO</cp:lastModifiedBy>
  <cp:revision>9</cp:revision>
  <dcterms:created xsi:type="dcterms:W3CDTF">2021-01-30T12:32:15Z</dcterms:created>
  <dcterms:modified xsi:type="dcterms:W3CDTF">2021-02-17T16:56:40Z</dcterms:modified>
</cp:coreProperties>
</file>