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9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5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8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8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41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6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1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32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6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93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E76A0-1A7C-4EBA-8007-C8BF95EFD9FF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7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Q-1 Which one is more cheaper and Easy to Design and manufacture?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1- SIP (System in a Package)</a:t>
            </a:r>
          </a:p>
          <a:p>
            <a:pPr algn="l"/>
            <a:r>
              <a:rPr lang="en-IN" dirty="0" smtClean="0"/>
              <a:t>2- POP (Package on a Package)</a:t>
            </a:r>
          </a:p>
          <a:p>
            <a:pPr algn="l"/>
            <a:r>
              <a:rPr lang="en-IN" dirty="0" smtClean="0"/>
              <a:t>3- SOC (System on Chip)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4- SOM (System on module)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7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Q-10 Data Bytes of LPDDR4 are Phase matched to which signal Group?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dirty="0" smtClean="0"/>
              <a:t>1- </a:t>
            </a:r>
            <a:r>
              <a:rPr lang="en-IN" dirty="0" smtClean="0"/>
              <a:t>Clocks</a:t>
            </a:r>
            <a:endParaRPr lang="en-IN" dirty="0" smtClean="0"/>
          </a:p>
          <a:p>
            <a:pPr algn="l"/>
            <a:r>
              <a:rPr lang="en-IN" dirty="0" smtClean="0"/>
              <a:t>2- </a:t>
            </a:r>
            <a:r>
              <a:rPr lang="en-IN" dirty="0" smtClean="0"/>
              <a:t>Strobe Signals</a:t>
            </a:r>
            <a:endParaRPr lang="en-IN" dirty="0" smtClean="0"/>
          </a:p>
          <a:p>
            <a:pPr algn="l"/>
            <a:r>
              <a:rPr lang="en-IN" dirty="0" smtClean="0"/>
              <a:t>3- </a:t>
            </a:r>
            <a:r>
              <a:rPr lang="en-IN" dirty="0" smtClean="0"/>
              <a:t>Data Mask Signals</a:t>
            </a:r>
            <a:endParaRPr lang="en-IN" dirty="0" smtClean="0"/>
          </a:p>
          <a:p>
            <a:pPr algn="l"/>
            <a:r>
              <a:rPr lang="en-IN" dirty="0" smtClean="0"/>
              <a:t>4- </a:t>
            </a:r>
            <a:r>
              <a:rPr lang="en-IN" dirty="0" smtClean="0"/>
              <a:t>Address and Command Signals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5043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Q-11 Which topology is Best for Compact PCB Modules?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1- </a:t>
            </a:r>
            <a:r>
              <a:rPr lang="en-IN" dirty="0" smtClean="0"/>
              <a:t>T-Topology</a:t>
            </a:r>
            <a:endParaRPr lang="en-IN" dirty="0" smtClean="0"/>
          </a:p>
          <a:p>
            <a:pPr algn="l"/>
            <a:r>
              <a:rPr lang="en-IN" dirty="0" smtClean="0"/>
              <a:t>2- </a:t>
            </a:r>
            <a:r>
              <a:rPr lang="en-IN" dirty="0" smtClean="0"/>
              <a:t>Fly back Topology</a:t>
            </a:r>
            <a:endParaRPr lang="en-IN" dirty="0" smtClean="0"/>
          </a:p>
          <a:p>
            <a:pPr algn="l"/>
            <a:r>
              <a:rPr lang="en-IN" dirty="0" smtClean="0"/>
              <a:t>3- </a:t>
            </a:r>
            <a:r>
              <a:rPr lang="en-IN" dirty="0" smtClean="0"/>
              <a:t>Direct topology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9944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Q-12 #ZQ Reference pins are for which Signals Group?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1- </a:t>
            </a:r>
            <a:r>
              <a:rPr lang="en-IN" dirty="0" smtClean="0"/>
              <a:t>Data Signals (#DQ)</a:t>
            </a:r>
            <a:endParaRPr lang="en-IN" dirty="0" smtClean="0"/>
          </a:p>
          <a:p>
            <a:pPr algn="l"/>
            <a:r>
              <a:rPr lang="en-IN" dirty="0" smtClean="0"/>
              <a:t>2- </a:t>
            </a:r>
            <a:r>
              <a:rPr lang="en-IN" dirty="0" smtClean="0"/>
              <a:t>Clock (#DDR_CLK)</a:t>
            </a:r>
            <a:endParaRPr lang="en-IN" dirty="0" smtClean="0"/>
          </a:p>
          <a:p>
            <a:pPr algn="l"/>
            <a:r>
              <a:rPr lang="en-IN" dirty="0" smtClean="0"/>
              <a:t>3- </a:t>
            </a:r>
            <a:r>
              <a:rPr lang="en-IN" dirty="0" smtClean="0"/>
              <a:t>Address (#CA)</a:t>
            </a:r>
            <a:endParaRPr lang="en-IN" dirty="0" smtClean="0"/>
          </a:p>
          <a:p>
            <a:pPr algn="l"/>
            <a:r>
              <a:rPr lang="en-IN" dirty="0" smtClean="0"/>
              <a:t>4- </a:t>
            </a:r>
            <a:r>
              <a:rPr lang="en-IN" dirty="0" smtClean="0"/>
              <a:t>Control Sig. Groups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3270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Q-13 For 200Mhz of Clock, what will be the data rate for TLC (Triple Level cell) EMMC?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dirty="0" smtClean="0"/>
              <a:t>1- </a:t>
            </a:r>
            <a:r>
              <a:rPr lang="en-IN" dirty="0" smtClean="0"/>
              <a:t>400Mb/s</a:t>
            </a:r>
            <a:endParaRPr lang="en-IN" dirty="0" smtClean="0"/>
          </a:p>
          <a:p>
            <a:pPr algn="l"/>
            <a:r>
              <a:rPr lang="en-IN" dirty="0" smtClean="0"/>
              <a:t>2- 8</a:t>
            </a:r>
            <a:r>
              <a:rPr lang="en-IN" dirty="0" smtClean="0"/>
              <a:t>00Mb/s</a:t>
            </a:r>
            <a:endParaRPr lang="en-IN" dirty="0"/>
          </a:p>
          <a:p>
            <a:pPr algn="l"/>
            <a:r>
              <a:rPr lang="en-IN" dirty="0" smtClean="0"/>
              <a:t>3- 600Mb/s</a:t>
            </a:r>
            <a:endParaRPr lang="en-IN" dirty="0"/>
          </a:p>
          <a:p>
            <a:pPr algn="l"/>
            <a:r>
              <a:rPr lang="en-IN" dirty="0" smtClean="0"/>
              <a:t>4- 1200Mb/s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59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Q-14 Which EMMC Flash memory is Best for Mobile Devices?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1- </a:t>
            </a:r>
            <a:r>
              <a:rPr lang="en-IN" dirty="0" smtClean="0"/>
              <a:t>NOR</a:t>
            </a:r>
            <a:endParaRPr lang="en-IN" dirty="0" smtClean="0"/>
          </a:p>
          <a:p>
            <a:pPr algn="l"/>
            <a:r>
              <a:rPr lang="en-IN" dirty="0" smtClean="0"/>
              <a:t>2- </a:t>
            </a:r>
            <a:r>
              <a:rPr lang="en-IN" dirty="0" smtClean="0"/>
              <a:t>NAND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3308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Q-2 Which one is more Compact in size?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1- SIP (System in a Package)</a:t>
            </a:r>
          </a:p>
          <a:p>
            <a:pPr algn="l"/>
            <a:r>
              <a:rPr lang="en-IN" dirty="0" smtClean="0"/>
              <a:t>2- POP (Package on a Package)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3- SOC (System on Chip)</a:t>
            </a:r>
          </a:p>
          <a:p>
            <a:pPr algn="l"/>
            <a:r>
              <a:rPr lang="en-IN" dirty="0" smtClean="0"/>
              <a:t>4- SOM (System on module)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4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Q-3 What is Bandwidth of Processor Data-transfer?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FF0000"/>
                </a:solidFill>
              </a:rPr>
              <a:t>1- Maximum Data-Rate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2- Difference b/w Min &amp; Max Data-Rate</a:t>
            </a:r>
          </a:p>
          <a:p>
            <a:pPr algn="l"/>
            <a:r>
              <a:rPr lang="en-IN" dirty="0" smtClean="0"/>
              <a:t>3- Mean of Min &amp; Max Data-Rate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51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Q-4 Where we store Cache Data?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1- On DRAM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2- On SRAM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3- On External Cache Memory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Q-5 What is Pre-Fetch Multiplier of DDR4 and LPDDR4?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1- 8n, 8n</a:t>
            </a:r>
          </a:p>
          <a:p>
            <a:pPr algn="l"/>
            <a:r>
              <a:rPr lang="en-IN" dirty="0" smtClean="0"/>
              <a:t>2- 16n, 16n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3- 8n, 16n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4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Q-6 #DQS (Data Strobe) Comes under which signal Group?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>
                <a:solidFill>
                  <a:srgbClr val="FF0000"/>
                </a:solidFill>
              </a:rPr>
              <a:t>1- Data Group</a:t>
            </a:r>
          </a:p>
          <a:p>
            <a:pPr algn="l"/>
            <a:r>
              <a:rPr lang="en-IN" dirty="0" smtClean="0"/>
              <a:t>2- Control Group</a:t>
            </a:r>
          </a:p>
          <a:p>
            <a:pPr algn="l"/>
            <a:r>
              <a:rPr lang="en-IN" dirty="0" smtClean="0"/>
              <a:t>3- Command and Address Group</a:t>
            </a:r>
          </a:p>
          <a:p>
            <a:pPr algn="l"/>
            <a:r>
              <a:rPr lang="en-IN" dirty="0" smtClean="0"/>
              <a:t>4- Clock 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94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3" y="1103890"/>
            <a:ext cx="1028007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Q-7 For 64 Bit total Data Width, what will be the rank of memory if each memory channel has 16 bit width?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1- 16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2- </a:t>
            </a:r>
            <a:r>
              <a:rPr lang="en-IN" dirty="0">
                <a:solidFill>
                  <a:srgbClr val="FF0000"/>
                </a:solidFill>
              </a:rPr>
              <a:t>4</a:t>
            </a:r>
            <a:endParaRPr lang="en-IN" dirty="0" smtClean="0">
              <a:solidFill>
                <a:srgbClr val="FF0000"/>
              </a:solidFill>
            </a:endParaRPr>
          </a:p>
          <a:p>
            <a:pPr algn="l"/>
            <a:r>
              <a:rPr lang="en-IN" dirty="0" smtClean="0"/>
              <a:t>3- 2</a:t>
            </a:r>
          </a:p>
          <a:p>
            <a:pPr algn="l"/>
            <a:r>
              <a:rPr lang="en-IN" dirty="0" smtClean="0"/>
              <a:t>4- 8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60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Q-8 if Clock freq. is 400Mhz, what will be the data rate for DDR3 (8n)?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1- </a:t>
            </a:r>
            <a:r>
              <a:rPr lang="en-IN" dirty="0" smtClean="0">
                <a:solidFill>
                  <a:srgbClr val="FF0000"/>
                </a:solidFill>
              </a:rPr>
              <a:t>400x8x64/8       MT/S</a:t>
            </a:r>
          </a:p>
          <a:p>
            <a:pPr algn="l"/>
            <a:r>
              <a:rPr lang="en-IN" dirty="0" smtClean="0"/>
              <a:t>2- 400X64/8           MT/S</a:t>
            </a:r>
          </a:p>
          <a:p>
            <a:pPr algn="l"/>
            <a:r>
              <a:rPr lang="en-IN" dirty="0" smtClean="0"/>
              <a:t>3- 400X8X32/8      MT/S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09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Q-9 What is the Min/Max Voltage supply for LPDDR4 for Logic 1?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>
                <a:solidFill>
                  <a:srgbClr val="FF0000"/>
                </a:solidFill>
              </a:rPr>
              <a:t>1- 0.6V/1.1V</a:t>
            </a:r>
          </a:p>
          <a:p>
            <a:pPr algn="l"/>
            <a:r>
              <a:rPr lang="en-IN" dirty="0" smtClean="0"/>
              <a:t>2- 0.1V/1.6V</a:t>
            </a:r>
          </a:p>
          <a:p>
            <a:pPr algn="l"/>
            <a:r>
              <a:rPr lang="en-IN" dirty="0" smtClean="0"/>
              <a:t>3- 0.8/1.1V</a:t>
            </a:r>
          </a:p>
          <a:p>
            <a:pPr algn="l"/>
            <a:r>
              <a:rPr lang="en-IN" dirty="0" smtClean="0"/>
              <a:t>4- 0.1/1.8V</a:t>
            </a:r>
          </a:p>
        </p:txBody>
      </p:sp>
    </p:spTree>
    <p:extLst>
      <p:ext uri="{BB962C8B-B14F-4D97-AF65-F5344CB8AC3E}">
        <p14:creationId xmlns:p14="http://schemas.microsoft.com/office/powerpoint/2010/main" val="159725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377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Q-1 Which one is more cheaper and Easy to Design and manufacture?</vt:lpstr>
      <vt:lpstr>Q-2 Which one is more Compact in size?</vt:lpstr>
      <vt:lpstr>Q-3 What is Bandwidth of Processor Data-transfer?</vt:lpstr>
      <vt:lpstr>Q-4 Where we store Cache Data?</vt:lpstr>
      <vt:lpstr>Q-5 What is Pre-Fetch Multiplier of DDR4 and LPDDR4?</vt:lpstr>
      <vt:lpstr>Q-6 #DQS (Data Strobe) Comes under which signal Group?</vt:lpstr>
      <vt:lpstr>Q-7 For 64 Bit total Data Width, what will be the rank of memory if each memory channel has 16 bit width?</vt:lpstr>
      <vt:lpstr>Q-8 if Clock freq. is 400Mhz, what will be the data rate for DDR3 (8n)?</vt:lpstr>
      <vt:lpstr>Q-9 What is the Min/Max Voltage supply for LPDDR4 for Logic 1?</vt:lpstr>
      <vt:lpstr>Q-10 Data Bytes of LPDDR4 are Phase matched to which signal Group?</vt:lpstr>
      <vt:lpstr>Q-11 Which topology is Best for Compact PCB Modules?</vt:lpstr>
      <vt:lpstr>Q-12 #ZQ Reference pins are for which Signals Group?</vt:lpstr>
      <vt:lpstr>Q-13 For 200Mhz of Clock, what will be the data rate for TLC (Triple Level cell) EMMC?</vt:lpstr>
      <vt:lpstr>Q-14 Which EMMC Flash memory is Best for Mobile Devices?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Q-1 Which one is more cheaper and Easy to Design and manufacture?</dc:title>
  <dc:creator>LENOVO</dc:creator>
  <cp:lastModifiedBy>LENOVO</cp:lastModifiedBy>
  <cp:revision>13</cp:revision>
  <dcterms:created xsi:type="dcterms:W3CDTF">2021-01-30T12:32:15Z</dcterms:created>
  <dcterms:modified xsi:type="dcterms:W3CDTF">2021-02-19T17:05:07Z</dcterms:modified>
</cp:coreProperties>
</file>