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Averag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442903b26_7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442903b26_7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8a9fc4e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8a9fc4e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8a9fc4e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38a9fc4e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442903b2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442903b2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38a9fc4e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38a9fc4e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8a9fc4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38a9fc4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38a9fc4e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38a9fc4e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8a9fc4e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8a9fc4e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8a9fc4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8a9fc4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8a9fc4e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8a9fc4e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442903b26_7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442903b26_7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42903b26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42903b26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42903b26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442903b26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72350" y="1885950"/>
            <a:ext cx="296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Colón Café Bar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188595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172350" y="3666000"/>
            <a:ext cx="340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Facundo Silva - 162115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Lucas Rivero - 162114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Franco Zoia - 148488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Manuel Seligmann - 162624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Facundo Bobadilla - 143482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Nicolas Sciarrotta - 141707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72350" y="210675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Presentación modelo de negocios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1134725" y="294725"/>
            <a:ext cx="3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 opción: Take-Away pago efectivo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134725" y="879563"/>
            <a:ext cx="4256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cliente realiza un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aceptado por el moderador y lo ingresa a sistema MaxiRest para pasar a estar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preparación;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cliente realiza 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pago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presencial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 este es registrado.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Una vez finalizado el pedido, este esta listo para 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retiro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cliente retira el pedido.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24" y="2910074"/>
            <a:ext cx="4973400" cy="1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092650" y="385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Información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092650" y="891400"/>
            <a:ext cx="8000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Cuando un cliente realiza un pedido la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solicitada es la siguiente: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Tipo de producto deseado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Cantidad deseada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Tipo de pago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Efectivo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Pago virtual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Tipo de entrega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Take-Away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Dirección (en caso de que el tipo de entrega sea delivery)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Comentario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Cuando el pedido es aceptado, se ingresa en el sistema “MaxiRest”. La información ingresada en este sistema es: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Tipo de producto deseado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Cantidad deseada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127400" y="393750"/>
            <a:ext cx="70389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Reglas del negocio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127400" y="1193950"/>
            <a:ext cx="7379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 restricciones que impone la organización es en cuanto al pasaje de los pedidos a cocina, ya que la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 que se utilice el sistema MaxiRest para este fin.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Los pedidos deben tener una cantidad coherente de productos.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Los clientes no pueden cancelar un pedido, una vez que este ya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preparación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Los clientes pueden realizar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un pedido en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simultáneo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el pago virtual no fue realizado, el delivery no realiza el pedido.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Problemas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512700" y="1450525"/>
            <a:ext cx="8118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forma actual de pedidos de whatsapp es un problema ya que los clientes son poco expresivos al momento de solicitar un pedido, generando demoras y agotando la paciencia del moderador de pedidos. Además, la emergencia sanitaria actual, afecta al bar debido que los clientes no van con la misma frecuencia que antes.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problema de la toma de pedidos afecta directamente sobre el moderador de pedidos. En cuanto al otro problema afecta a los dueños del bar, ya que no generan el mismo o incluso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ingreso que el debido. Pero ambos terminan afectando a los dueños, ya que no pueden generar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ganancia de una forma efectiva.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Nuestra propuesta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Proponemos un sistema web totalmente responsive, en el cual los clientes pueden seleccionar los productos y agregarlos o quitarlos a un carrito de compras, para que luego este pedido sea enviado 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través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del sistema al administrador de pedidos.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Ventajas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Productos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explícitos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Sencillez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Dirigido.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Posibles nuevos clientes.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03275" y="445025"/>
            <a:ext cx="32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Sobre Colón Café Bar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675700"/>
            <a:ext cx="8520600" cy="25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Colón Café Bar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es un pequeño bar ubicado en Chivilcoy, en la calle Vicente López 170.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Debido a la crisis del covid: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Sus ventas bajaron.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Fueron obligados a adoptar el modo “take away” y delivery.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Implementaron un sistema de pedidos por whatsapp.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525" y="95213"/>
            <a:ext cx="1272325" cy="12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1700" y="1598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Diagrama organizacional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15"/>
          <p:cNvCxnSpPr>
            <a:stCxn id="151" idx="2"/>
            <a:endCxn id="152" idx="0"/>
          </p:cNvCxnSpPr>
          <p:nvPr/>
        </p:nvCxnSpPr>
        <p:spPr>
          <a:xfrm flipH="1" rot="-5400000">
            <a:off x="5132463" y="2042050"/>
            <a:ext cx="5907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3" name="Google Shape;153;p15"/>
          <p:cNvCxnSpPr>
            <a:stCxn id="154" idx="0"/>
            <a:endCxn id="151" idx="2"/>
          </p:cNvCxnSpPr>
          <p:nvPr/>
        </p:nvCxnSpPr>
        <p:spPr>
          <a:xfrm rot="-5400000">
            <a:off x="4234638" y="1144800"/>
            <a:ext cx="590700" cy="1794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5" name="Google Shape;155;p15"/>
          <p:cNvCxnSpPr>
            <a:stCxn id="151" idx="2"/>
            <a:endCxn id="156" idx="0"/>
          </p:cNvCxnSpPr>
          <p:nvPr/>
        </p:nvCxnSpPr>
        <p:spPr>
          <a:xfrm flipH="1" rot="-5400000">
            <a:off x="5676213" y="1498300"/>
            <a:ext cx="1331100" cy="1828500"/>
          </a:xfrm>
          <a:prstGeom prst="bentConnector3">
            <a:avLst>
              <a:gd fmla="val 2182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7" name="Google Shape;157;p15"/>
          <p:cNvCxnSpPr>
            <a:stCxn id="158" idx="0"/>
            <a:endCxn id="151" idx="2"/>
          </p:cNvCxnSpPr>
          <p:nvPr/>
        </p:nvCxnSpPr>
        <p:spPr>
          <a:xfrm rot="-5400000">
            <a:off x="3362338" y="272538"/>
            <a:ext cx="590700" cy="35394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1" name="Google Shape;151;p15"/>
          <p:cNvSpPr txBox="1"/>
          <p:nvPr/>
        </p:nvSpPr>
        <p:spPr>
          <a:xfrm>
            <a:off x="4657263" y="1380700"/>
            <a:ext cx="15405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Dueños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2863488" y="2337600"/>
            <a:ext cx="15381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Cajero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658463" y="2337600"/>
            <a:ext cx="15381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Chef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486963" y="3078175"/>
            <a:ext cx="15381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1118938" y="2337588"/>
            <a:ext cx="15381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Mozos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118525" y="19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Procesos de negocio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820450" y="1145875"/>
            <a:ext cx="7940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Recibir y administrar solicitudes de pedidos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El moderador recibe solicitudes de pedidos y los debe evaluar teniendo en cuenta las siguientes restricciones: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horario.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puede satisfacer el pedido.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ser el caso donde las restricciones se cumplan, el moderador debe aceptar el pedido. De lo contrario, rechazarlo.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Preparación</a:t>
            </a:r>
            <a:r>
              <a:rPr lang="es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del pedido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Los mozos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preparan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el pedido y a su vez informan que el pedido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disponible para ser entregado o llevado a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través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del delivery.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Entrega del pedido: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El pedido puede ser entregado dentro del mismo bar, cuando el cliente elige la opción de take away, o por delivery.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Gestionar cobros de pedidos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Un cajero recibe los pagos de las pedidos. En caso que el pedido se entregue a través del delivery, este recibe el dinero y se lo entrega al cajero cuando regresa al bar.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163025" y="41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Usuarios y Roles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43150" y="976575"/>
            <a:ext cx="769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lphaU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proceso de negocio arranca cuando un cliente realiza un pedido cumpliendo con el rol de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solicitante de pedido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lphaU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proceso de negocio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continúa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 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Moderador de pedidos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Esta es la persona que se encarga de atender el teléfono y/o whatsapp para gestionar el pedido e ingresarlo al sistema actual (MaxiRest).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lphaU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proceso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continúa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 el sistema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MaxiRest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enviando los datos del pedido a la barra y/o a la  cocina. Los cuales lo preparan; el mozo toma el rol de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responsables de preparación del pedido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Una vez terminado, se lo entrega al cajero, el cual es el responsable de entregarlo al cliente o caso contrario al delivery.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lphaU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cajero toma el rol de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responsable de registrar el cobro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ahí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termina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proceso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solicitud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pedido. Este es realizado por el cajero y puede suceder en 2 posibles situaciones: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cliente retira el pedido en el bar, pagando en el momento.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pedido es entregado por delivery, en donde el pago se registra cuando el delivery retorna al bar.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311700" y="218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Actividades y sus diagramas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450" y="2791049"/>
            <a:ext cx="4946000" cy="20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1109525" y="319950"/>
            <a:ext cx="3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 opción: Delivery pago en efectivo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067475" y="929988"/>
            <a:ext cx="42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cliente realiza un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aceptado por el moderador y lo ingresa a sistema MaxiRest para pasar a estar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preparación;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Una vez finalizado, el pedido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listo para ser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retirado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por 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cliente recibe el pedido y se registra 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pago;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1059100" y="328350"/>
            <a:ext cx="3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 opción: Delivery pago virtual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059100" y="913188"/>
            <a:ext cx="42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cliente realiza un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aceptado por el moderador y lo ingresa a sistema MaxiRest para pasar a estar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preparación;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cliente realiza 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pago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Virtual;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Una vez finalizado, el pedido está listo para ser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retirado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por 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cliente recibe el pedido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850" y="2821787"/>
            <a:ext cx="5378433" cy="201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1059075" y="328350"/>
            <a:ext cx="3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 opción: Take Away pago Virtual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059075" y="913188"/>
            <a:ext cx="42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cliente realiza un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aceptado por el moderador y lo ingresa a sistema MaxiRest para pasar a estar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preparación;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Realiza el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pago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Virtual;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Una vez finalizado, el pedido está listo para ser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retirado;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cliente retira el pedido presencialmente;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300" y="2963075"/>
            <a:ext cx="5089560" cy="1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