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2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4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0E8545E-38C7-4B17-914B-A7BA1EBD2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" r="-1" b="15528"/>
          <a:stretch/>
        </p:blipFill>
        <p:spPr>
          <a:xfrm>
            <a:off x="20" y="10"/>
            <a:ext cx="12188931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03E11D-D7FB-44ED-80F1-8CDAD7A9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FD16D-B9D4-4AA3-A1DE-AF41268EA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Projeto </a:t>
            </a:r>
            <a:r>
              <a:rPr lang="pt-BR" sz="6600" b="1" dirty="0" err="1">
                <a:solidFill>
                  <a:schemeClr val="bg1"/>
                </a:solidFill>
              </a:rPr>
              <a:t>ZupDin</a:t>
            </a:r>
            <a:endParaRPr lang="pt-BR" sz="6600" b="1" dirty="0">
              <a:solidFill>
                <a:schemeClr val="bg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A0"/>
          </a:solidFill>
          <a:ln w="38100" cap="rnd">
            <a:solidFill>
              <a:srgbClr val="C34DA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E5F475A5-29DB-4488-A151-8D8AF1737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" r="-1" b="15528"/>
          <a:stretch/>
        </p:blipFill>
        <p:spPr>
          <a:xfrm>
            <a:off x="20" y="10"/>
            <a:ext cx="12188931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CA4B26-9485-47C7-9888-BD313394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580" y="-62901"/>
            <a:ext cx="10515600" cy="1325563"/>
          </a:xfrm>
        </p:spPr>
        <p:txBody>
          <a:bodyPr/>
          <a:lstStyle/>
          <a:p>
            <a:r>
              <a:rPr lang="pt-BR" dirty="0"/>
              <a:t>BOARD DO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478ED-7600-4B14-9365-E0502B66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690"/>
            <a:ext cx="12188931" cy="57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4C5AEC-A8B3-40DC-8773-B62C35BF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1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B520E0-EC81-4F98-B435-9DCF257A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1" y="642062"/>
            <a:ext cx="108299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993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2F41"/>
      </a:dk2>
      <a:lt2>
        <a:srgbClr val="E2E8E4"/>
      </a:lt2>
      <a:accent1>
        <a:srgbClr val="C34DA0"/>
      </a:accent1>
      <a:accent2>
        <a:srgbClr val="A33BB1"/>
      </a:accent2>
      <a:accent3>
        <a:srgbClr val="834DC3"/>
      </a:accent3>
      <a:accent4>
        <a:srgbClr val="524DB9"/>
      </a:accent4>
      <a:accent5>
        <a:srgbClr val="4D79C3"/>
      </a:accent5>
      <a:accent6>
        <a:srgbClr val="3B98B1"/>
      </a:accent6>
      <a:hlink>
        <a:srgbClr val="5D73C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Apresentação do PowerPoint</vt:lpstr>
      <vt:lpstr>BOARD DO PROJETO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Isaque Jose da Silva</dc:creator>
  <cp:lastModifiedBy>Isaque Jose da Silva</cp:lastModifiedBy>
  <cp:revision>1</cp:revision>
  <dcterms:created xsi:type="dcterms:W3CDTF">2020-08-26T11:16:12Z</dcterms:created>
  <dcterms:modified xsi:type="dcterms:W3CDTF">2020-08-31T01:11:58Z</dcterms:modified>
</cp:coreProperties>
</file>