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7" r:id="rId4"/>
    <p:sldMasterId id="2147483748" r:id="rId5"/>
    <p:sldMasterId id="2147483749" r:id="rId6"/>
    <p:sldMasterId id="214748375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6858000" cx="12192000"/>
  <p:notesSz cx="6858000" cy="9144000"/>
  <p:embeddedFontLs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Tahoma-bold.fntdata"/><Relationship Id="rId10" Type="http://schemas.openxmlformats.org/officeDocument/2006/relationships/slide" Target="slides/slide2.xml"/><Relationship Id="rId32" Type="http://schemas.openxmlformats.org/officeDocument/2006/relationships/font" Target="fonts/Tahoma-regular.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2e656add93_1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Google Shape;1055;g22e656add93_1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6" name="Google Shape;1056;g22e656add93_1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ba653179c8_3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6" name="Google Shape;1186;g2ba653179c8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ba653179c8_3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9" name="Google Shape;1199;g2ba653179c8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ba653179c8_3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1" name="Google Shape;1211;g2ba653179c8_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2ba653179c8_0_5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4" name="Google Shape;1224;g2ba653179c8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2ba653179c8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2" name="Google Shape;1232;g2ba653179c8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ba653179c8_0_5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0" name="Google Shape;1240;g2ba653179c8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2ba653179c8_0_5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8" name="Google Shape;1248;g2ba653179c8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2ba653179c8_0_5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5" name="Google Shape;1255;g2ba653179c8_0_5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ba653179c8_3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2" name="Google Shape;1262;g2ba653179c8_3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2ba5ee98989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5" name="Google Shape;1275;g2ba5ee98989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2ba653179c8_3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6" name="Google Shape;1066;g2ba653179c8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ba653179c8_3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7" name="Google Shape;1287;g2ba653179c8_3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ba5ee98989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Played around with stop loss and holding days, and saw that 2.5% stop loss could be better. </a:t>
            </a:r>
            <a:endParaRPr/>
          </a:p>
          <a:p>
            <a:pPr indent="0" lvl="0" marL="0" rtl="0" algn="l">
              <a:lnSpc>
                <a:spcPct val="100000"/>
              </a:lnSpc>
              <a:spcBef>
                <a:spcPts val="0"/>
              </a:spcBef>
              <a:spcAft>
                <a:spcPts val="0"/>
              </a:spcAft>
              <a:buSzPts val="1400"/>
              <a:buNone/>
            </a:pPr>
            <a:r>
              <a:rPr lang="en-US"/>
              <a:t>score pos higher 0.77</a:t>
            </a:r>
            <a:endParaRPr/>
          </a:p>
          <a:p>
            <a:pPr indent="0" lvl="0" marL="0" rtl="0" algn="l">
              <a:lnSpc>
                <a:spcPct val="100000"/>
              </a:lnSpc>
              <a:spcBef>
                <a:spcPts val="0"/>
              </a:spcBef>
              <a:spcAft>
                <a:spcPts val="0"/>
              </a:spcAft>
              <a:buSzPts val="1400"/>
              <a:buNone/>
            </a:pPr>
            <a:r>
              <a:rPr lang="en-US"/>
              <a:t>neg higher 0.28 </a:t>
            </a:r>
            <a:endParaRPr/>
          </a:p>
        </p:txBody>
      </p:sp>
      <p:sp>
        <p:nvSpPr>
          <p:cNvPr id="1300" name="Google Shape;1300;g2ba5ee98989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ba653179c8_2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4" name="Google Shape;1314;g2ba653179c8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2f57de2806_1_3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22f57de2806_1_3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g22f57de2806_1_3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ba5ee98989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Original dataset was ESG sentiment analysis and this is out of our range so our solution </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was to use ChatGPT to relabel all rows</a:t>
            </a:r>
            <a:endParaRPr sz="1600">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b="1" lang="en-US" sz="1600">
                <a:latin typeface="Times New Roman"/>
                <a:ea typeface="Times New Roman"/>
                <a:cs typeface="Times New Roman"/>
                <a:sym typeface="Times New Roman"/>
              </a:rPr>
              <a:t>In ChatGPT we gave it Summary, Description, Ticker, and Adjusted Date where date was adjusted if the published date was after 4pm EST (since market closes at this time) so we added +1 date</a:t>
            </a:r>
            <a:endParaRPr b="1"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After ChatGPT relabeled all the rows positive, negative, or neutral we sorted the dataset by date and into two files</a:t>
            </a:r>
            <a:endParaRPr sz="1600">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Train: 2022 data</a:t>
            </a:r>
            <a:endParaRPr sz="1600">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Test: 2023 data</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also did a sanity check and spot checked some labels that were ChatGPT labeled. </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600">
              <a:latin typeface="Times New Roman"/>
              <a:ea typeface="Times New Roman"/>
              <a:cs typeface="Times New Roman"/>
              <a:sym typeface="Times New Roman"/>
            </a:endParaRPr>
          </a:p>
        </p:txBody>
      </p:sp>
      <p:sp>
        <p:nvSpPr>
          <p:cNvPr id="1079" name="Google Shape;1079;g2ba5ee9898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ba653179c8_3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9" name="Google Shape;1109;g2ba653179c8_3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2f521ca0e1_1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Some initial EDA was a breakdown of how freq we saw Tickers. As we can see there is an imbalance of how many articles there are on the companies. </a:t>
            </a:r>
            <a:r>
              <a:rPr b="1" lang="en-US" sz="1500"/>
              <a:t>We wanted to then see of the </a:t>
            </a:r>
            <a:r>
              <a:rPr b="1" lang="en-US" sz="1500"/>
              <a:t>frequency</a:t>
            </a:r>
            <a:r>
              <a:rPr b="1" lang="en-US" sz="1500"/>
              <a:t> how many were positive, negative, or </a:t>
            </a:r>
            <a:r>
              <a:rPr b="1" lang="en-US" sz="1500"/>
              <a:t>neutral</a:t>
            </a:r>
            <a:r>
              <a:rPr b="1" lang="en-US" sz="1500"/>
              <a:t>. </a:t>
            </a:r>
            <a:r>
              <a:rPr lang="en-US" sz="1500"/>
              <a:t>Once again we see there is an imbalance and there is more negative sentiment </a:t>
            </a:r>
            <a:r>
              <a:rPr lang="en-US" sz="1500"/>
              <a:t>label from ChatGPT labels. </a:t>
            </a:r>
            <a:r>
              <a:rPr b="1" lang="en-US" sz="1500"/>
              <a:t>This is just a visual representation of the top 40 tickers but we did not just focus on these companies.</a:t>
            </a:r>
            <a:endParaRPr b="1" sz="1500"/>
          </a:p>
        </p:txBody>
      </p:sp>
      <p:sp>
        <p:nvSpPr>
          <p:cNvPr id="1122" name="Google Shape;1122;g22f521ca0e1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ba5ee98989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Finally, we also did a breakdown of the the number of mentions by sector and can conclude again there is an </a:t>
            </a:r>
            <a:r>
              <a:rPr lang="en-US" sz="1500"/>
              <a:t>imbalanced. </a:t>
            </a:r>
            <a:endParaRPr sz="1500"/>
          </a:p>
        </p:txBody>
      </p:sp>
      <p:sp>
        <p:nvSpPr>
          <p:cNvPr id="1135" name="Google Shape;1135;g2ba5ee98989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2ba5ee98989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After labelling the rows using chatGPT -&gt; used yahoo finance API to get the desired tickers</a:t>
            </a:r>
            <a:endParaRPr sz="1500"/>
          </a:p>
        </p:txBody>
      </p:sp>
      <p:sp>
        <p:nvSpPr>
          <p:cNvPr id="1147" name="Google Shape;1147;g2ba5ee98989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ba653179c8_3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1" name="Google Shape;1161;g2ba653179c8_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ba5ee98989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4" name="Google Shape;1174;g2ba5ee98989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0.png"/><Relationship Id="rId3"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0.png"/><Relationship Id="rId3"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 Header 3">
    <p:spTree>
      <p:nvGrpSpPr>
        <p:cNvPr id="20"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b="0" l="0" r="0" t="0"/>
          <a:stretch/>
        </p:blipFill>
        <p:spPr>
          <a:xfrm>
            <a:off x="0" y="-893"/>
            <a:ext cx="12192000" cy="6859786"/>
          </a:xfrm>
          <a:prstGeom prst="rect">
            <a:avLst/>
          </a:prstGeom>
          <a:solidFill>
            <a:srgbClr val="F2F2F2"/>
          </a:solidFill>
          <a:ln>
            <a:noFill/>
          </a:ln>
        </p:spPr>
      </p:pic>
      <p:sp>
        <p:nvSpPr>
          <p:cNvPr id="22" name="Google Shape;22;p2"/>
          <p:cNvSpPr/>
          <p:nvPr/>
        </p:nvSpPr>
        <p:spPr>
          <a:xfrm>
            <a:off x="1" y="0"/>
            <a:ext cx="11008658" cy="6859787"/>
          </a:xfrm>
          <a:custGeom>
            <a:rect b="b" l="l" r="r" t="t"/>
            <a:pathLst>
              <a:path extrusionOk="0" h="6859787" w="11008658">
                <a:moveTo>
                  <a:pt x="0" y="0"/>
                </a:moveTo>
                <a:lnTo>
                  <a:pt x="11008658" y="0"/>
                </a:lnTo>
                <a:lnTo>
                  <a:pt x="8201891" y="6859787"/>
                </a:lnTo>
                <a:lnTo>
                  <a:pt x="0" y="6859787"/>
                </a:lnTo>
                <a:lnTo>
                  <a:pt x="0"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2"/>
          <p:cNvSpPr/>
          <p:nvPr/>
        </p:nvSpPr>
        <p:spPr>
          <a:xfrm flipH="1">
            <a:off x="9385232" y="-1787"/>
            <a:ext cx="2806768" cy="6859787"/>
          </a:xfrm>
          <a:prstGeom prst="rtTriangle">
            <a:avLst/>
          </a:prstGeom>
          <a:solidFill>
            <a:srgbClr val="D8AB4C">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2"/>
          <p:cNvSpPr/>
          <p:nvPr/>
        </p:nvSpPr>
        <p:spPr>
          <a:xfrm flipH="1" rot="10800000">
            <a:off x="0" y="0"/>
            <a:ext cx="2806768" cy="6859787"/>
          </a:xfrm>
          <a:prstGeom prst="rtTriangle">
            <a:avLst/>
          </a:prstGeom>
          <a:solidFill>
            <a:schemeClr val="lt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2"/>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2"/>
          <p:cNvSpPr txBox="1"/>
          <p:nvPr>
            <p:ph type="title"/>
          </p:nvPr>
        </p:nvSpPr>
        <p:spPr>
          <a:xfrm>
            <a:off x="800100" y="1821398"/>
            <a:ext cx="8019809"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0" type="dt"/>
          </p:nvPr>
        </p:nvSpPr>
        <p:spPr>
          <a:xfrm>
            <a:off x="1308100" y="693487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
          <p:cNvSpPr txBox="1"/>
          <p:nvPr>
            <p:ph idx="11" type="ftr"/>
          </p:nvPr>
        </p:nvSpPr>
        <p:spPr>
          <a:xfrm>
            <a:off x="3920067" y="693487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30" name="Google Shape;30;p2"/>
          <p:cNvPicPr preferRelativeResize="0"/>
          <p:nvPr/>
        </p:nvPicPr>
        <p:blipFill rotWithShape="1">
          <a:blip r:embed="rId3">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Yellow">
  <p:cSld name="Title and Content - Yellow">
    <p:spTree>
      <p:nvGrpSpPr>
        <p:cNvPr id="107" name="Shape 107"/>
        <p:cNvGrpSpPr/>
        <p:nvPr/>
      </p:nvGrpSpPr>
      <p:grpSpPr>
        <a:xfrm>
          <a:off x="0" y="0"/>
          <a:ext cx="0" cy="0"/>
          <a:chOff x="0" y="0"/>
          <a:chExt cx="0" cy="0"/>
        </a:xfrm>
      </p:grpSpPr>
      <p:sp>
        <p:nvSpPr>
          <p:cNvPr id="108" name="Google Shape;108;p11"/>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1"/>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1"/>
          <p:cNvSpPr/>
          <p:nvPr/>
        </p:nvSpPr>
        <p:spPr>
          <a:xfrm flipH="1" rot="10800000">
            <a:off x="0" y="0"/>
            <a:ext cx="1403019" cy="34290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1"/>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1"/>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1"/>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11"/>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11"/>
          <p:cNvSpPr/>
          <p:nvPr/>
        </p:nvSpPr>
        <p:spPr>
          <a:xfrm flipH="1" rot="10800000">
            <a:off x="0" y="0"/>
            <a:ext cx="1091237" cy="2667000"/>
          </a:xfrm>
          <a:prstGeom prst="rtTriangle">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6" name="Google Shape;116;p11"/>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lack">
  <p:cSld name="Title and Content - Black">
    <p:spTree>
      <p:nvGrpSpPr>
        <p:cNvPr id="117" name="Shape 117"/>
        <p:cNvGrpSpPr/>
        <p:nvPr/>
      </p:nvGrpSpPr>
      <p:grpSpPr>
        <a:xfrm>
          <a:off x="0" y="0"/>
          <a:ext cx="0" cy="0"/>
          <a:chOff x="0" y="0"/>
          <a:chExt cx="0" cy="0"/>
        </a:xfrm>
      </p:grpSpPr>
      <p:sp>
        <p:nvSpPr>
          <p:cNvPr id="118" name="Google Shape;118;p12"/>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2"/>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12"/>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121" name="Google Shape;121;p12"/>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2"/>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2"/>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12"/>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12"/>
          <p:cNvSpPr/>
          <p:nvPr/>
        </p:nvSpPr>
        <p:spPr>
          <a:xfrm flipH="1" rot="10800000">
            <a:off x="0" y="0"/>
            <a:ext cx="1403019" cy="3429000"/>
          </a:xfrm>
          <a:prstGeom prst="rtTriangle">
            <a:avLst/>
          </a:prstGeom>
          <a:solidFill>
            <a:schemeClr val="dk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2"/>
          <p:cNvSpPr/>
          <p:nvPr/>
        </p:nvSpPr>
        <p:spPr>
          <a:xfrm flipH="1" rot="10800000">
            <a:off x="0" y="0"/>
            <a:ext cx="1091237" cy="2667000"/>
          </a:xfrm>
          <a:prstGeom prst="rtTriangle">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Short">
  <p:cSld name="Table of Contents - Short">
    <p:bg>
      <p:bgPr>
        <a:solidFill>
          <a:schemeClr val="lt1"/>
        </a:solidFill>
      </p:bgPr>
    </p:bg>
    <p:spTree>
      <p:nvGrpSpPr>
        <p:cNvPr id="127" name="Shape 127"/>
        <p:cNvGrpSpPr/>
        <p:nvPr/>
      </p:nvGrpSpPr>
      <p:grpSpPr>
        <a:xfrm>
          <a:off x="0" y="0"/>
          <a:ext cx="0" cy="0"/>
          <a:chOff x="0" y="0"/>
          <a:chExt cx="0" cy="0"/>
        </a:xfrm>
      </p:grpSpPr>
      <p:sp>
        <p:nvSpPr>
          <p:cNvPr id="128" name="Google Shape;128;p13"/>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3"/>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3"/>
          <p:cNvSpPr/>
          <p:nvPr/>
        </p:nvSpPr>
        <p:spPr>
          <a:xfrm flipH="1" rot="10800000">
            <a:off x="0" y="0"/>
            <a:ext cx="1309484" cy="32004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3"/>
          <p:cNvSpPr txBox="1"/>
          <p:nvPr>
            <p:ph type="ctrTitle"/>
          </p:nvPr>
        </p:nvSpPr>
        <p:spPr>
          <a:xfrm>
            <a:off x="1104900" y="1401387"/>
            <a:ext cx="7956722"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3"/>
          <p:cNvSpPr txBox="1"/>
          <p:nvPr>
            <p:ph idx="1" type="subTitle"/>
          </p:nvPr>
        </p:nvSpPr>
        <p:spPr>
          <a:xfrm>
            <a:off x="1104900" y="720999"/>
            <a:ext cx="7940694"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3" name="Google Shape;133;p13"/>
          <p:cNvSpPr txBox="1"/>
          <p:nvPr>
            <p:ph idx="10" type="dt"/>
          </p:nvPr>
        </p:nvSpPr>
        <p:spPr>
          <a:xfrm>
            <a:off x="1308100" y="7008019"/>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4" name="Google Shape;134;p13"/>
          <p:cNvSpPr txBox="1"/>
          <p:nvPr>
            <p:ph idx="11" type="ftr"/>
          </p:nvPr>
        </p:nvSpPr>
        <p:spPr>
          <a:xfrm>
            <a:off x="3920067" y="7008019"/>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13"/>
          <p:cNvSpPr txBox="1"/>
          <p:nvPr>
            <p:ph idx="2" type="body"/>
          </p:nvPr>
        </p:nvSpPr>
        <p:spPr>
          <a:xfrm>
            <a:off x="1227438" y="3361036"/>
            <a:ext cx="6763265" cy="3262185"/>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6" name="Google Shape;136;p13"/>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Long">
  <p:cSld name="Table of Contents - Long">
    <p:bg>
      <p:bgPr>
        <a:solidFill>
          <a:schemeClr val="lt1"/>
        </a:solidFill>
      </p:bgPr>
    </p:bg>
    <p:spTree>
      <p:nvGrpSpPr>
        <p:cNvPr id="137" name="Shape 137"/>
        <p:cNvGrpSpPr/>
        <p:nvPr/>
      </p:nvGrpSpPr>
      <p:grpSpPr>
        <a:xfrm>
          <a:off x="0" y="0"/>
          <a:ext cx="0" cy="0"/>
          <a:chOff x="0" y="0"/>
          <a:chExt cx="0" cy="0"/>
        </a:xfrm>
      </p:grpSpPr>
      <p:sp>
        <p:nvSpPr>
          <p:cNvPr id="138" name="Google Shape;138;p14"/>
          <p:cNvSpPr/>
          <p:nvPr/>
        </p:nvSpPr>
        <p:spPr>
          <a:xfrm flipH="1" rot="10800000">
            <a:off x="0" y="0"/>
            <a:ext cx="1309484" cy="32004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4"/>
          <p:cNvSpPr txBox="1"/>
          <p:nvPr>
            <p:ph type="ctrTitle"/>
          </p:nvPr>
        </p:nvSpPr>
        <p:spPr>
          <a:xfrm>
            <a:off x="1030759" y="1353425"/>
            <a:ext cx="10706100" cy="174494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4"/>
          <p:cNvSpPr txBox="1"/>
          <p:nvPr>
            <p:ph idx="1" type="subTitle"/>
          </p:nvPr>
        </p:nvSpPr>
        <p:spPr>
          <a:xfrm>
            <a:off x="1104900" y="720999"/>
            <a:ext cx="10706100"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1" name="Google Shape;141;p14"/>
          <p:cNvSpPr txBox="1"/>
          <p:nvPr>
            <p:ph idx="2" type="body"/>
          </p:nvPr>
        </p:nvSpPr>
        <p:spPr>
          <a:xfrm>
            <a:off x="1227438" y="3262185"/>
            <a:ext cx="10116065" cy="293267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4"/>
          <p:cNvSpPr txBox="1"/>
          <p:nvPr>
            <p:ph idx="10" type="dt"/>
          </p:nvPr>
        </p:nvSpPr>
        <p:spPr>
          <a:xfrm>
            <a:off x="1308100" y="7015163"/>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14"/>
          <p:cNvSpPr txBox="1"/>
          <p:nvPr>
            <p:ph idx="11" type="ftr"/>
          </p:nvPr>
        </p:nvSpPr>
        <p:spPr>
          <a:xfrm>
            <a:off x="3920067" y="7015163"/>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Large Photo">
  <p:cSld name="Bio - Large Photo">
    <p:spTree>
      <p:nvGrpSpPr>
        <p:cNvPr id="144" name="Shape 144"/>
        <p:cNvGrpSpPr/>
        <p:nvPr/>
      </p:nvGrpSpPr>
      <p:grpSpPr>
        <a:xfrm>
          <a:off x="0" y="0"/>
          <a:ext cx="0" cy="0"/>
          <a:chOff x="0" y="0"/>
          <a:chExt cx="0" cy="0"/>
        </a:xfrm>
      </p:grpSpPr>
      <p:sp>
        <p:nvSpPr>
          <p:cNvPr id="145" name="Google Shape;145;p15"/>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5"/>
          <p:cNvSpPr/>
          <p:nvPr>
            <p:ph idx="2" type="pic"/>
          </p:nvPr>
        </p:nvSpPr>
        <p:spPr>
          <a:xfrm>
            <a:off x="0" y="0"/>
            <a:ext cx="4853883" cy="6859588"/>
          </a:xfrm>
          <a:prstGeom prst="rect">
            <a:avLst/>
          </a:prstGeom>
          <a:noFill/>
          <a:ln>
            <a:noFill/>
          </a:ln>
        </p:spPr>
      </p:sp>
      <p:sp>
        <p:nvSpPr>
          <p:cNvPr id="147" name="Google Shape;147;p15"/>
          <p:cNvSpPr txBox="1"/>
          <p:nvPr>
            <p:ph type="title"/>
          </p:nvPr>
        </p:nvSpPr>
        <p:spPr>
          <a:xfrm>
            <a:off x="5273269" y="365125"/>
            <a:ext cx="654794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800"/>
              <a:buFont typeface="Tahoma"/>
              <a:buNone/>
              <a:defRPr sz="3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5"/>
          <p:cNvSpPr txBox="1"/>
          <p:nvPr>
            <p:ph idx="1" type="body"/>
          </p:nvPr>
        </p:nvSpPr>
        <p:spPr>
          <a:xfrm>
            <a:off x="5273269" y="2433816"/>
            <a:ext cx="6537731" cy="389952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sz="1800"/>
            </a:lvl1pPr>
            <a:lvl2pPr indent="-330200" lvl="1" marL="914400" algn="l">
              <a:lnSpc>
                <a:spcPct val="100000"/>
              </a:lnSpc>
              <a:spcBef>
                <a:spcPts val="500"/>
              </a:spcBef>
              <a:spcAft>
                <a:spcPts val="0"/>
              </a:spcAft>
              <a:buClr>
                <a:schemeClr val="dk1"/>
              </a:buClr>
              <a:buSzPts val="1600"/>
              <a:buChar char="•"/>
              <a:defRPr sz="16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5"/>
          <p:cNvSpPr txBox="1"/>
          <p:nvPr>
            <p:ph idx="3" type="body"/>
          </p:nvPr>
        </p:nvSpPr>
        <p:spPr>
          <a:xfrm>
            <a:off x="5273269" y="1716218"/>
            <a:ext cx="654794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150" name="Google Shape;150;p15"/>
          <p:cNvCxnSpPr/>
          <p:nvPr/>
        </p:nvCxnSpPr>
        <p:spPr>
          <a:xfrm>
            <a:off x="5273269" y="2307385"/>
            <a:ext cx="6080531" cy="0"/>
          </a:xfrm>
          <a:prstGeom prst="straightConnector1">
            <a:avLst/>
          </a:prstGeom>
          <a:noFill/>
          <a:ln cap="flat" cmpd="sng" w="12700">
            <a:solidFill>
              <a:schemeClr val="dk1"/>
            </a:solidFill>
            <a:prstDash val="solid"/>
            <a:miter lim="800000"/>
            <a:headEnd len="sm" w="sm" type="none"/>
            <a:tailEnd len="sm" w="sm" type="none"/>
          </a:ln>
        </p:spPr>
      </p:cxnSp>
      <p:sp>
        <p:nvSpPr>
          <p:cNvPr id="151" name="Google Shape;151;p15"/>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p15"/>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Small Photo">
  <p:cSld name="Bio - Small Photo">
    <p:spTree>
      <p:nvGrpSpPr>
        <p:cNvPr id="153" name="Shape 153"/>
        <p:cNvGrpSpPr/>
        <p:nvPr/>
      </p:nvGrpSpPr>
      <p:grpSpPr>
        <a:xfrm>
          <a:off x="0" y="0"/>
          <a:ext cx="0" cy="0"/>
          <a:chOff x="0" y="0"/>
          <a:chExt cx="0" cy="0"/>
        </a:xfrm>
      </p:grpSpPr>
      <p:sp>
        <p:nvSpPr>
          <p:cNvPr id="154" name="Google Shape;154;p16"/>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6"/>
          <p:cNvSpPr/>
          <p:nvPr>
            <p:ph idx="2" type="pic"/>
          </p:nvPr>
        </p:nvSpPr>
        <p:spPr>
          <a:xfrm>
            <a:off x="405635" y="2131224"/>
            <a:ext cx="3135087" cy="4284566"/>
          </a:xfrm>
          <a:prstGeom prst="rect">
            <a:avLst/>
          </a:prstGeom>
          <a:noFill/>
          <a:ln>
            <a:noFill/>
          </a:ln>
        </p:spPr>
      </p:sp>
      <p:sp>
        <p:nvSpPr>
          <p:cNvPr id="156" name="Google Shape;156;p16"/>
          <p:cNvSpPr txBox="1"/>
          <p:nvPr>
            <p:ph type="title"/>
          </p:nvPr>
        </p:nvSpPr>
        <p:spPr>
          <a:xfrm>
            <a:off x="313039" y="365125"/>
            <a:ext cx="10680388" cy="83803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Tahoma"/>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6"/>
          <p:cNvSpPr txBox="1"/>
          <p:nvPr>
            <p:ph idx="1" type="body"/>
          </p:nvPr>
        </p:nvSpPr>
        <p:spPr>
          <a:xfrm>
            <a:off x="3877606" y="2360745"/>
            <a:ext cx="7115820" cy="3315125"/>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000"/>
              </a:spcBef>
              <a:spcAft>
                <a:spcPts val="0"/>
              </a:spcAft>
              <a:buClr>
                <a:schemeClr val="dk1"/>
              </a:buClr>
              <a:buSzPts val="2000"/>
              <a:buChar char="•"/>
              <a:defRPr sz="2000"/>
            </a:lvl1pPr>
            <a:lvl2pPr indent="-342900" lvl="1" marL="914400" algn="l">
              <a:lnSpc>
                <a:spcPct val="110000"/>
              </a:lnSpc>
              <a:spcBef>
                <a:spcPts val="500"/>
              </a:spcBef>
              <a:spcAft>
                <a:spcPts val="0"/>
              </a:spcAft>
              <a:buClr>
                <a:schemeClr val="dk1"/>
              </a:buClr>
              <a:buSzPts val="1800"/>
              <a:buChar char="•"/>
              <a:defRPr sz="1800"/>
            </a:lvl2pPr>
            <a:lvl3pPr indent="-330200" lvl="2" marL="1371600" algn="l">
              <a:lnSpc>
                <a:spcPct val="110000"/>
              </a:lnSpc>
              <a:spcBef>
                <a:spcPts val="500"/>
              </a:spcBef>
              <a:spcAft>
                <a:spcPts val="0"/>
              </a:spcAft>
              <a:buClr>
                <a:schemeClr val="dk1"/>
              </a:buClr>
              <a:buSzPts val="1600"/>
              <a:buChar char="•"/>
              <a:defRPr sz="1600"/>
            </a:lvl3pPr>
            <a:lvl4pPr indent="-317500" lvl="3" marL="1828800" algn="l">
              <a:lnSpc>
                <a:spcPct val="110000"/>
              </a:lnSpc>
              <a:spcBef>
                <a:spcPts val="500"/>
              </a:spcBef>
              <a:spcAft>
                <a:spcPts val="0"/>
              </a:spcAft>
              <a:buClr>
                <a:schemeClr val="dk1"/>
              </a:buClr>
              <a:buSzPts val="1400"/>
              <a:buChar char="•"/>
              <a:defRPr sz="1400"/>
            </a:lvl4pPr>
            <a:lvl5pPr indent="-317500" lvl="4" marL="2286000" algn="l">
              <a:lnSpc>
                <a:spcPct val="11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6"/>
          <p:cNvSpPr txBox="1"/>
          <p:nvPr>
            <p:ph idx="3" type="body"/>
          </p:nvPr>
        </p:nvSpPr>
        <p:spPr>
          <a:xfrm>
            <a:off x="405635" y="1227149"/>
            <a:ext cx="10587791" cy="398038"/>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159" name="Google Shape;159;p16"/>
          <p:cNvCxnSpPr/>
          <p:nvPr/>
        </p:nvCxnSpPr>
        <p:spPr>
          <a:xfrm>
            <a:off x="405635" y="1729991"/>
            <a:ext cx="10587791" cy="0"/>
          </a:xfrm>
          <a:prstGeom prst="straightConnector1">
            <a:avLst/>
          </a:prstGeom>
          <a:noFill/>
          <a:ln cap="flat" cmpd="sng" w="12700">
            <a:solidFill>
              <a:schemeClr val="dk1"/>
            </a:solidFill>
            <a:prstDash val="solid"/>
            <a:miter lim="800000"/>
            <a:headEnd len="sm" w="sm" type="none"/>
            <a:tailEnd len="sm" w="sm" type="none"/>
          </a:ln>
        </p:spPr>
      </p:cxnSp>
      <p:sp>
        <p:nvSpPr>
          <p:cNvPr id="160" name="Google Shape;160;p16"/>
          <p:cNvSpPr txBox="1"/>
          <p:nvPr>
            <p:ph idx="10" type="dt"/>
          </p:nvPr>
        </p:nvSpPr>
        <p:spPr>
          <a:xfrm>
            <a:off x="1308100" y="7072313"/>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16"/>
          <p:cNvSpPr txBox="1"/>
          <p:nvPr>
            <p:ph idx="11" type="ftr"/>
          </p:nvPr>
        </p:nvSpPr>
        <p:spPr>
          <a:xfrm>
            <a:off x="3920067" y="7072313"/>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62" name="Google Shape;162;p16"/>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3 People">
  <p:cSld name="Bio - 3 People">
    <p:spTree>
      <p:nvGrpSpPr>
        <p:cNvPr id="163" name="Shape 163"/>
        <p:cNvGrpSpPr/>
        <p:nvPr/>
      </p:nvGrpSpPr>
      <p:grpSpPr>
        <a:xfrm>
          <a:off x="0" y="0"/>
          <a:ext cx="0" cy="0"/>
          <a:chOff x="0" y="0"/>
          <a:chExt cx="0" cy="0"/>
        </a:xfrm>
      </p:grpSpPr>
      <p:sp>
        <p:nvSpPr>
          <p:cNvPr id="164" name="Google Shape;164;p17"/>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17"/>
          <p:cNvSpPr/>
          <p:nvPr>
            <p:ph idx="2" type="pic"/>
          </p:nvPr>
        </p:nvSpPr>
        <p:spPr>
          <a:xfrm>
            <a:off x="913883" y="374754"/>
            <a:ext cx="2543500" cy="2760331"/>
          </a:xfrm>
          <a:prstGeom prst="rect">
            <a:avLst/>
          </a:prstGeom>
          <a:noFill/>
          <a:ln>
            <a:noFill/>
          </a:ln>
        </p:spPr>
      </p:sp>
      <p:sp>
        <p:nvSpPr>
          <p:cNvPr id="166" name="Google Shape;166;p17"/>
          <p:cNvSpPr/>
          <p:nvPr>
            <p:ph idx="3" type="pic"/>
          </p:nvPr>
        </p:nvSpPr>
        <p:spPr>
          <a:xfrm>
            <a:off x="4783150" y="374754"/>
            <a:ext cx="2543500" cy="2760331"/>
          </a:xfrm>
          <a:prstGeom prst="rect">
            <a:avLst/>
          </a:prstGeom>
          <a:noFill/>
          <a:ln>
            <a:noFill/>
          </a:ln>
        </p:spPr>
      </p:sp>
      <p:sp>
        <p:nvSpPr>
          <p:cNvPr id="167" name="Google Shape;167;p17"/>
          <p:cNvSpPr/>
          <p:nvPr>
            <p:ph idx="4" type="pic"/>
          </p:nvPr>
        </p:nvSpPr>
        <p:spPr>
          <a:xfrm>
            <a:off x="8648140" y="374754"/>
            <a:ext cx="2543500" cy="2760331"/>
          </a:xfrm>
          <a:prstGeom prst="rect">
            <a:avLst/>
          </a:prstGeom>
          <a:noFill/>
          <a:ln>
            <a:noFill/>
          </a:ln>
        </p:spPr>
      </p:sp>
      <p:sp>
        <p:nvSpPr>
          <p:cNvPr id="168" name="Google Shape;168;p17"/>
          <p:cNvSpPr txBox="1"/>
          <p:nvPr>
            <p:ph idx="1" type="body"/>
          </p:nvPr>
        </p:nvSpPr>
        <p:spPr>
          <a:xfrm>
            <a:off x="433785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7"/>
          <p:cNvSpPr txBox="1"/>
          <p:nvPr>
            <p:ph idx="5" type="body"/>
          </p:nvPr>
        </p:nvSpPr>
        <p:spPr>
          <a:xfrm>
            <a:off x="433785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0" name="Google Shape;170;p17"/>
          <p:cNvSpPr txBox="1"/>
          <p:nvPr>
            <p:ph idx="6" type="body"/>
          </p:nvPr>
        </p:nvSpPr>
        <p:spPr>
          <a:xfrm>
            <a:off x="433582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1" name="Google Shape;171;p17"/>
          <p:cNvSpPr txBox="1"/>
          <p:nvPr>
            <p:ph idx="7" type="body"/>
          </p:nvPr>
        </p:nvSpPr>
        <p:spPr>
          <a:xfrm>
            <a:off x="468584"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7"/>
          <p:cNvSpPr txBox="1"/>
          <p:nvPr>
            <p:ph idx="8" type="body"/>
          </p:nvPr>
        </p:nvSpPr>
        <p:spPr>
          <a:xfrm>
            <a:off x="468584"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3" name="Google Shape;173;p17"/>
          <p:cNvSpPr txBox="1"/>
          <p:nvPr>
            <p:ph idx="9" type="body"/>
          </p:nvPr>
        </p:nvSpPr>
        <p:spPr>
          <a:xfrm>
            <a:off x="466561"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4" name="Google Shape;174;p17"/>
          <p:cNvSpPr txBox="1"/>
          <p:nvPr>
            <p:ph idx="13" type="body"/>
          </p:nvPr>
        </p:nvSpPr>
        <p:spPr>
          <a:xfrm>
            <a:off x="820284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7"/>
          <p:cNvSpPr txBox="1"/>
          <p:nvPr>
            <p:ph idx="14" type="body"/>
          </p:nvPr>
        </p:nvSpPr>
        <p:spPr>
          <a:xfrm>
            <a:off x="820284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6" name="Google Shape;176;p17"/>
          <p:cNvSpPr txBox="1"/>
          <p:nvPr>
            <p:ph idx="15" type="body"/>
          </p:nvPr>
        </p:nvSpPr>
        <p:spPr>
          <a:xfrm>
            <a:off x="820081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77" name="Google Shape;177;p17"/>
          <p:cNvPicPr preferRelativeResize="0"/>
          <p:nvPr/>
        </p:nvPicPr>
        <p:blipFill rotWithShape="1">
          <a:blip r:embed="rId2">
            <a:alphaModFix/>
          </a:blip>
          <a:srcRect b="-34107" l="0" r="0" t="-34108"/>
          <a:stretch/>
        </p:blipFill>
        <p:spPr>
          <a:xfrm>
            <a:off x="4633826" y="6156688"/>
            <a:ext cx="2924348" cy="584463"/>
          </a:xfrm>
          <a:prstGeom prst="rect">
            <a:avLst/>
          </a:prstGeom>
          <a:noFill/>
          <a:ln>
            <a:noFill/>
          </a:ln>
        </p:spPr>
      </p:pic>
      <p:sp>
        <p:nvSpPr>
          <p:cNvPr id="178" name="Google Shape;178;p17"/>
          <p:cNvSpPr txBox="1"/>
          <p:nvPr>
            <p:ph idx="10" type="dt"/>
          </p:nvPr>
        </p:nvSpPr>
        <p:spPr>
          <a:xfrm>
            <a:off x="1308100" y="704373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9" name="Google Shape;179;p17"/>
          <p:cNvSpPr txBox="1"/>
          <p:nvPr>
            <p:ph idx="11" type="ftr"/>
          </p:nvPr>
        </p:nvSpPr>
        <p:spPr>
          <a:xfrm>
            <a:off x="3920067" y="704373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0" name="Shape 180"/>
        <p:cNvGrpSpPr/>
        <p:nvPr/>
      </p:nvGrpSpPr>
      <p:grpSpPr>
        <a:xfrm>
          <a:off x="0" y="0"/>
          <a:ext cx="0" cy="0"/>
          <a:chOff x="0" y="0"/>
          <a:chExt cx="0" cy="0"/>
        </a:xfrm>
      </p:grpSpPr>
      <p:sp>
        <p:nvSpPr>
          <p:cNvPr id="181" name="Google Shape;181;p18"/>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18"/>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18"/>
          <p:cNvSpPr txBox="1"/>
          <p:nvPr>
            <p:ph type="title"/>
          </p:nvPr>
        </p:nvSpPr>
        <p:spPr>
          <a:xfrm>
            <a:off x="472529" y="365126"/>
            <a:ext cx="9128671" cy="12989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8"/>
          <p:cNvSpPr txBox="1"/>
          <p:nvPr>
            <p:ph idx="1" type="body"/>
          </p:nvPr>
        </p:nvSpPr>
        <p:spPr>
          <a:xfrm>
            <a:off x="472528"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5" name="Google Shape;185;p18"/>
          <p:cNvSpPr txBox="1"/>
          <p:nvPr>
            <p:ph idx="2" type="body"/>
          </p:nvPr>
        </p:nvSpPr>
        <p:spPr>
          <a:xfrm>
            <a:off x="472528"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8"/>
          <p:cNvSpPr txBox="1"/>
          <p:nvPr>
            <p:ph idx="3" type="body"/>
          </p:nvPr>
        </p:nvSpPr>
        <p:spPr>
          <a:xfrm>
            <a:off x="4540766"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7" name="Google Shape;187;p18"/>
          <p:cNvSpPr txBox="1"/>
          <p:nvPr>
            <p:ph idx="4" type="body"/>
          </p:nvPr>
        </p:nvSpPr>
        <p:spPr>
          <a:xfrm>
            <a:off x="4540766"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18"/>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9" name="Google Shape;189;p18"/>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90" name="Google Shape;190;p18"/>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type="picTx">
  <p:cSld name="PICTURE_WITH_CAPTION_TEXT">
    <p:spTree>
      <p:nvGrpSpPr>
        <p:cNvPr id="191" name="Shape 191"/>
        <p:cNvGrpSpPr/>
        <p:nvPr/>
      </p:nvGrpSpPr>
      <p:grpSpPr>
        <a:xfrm>
          <a:off x="0" y="0"/>
          <a:ext cx="0" cy="0"/>
          <a:chOff x="0" y="0"/>
          <a:chExt cx="0" cy="0"/>
        </a:xfrm>
      </p:grpSpPr>
      <p:sp>
        <p:nvSpPr>
          <p:cNvPr id="192" name="Google Shape;192;p19"/>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19"/>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19"/>
          <p:cNvSpPr txBox="1"/>
          <p:nvPr>
            <p:ph type="title"/>
          </p:nvPr>
        </p:nvSpPr>
        <p:spPr>
          <a:xfrm>
            <a:off x="800100" y="457200"/>
            <a:ext cx="39719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9"/>
          <p:cNvSpPr txBox="1"/>
          <p:nvPr>
            <p:ph idx="1" type="body"/>
          </p:nvPr>
        </p:nvSpPr>
        <p:spPr>
          <a:xfrm>
            <a:off x="800100" y="2057400"/>
            <a:ext cx="39719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6" name="Google Shape;196;p19"/>
          <p:cNvSpPr txBox="1"/>
          <p:nvPr>
            <p:ph idx="10" type="dt"/>
          </p:nvPr>
        </p:nvSpPr>
        <p:spPr>
          <a:xfrm>
            <a:off x="1308100" y="702230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19"/>
          <p:cNvSpPr txBox="1"/>
          <p:nvPr>
            <p:ph idx="11" type="ftr"/>
          </p:nvPr>
        </p:nvSpPr>
        <p:spPr>
          <a:xfrm>
            <a:off x="3920067" y="702230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98" name="Google Shape;198;p19"/>
          <p:cNvPicPr preferRelativeResize="0"/>
          <p:nvPr/>
        </p:nvPicPr>
        <p:blipFill rotWithShape="1">
          <a:blip r:embed="rId2">
            <a:alphaModFix/>
          </a:blip>
          <a:srcRect b="-34107" l="0" r="0" t="-34108"/>
          <a:stretch/>
        </p:blipFill>
        <p:spPr>
          <a:xfrm>
            <a:off x="633502" y="6114286"/>
            <a:ext cx="2924348" cy="584463"/>
          </a:xfrm>
          <a:prstGeom prst="rect">
            <a:avLst/>
          </a:prstGeom>
          <a:noFill/>
          <a:ln>
            <a:noFill/>
          </a:ln>
        </p:spPr>
      </p:pic>
      <p:sp>
        <p:nvSpPr>
          <p:cNvPr id="199" name="Google Shape;199;p19"/>
          <p:cNvSpPr/>
          <p:nvPr>
            <p:ph idx="2" type="pic"/>
          </p:nvPr>
        </p:nvSpPr>
        <p:spPr>
          <a:xfrm>
            <a:off x="5183188" y="987425"/>
            <a:ext cx="6172200" cy="4873625"/>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harts">
  <p:cSld name="Title - Charts">
    <p:spTree>
      <p:nvGrpSpPr>
        <p:cNvPr id="200" name="Shape 200"/>
        <p:cNvGrpSpPr/>
        <p:nvPr/>
      </p:nvGrpSpPr>
      <p:grpSpPr>
        <a:xfrm>
          <a:off x="0" y="0"/>
          <a:ext cx="0" cy="0"/>
          <a:chOff x="0" y="0"/>
          <a:chExt cx="0" cy="0"/>
        </a:xfrm>
      </p:grpSpPr>
      <p:sp>
        <p:nvSpPr>
          <p:cNvPr id="201" name="Google Shape;201;p20"/>
          <p:cNvSpPr txBox="1"/>
          <p:nvPr>
            <p:ph type="title"/>
          </p:nvPr>
        </p:nvSpPr>
        <p:spPr>
          <a:xfrm>
            <a:off x="472528" y="859229"/>
            <a:ext cx="11338471" cy="861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2" name="Google Shape;202;p20"/>
          <p:cNvPicPr preferRelativeResize="0"/>
          <p:nvPr/>
        </p:nvPicPr>
        <p:blipFill rotWithShape="1">
          <a:blip r:embed="rId2">
            <a:alphaModFix/>
          </a:blip>
          <a:srcRect b="0" l="0" r="0" t="0"/>
          <a:stretch/>
        </p:blipFill>
        <p:spPr>
          <a:xfrm>
            <a:off x="472530" y="1971207"/>
            <a:ext cx="5027417" cy="4512040"/>
          </a:xfrm>
          <a:prstGeom prst="rect">
            <a:avLst/>
          </a:prstGeom>
          <a:noFill/>
          <a:ln>
            <a:noFill/>
          </a:ln>
        </p:spPr>
      </p:pic>
      <p:pic>
        <p:nvPicPr>
          <p:cNvPr id="203" name="Google Shape;203;p20"/>
          <p:cNvPicPr preferRelativeResize="0"/>
          <p:nvPr/>
        </p:nvPicPr>
        <p:blipFill rotWithShape="1">
          <a:blip r:embed="rId3">
            <a:alphaModFix/>
          </a:blip>
          <a:srcRect b="0" l="0" r="0" t="0"/>
          <a:stretch/>
        </p:blipFill>
        <p:spPr>
          <a:xfrm>
            <a:off x="5727252" y="1971207"/>
            <a:ext cx="5298684" cy="4512040"/>
          </a:xfrm>
          <a:prstGeom prst="rect">
            <a:avLst/>
          </a:prstGeom>
          <a:noFill/>
          <a:ln>
            <a:noFill/>
          </a:ln>
        </p:spPr>
      </p:pic>
      <p:pic>
        <p:nvPicPr>
          <p:cNvPr id="204" name="Google Shape;204;p20"/>
          <p:cNvPicPr preferRelativeResize="0"/>
          <p:nvPr/>
        </p:nvPicPr>
        <p:blipFill rotWithShape="1">
          <a:blip r:embed="rId4">
            <a:alphaModFix/>
          </a:blip>
          <a:srcRect b="-34107" l="0" r="0" t="-34108"/>
          <a:stretch/>
        </p:blipFill>
        <p:spPr>
          <a:xfrm>
            <a:off x="472528" y="274766"/>
            <a:ext cx="2924348" cy="584463"/>
          </a:xfrm>
          <a:prstGeom prst="rect">
            <a:avLst/>
          </a:prstGeom>
          <a:noFill/>
          <a:ln>
            <a:noFill/>
          </a:ln>
        </p:spPr>
      </p:pic>
      <p:sp>
        <p:nvSpPr>
          <p:cNvPr id="205" name="Google Shape;205;p20"/>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20"/>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Black">
  <p:cSld name="Content - Black">
    <p:spTree>
      <p:nvGrpSpPr>
        <p:cNvPr id="31" name="Shape 31"/>
        <p:cNvGrpSpPr/>
        <p:nvPr/>
      </p:nvGrpSpPr>
      <p:grpSpPr>
        <a:xfrm>
          <a:off x="0" y="0"/>
          <a:ext cx="0" cy="0"/>
          <a:chOff x="0" y="0"/>
          <a:chExt cx="0" cy="0"/>
        </a:xfrm>
      </p:grpSpPr>
      <p:sp>
        <p:nvSpPr>
          <p:cNvPr id="32" name="Google Shape;32;p3"/>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3"/>
          <p:cNvSpPr/>
          <p:nvPr/>
        </p:nvSpPr>
        <p:spPr>
          <a:xfrm>
            <a:off x="9370373" y="8238"/>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3"/>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txBox="1"/>
          <p:nvPr>
            <p:ph idx="10" type="dt"/>
          </p:nvPr>
        </p:nvSpPr>
        <p:spPr>
          <a:xfrm>
            <a:off x="1328420" y="697551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3"/>
          <p:cNvSpPr txBox="1"/>
          <p:nvPr>
            <p:ph idx="11" type="ftr"/>
          </p:nvPr>
        </p:nvSpPr>
        <p:spPr>
          <a:xfrm>
            <a:off x="3940387" y="697551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38" name="Google Shape;38;p3"/>
          <p:cNvPicPr preferRelativeResize="0"/>
          <p:nvPr/>
        </p:nvPicPr>
        <p:blipFill rotWithShape="1">
          <a:blip r:embed="rId2">
            <a:alphaModFix/>
          </a:blip>
          <a:srcRect b="-34107" l="0" r="0" t="-34108"/>
          <a:stretch/>
        </p:blipFill>
        <p:spPr>
          <a:xfrm>
            <a:off x="633502" y="6114286"/>
            <a:ext cx="2924348" cy="58446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207" name="Shape 207"/>
        <p:cNvGrpSpPr/>
        <p:nvPr/>
      </p:nvGrpSpPr>
      <p:grpSpPr>
        <a:xfrm>
          <a:off x="0" y="0"/>
          <a:ext cx="0" cy="0"/>
          <a:chOff x="0" y="0"/>
          <a:chExt cx="0" cy="0"/>
        </a:xfrm>
      </p:grpSpPr>
      <p:pic>
        <p:nvPicPr>
          <p:cNvPr id="208" name="Google Shape;208;p21"/>
          <p:cNvPicPr preferRelativeResize="0"/>
          <p:nvPr/>
        </p:nvPicPr>
        <p:blipFill rotWithShape="1">
          <a:blip r:embed="rId2">
            <a:alphaModFix/>
          </a:blip>
          <a:srcRect b="-34107" l="0" r="0" t="-34108"/>
          <a:stretch/>
        </p:blipFill>
        <p:spPr>
          <a:xfrm>
            <a:off x="4633826" y="5944959"/>
            <a:ext cx="2924348" cy="584463"/>
          </a:xfrm>
          <a:prstGeom prst="rect">
            <a:avLst/>
          </a:prstGeom>
          <a:noFill/>
          <a:ln>
            <a:noFill/>
          </a:ln>
        </p:spPr>
      </p:pic>
      <p:sp>
        <p:nvSpPr>
          <p:cNvPr id="209" name="Google Shape;209;p21"/>
          <p:cNvSpPr/>
          <p:nvPr>
            <p:ph idx="2" type="pic"/>
          </p:nvPr>
        </p:nvSpPr>
        <p:spPr>
          <a:xfrm>
            <a:off x="0" y="0"/>
            <a:ext cx="12192000" cy="5608948"/>
          </a:xfrm>
          <a:prstGeom prst="rect">
            <a:avLst/>
          </a:prstGeom>
          <a:noFill/>
          <a:ln>
            <a:noFill/>
          </a:ln>
        </p:spPr>
      </p:sp>
      <p:sp>
        <p:nvSpPr>
          <p:cNvPr id="210" name="Google Shape;210;p21"/>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Google Shape;211;p21"/>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2" name="Shape 212"/>
        <p:cNvGrpSpPr/>
        <p:nvPr/>
      </p:nvGrpSpPr>
      <p:grpSpPr>
        <a:xfrm>
          <a:off x="0" y="0"/>
          <a:ext cx="0" cy="0"/>
          <a:chOff x="0" y="0"/>
          <a:chExt cx="0" cy="0"/>
        </a:xfrm>
      </p:grpSpPr>
      <p:sp>
        <p:nvSpPr>
          <p:cNvPr id="213" name="Google Shape;213;p22"/>
          <p:cNvSpPr txBox="1"/>
          <p:nvPr>
            <p:ph idx="10" type="dt"/>
          </p:nvPr>
        </p:nvSpPr>
        <p:spPr>
          <a:xfrm>
            <a:off x="1308100" y="698658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4" name="Google Shape;214;p22"/>
          <p:cNvSpPr txBox="1"/>
          <p:nvPr>
            <p:ph idx="11" type="ftr"/>
          </p:nvPr>
        </p:nvSpPr>
        <p:spPr>
          <a:xfrm>
            <a:off x="3920067" y="698658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1">
  <p:cSld name="GUIDE01">
    <p:spTree>
      <p:nvGrpSpPr>
        <p:cNvPr id="215" name="Shape 215"/>
        <p:cNvGrpSpPr/>
        <p:nvPr/>
      </p:nvGrpSpPr>
      <p:grpSpPr>
        <a:xfrm>
          <a:off x="0" y="0"/>
          <a:ext cx="0" cy="0"/>
          <a:chOff x="0" y="0"/>
          <a:chExt cx="0" cy="0"/>
        </a:xfrm>
      </p:grpSpPr>
      <p:cxnSp>
        <p:nvCxnSpPr>
          <p:cNvPr id="216" name="Google Shape;216;p23"/>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217" name="Google Shape;217;p23"/>
          <p:cNvSpPr txBox="1"/>
          <p:nvPr/>
        </p:nvSpPr>
        <p:spPr>
          <a:xfrm>
            <a:off x="500412" y="1238057"/>
            <a:ext cx="345215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COLOR GUIDELINES</a:t>
            </a:r>
            <a:endParaRPr/>
          </a:p>
        </p:txBody>
      </p:sp>
      <p:grpSp>
        <p:nvGrpSpPr>
          <p:cNvPr id="218" name="Google Shape;218;p23"/>
          <p:cNvGrpSpPr/>
          <p:nvPr/>
        </p:nvGrpSpPr>
        <p:grpSpPr>
          <a:xfrm>
            <a:off x="922201" y="1895020"/>
            <a:ext cx="9941046" cy="1207882"/>
            <a:chOff x="922201" y="1868126"/>
            <a:chExt cx="7639965" cy="928290"/>
          </a:xfrm>
        </p:grpSpPr>
        <p:sp>
          <p:nvSpPr>
            <p:cNvPr id="219" name="Google Shape;219;p23"/>
            <p:cNvSpPr/>
            <p:nvPr/>
          </p:nvSpPr>
          <p:spPr>
            <a:xfrm>
              <a:off x="922201" y="1868126"/>
              <a:ext cx="1335133" cy="6015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Tahoma"/>
                  <a:ea typeface="Tahoma"/>
                  <a:cs typeface="Tahoma"/>
                  <a:sym typeface="Tahoma"/>
                </a:rPr>
                <a:t>#D8AB4C</a:t>
              </a:r>
              <a:endParaRPr/>
            </a:p>
          </p:txBody>
        </p:sp>
        <p:sp>
          <p:nvSpPr>
            <p:cNvPr id="220" name="Google Shape;220;p23"/>
            <p:cNvSpPr/>
            <p:nvPr/>
          </p:nvSpPr>
          <p:spPr>
            <a:xfrm>
              <a:off x="2498409" y="1868126"/>
              <a:ext cx="1335133" cy="60154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Tahoma"/>
                  <a:ea typeface="Tahoma"/>
                  <a:cs typeface="Tahoma"/>
                  <a:sym typeface="Tahoma"/>
                </a:rPr>
                <a:t>#F7EEDB</a:t>
              </a:r>
              <a:endParaRPr/>
            </a:p>
          </p:txBody>
        </p:sp>
        <p:sp>
          <p:nvSpPr>
            <p:cNvPr id="221" name="Google Shape;221;p23"/>
            <p:cNvSpPr/>
            <p:nvPr/>
          </p:nvSpPr>
          <p:spPr>
            <a:xfrm>
              <a:off x="5650825" y="1868126"/>
              <a:ext cx="1335133" cy="60154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ahoma"/>
                  <a:ea typeface="Tahoma"/>
                  <a:cs typeface="Tahoma"/>
                  <a:sym typeface="Tahoma"/>
                </a:rPr>
                <a:t>#333333</a:t>
              </a:r>
              <a:endParaRPr/>
            </a:p>
          </p:txBody>
        </p:sp>
        <p:sp>
          <p:nvSpPr>
            <p:cNvPr id="222" name="Google Shape;222;p23"/>
            <p:cNvSpPr/>
            <p:nvPr/>
          </p:nvSpPr>
          <p:spPr>
            <a:xfrm>
              <a:off x="7227033" y="1868126"/>
              <a:ext cx="1335133" cy="60154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Tahoma"/>
                  <a:ea typeface="Tahoma"/>
                  <a:cs typeface="Tahoma"/>
                  <a:sym typeface="Tahoma"/>
                </a:rPr>
                <a:t>#DDDDDD</a:t>
              </a:r>
              <a:endParaRPr/>
            </a:p>
          </p:txBody>
        </p:sp>
        <p:sp>
          <p:nvSpPr>
            <p:cNvPr id="223" name="Google Shape;223;p23"/>
            <p:cNvSpPr/>
            <p:nvPr/>
          </p:nvSpPr>
          <p:spPr>
            <a:xfrm>
              <a:off x="4074617" y="1868126"/>
              <a:ext cx="1335133" cy="6015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Tahoma"/>
                  <a:ea typeface="Tahoma"/>
                  <a:cs typeface="Tahoma"/>
                  <a:sym typeface="Tahoma"/>
                </a:rPr>
                <a:t>#000000</a:t>
              </a:r>
              <a:endParaRPr/>
            </a:p>
          </p:txBody>
        </p:sp>
        <p:sp>
          <p:nvSpPr>
            <p:cNvPr id="224" name="Google Shape;224;p23"/>
            <p:cNvSpPr txBox="1"/>
            <p:nvPr/>
          </p:nvSpPr>
          <p:spPr>
            <a:xfrm>
              <a:off x="922201"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2"/>
                  </a:solidFill>
                  <a:latin typeface="Tahoma"/>
                  <a:ea typeface="Tahoma"/>
                  <a:cs typeface="Tahoma"/>
                  <a:sym typeface="Tahoma"/>
                </a:rPr>
                <a:t>GOLD</a:t>
              </a:r>
              <a:endParaRPr/>
            </a:p>
          </p:txBody>
        </p:sp>
        <p:sp>
          <p:nvSpPr>
            <p:cNvPr id="225" name="Google Shape;225;p23"/>
            <p:cNvSpPr txBox="1"/>
            <p:nvPr/>
          </p:nvSpPr>
          <p:spPr>
            <a:xfrm>
              <a:off x="2498409"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2"/>
                  </a:solidFill>
                  <a:latin typeface="Tahoma"/>
                  <a:ea typeface="Tahoma"/>
                  <a:cs typeface="Tahoma"/>
                  <a:sym typeface="Tahoma"/>
                </a:rPr>
                <a:t>LIGHT GOLD</a:t>
              </a:r>
              <a:endParaRPr/>
            </a:p>
          </p:txBody>
        </p:sp>
        <p:sp>
          <p:nvSpPr>
            <p:cNvPr id="226" name="Google Shape;226;p23"/>
            <p:cNvSpPr txBox="1"/>
            <p:nvPr/>
          </p:nvSpPr>
          <p:spPr>
            <a:xfrm>
              <a:off x="7227033"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Tahoma"/>
                  <a:ea typeface="Tahoma"/>
                  <a:cs typeface="Tahoma"/>
                  <a:sym typeface="Tahoma"/>
                </a:rPr>
                <a:t>LIGHT GRAY</a:t>
              </a:r>
              <a:endParaRPr/>
            </a:p>
          </p:txBody>
        </p:sp>
        <p:sp>
          <p:nvSpPr>
            <p:cNvPr id="227" name="Google Shape;227;p23"/>
            <p:cNvSpPr txBox="1"/>
            <p:nvPr/>
          </p:nvSpPr>
          <p:spPr>
            <a:xfrm>
              <a:off x="5650825"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2"/>
                  </a:solidFill>
                  <a:latin typeface="Tahoma"/>
                  <a:ea typeface="Tahoma"/>
                  <a:cs typeface="Tahoma"/>
                  <a:sym typeface="Tahoma"/>
                </a:rPr>
                <a:t>DARK GRAY</a:t>
              </a:r>
              <a:endParaRPr/>
            </a:p>
          </p:txBody>
        </p:sp>
        <p:sp>
          <p:nvSpPr>
            <p:cNvPr id="228" name="Google Shape;228;p23"/>
            <p:cNvSpPr txBox="1"/>
            <p:nvPr/>
          </p:nvSpPr>
          <p:spPr>
            <a:xfrm>
              <a:off x="4074617"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000" u="none" cap="none" strike="noStrike">
                  <a:solidFill>
                    <a:schemeClr val="dk2"/>
                  </a:solidFill>
                  <a:latin typeface="Tahoma"/>
                  <a:ea typeface="Tahoma"/>
                  <a:cs typeface="Tahoma"/>
                  <a:sym typeface="Tahoma"/>
                </a:rPr>
                <a:t>BLACK</a:t>
              </a:r>
              <a:endParaRPr/>
            </a:p>
          </p:txBody>
        </p:sp>
      </p:grpSp>
      <p:sp>
        <p:nvSpPr>
          <p:cNvPr id="229" name="Google Shape;229;p23"/>
          <p:cNvSpPr txBox="1"/>
          <p:nvPr/>
        </p:nvSpPr>
        <p:spPr>
          <a:xfrm>
            <a:off x="500412" y="3257503"/>
            <a:ext cx="3127779"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FONT GUIDELINES</a:t>
            </a:r>
            <a:endParaRPr/>
          </a:p>
        </p:txBody>
      </p:sp>
      <p:sp>
        <p:nvSpPr>
          <p:cNvPr id="230" name="Google Shape;230;p23"/>
          <p:cNvSpPr txBox="1"/>
          <p:nvPr/>
        </p:nvSpPr>
        <p:spPr>
          <a:xfrm>
            <a:off x="755058" y="3861577"/>
            <a:ext cx="1034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Tahoma"/>
                <a:ea typeface="Tahoma"/>
                <a:cs typeface="Tahoma"/>
                <a:sym typeface="Tahoma"/>
              </a:rPr>
              <a:t>Titles:</a:t>
            </a:r>
            <a:endParaRPr/>
          </a:p>
        </p:txBody>
      </p:sp>
      <p:sp>
        <p:nvSpPr>
          <p:cNvPr id="231" name="Google Shape;231;p23"/>
          <p:cNvSpPr txBox="1"/>
          <p:nvPr/>
        </p:nvSpPr>
        <p:spPr>
          <a:xfrm>
            <a:off x="472918" y="343881"/>
            <a:ext cx="1025312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300" u="none" cap="none" strike="noStrike">
                <a:solidFill>
                  <a:schemeClr val="dk1"/>
                </a:solidFill>
                <a:latin typeface="Tahoma"/>
                <a:ea typeface="Tahoma"/>
                <a:cs typeface="Tahoma"/>
                <a:sym typeface="Tahoma"/>
              </a:rPr>
              <a:t>THEME COLORS AND FONTS GUIDELINES</a:t>
            </a:r>
            <a:endParaRPr b="1" i="0" sz="3300" u="none" cap="none" strike="noStrike">
              <a:solidFill>
                <a:schemeClr val="dk1"/>
              </a:solidFill>
              <a:latin typeface="Tahoma"/>
              <a:ea typeface="Tahoma"/>
              <a:cs typeface="Tahoma"/>
              <a:sym typeface="Tahoma"/>
            </a:endParaRPr>
          </a:p>
        </p:txBody>
      </p:sp>
      <p:cxnSp>
        <p:nvCxnSpPr>
          <p:cNvPr id="232" name="Google Shape;232;p23"/>
          <p:cNvCxnSpPr/>
          <p:nvPr/>
        </p:nvCxnSpPr>
        <p:spPr>
          <a:xfrm rot="-5400000">
            <a:off x="4159972" y="5139049"/>
            <a:ext cx="2743200" cy="0"/>
          </a:xfrm>
          <a:prstGeom prst="straightConnector1">
            <a:avLst/>
          </a:prstGeom>
          <a:noFill/>
          <a:ln cap="flat" cmpd="sng" w="12700">
            <a:solidFill>
              <a:schemeClr val="dk1"/>
            </a:solidFill>
            <a:prstDash val="solid"/>
            <a:miter lim="800000"/>
            <a:headEnd len="sm" w="sm" type="none"/>
            <a:tailEnd len="sm" w="sm" type="none"/>
          </a:ln>
        </p:spPr>
      </p:cxnSp>
      <p:sp>
        <p:nvSpPr>
          <p:cNvPr id="233" name="Google Shape;233;p23"/>
          <p:cNvSpPr txBox="1"/>
          <p:nvPr/>
        </p:nvSpPr>
        <p:spPr>
          <a:xfrm>
            <a:off x="5973767" y="3887849"/>
            <a:ext cx="48894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800" u="none" cap="none" strike="noStrike">
                <a:solidFill>
                  <a:schemeClr val="dk1"/>
                </a:solidFill>
                <a:latin typeface="Tahoma"/>
                <a:ea typeface="Tahoma"/>
                <a:cs typeface="Tahoma"/>
                <a:sym typeface="Tahoma"/>
              </a:rPr>
              <a:t>TAHOMA TITLE</a:t>
            </a:r>
            <a:endParaRPr/>
          </a:p>
          <a:p>
            <a:pPr indent="0" lvl="0" marL="0" marR="0" rtl="0" algn="l">
              <a:lnSpc>
                <a:spcPct val="100000"/>
              </a:lnSpc>
              <a:spcBef>
                <a:spcPts val="0"/>
              </a:spcBef>
              <a:spcAft>
                <a:spcPts val="0"/>
              </a:spcAft>
              <a:buNone/>
            </a:pPr>
            <a:r>
              <a:rPr b="1" i="0" lang="en-US" sz="3800" u="none" cap="none" strike="noStrike">
                <a:solidFill>
                  <a:schemeClr val="dk1"/>
                </a:solidFill>
                <a:latin typeface="Georgia"/>
                <a:ea typeface="Georgia"/>
                <a:cs typeface="Georgia"/>
                <a:sym typeface="Georgia"/>
              </a:rPr>
              <a:t>GEORGIA TITLE</a:t>
            </a:r>
            <a:endParaRPr b="0" i="0" sz="3800" u="none" cap="none" strike="noStrike">
              <a:solidFill>
                <a:schemeClr val="dk1"/>
              </a:solidFill>
              <a:latin typeface="Tahoma"/>
              <a:ea typeface="Tahoma"/>
              <a:cs typeface="Tahoma"/>
              <a:sym typeface="Tahoma"/>
            </a:endParaRPr>
          </a:p>
        </p:txBody>
      </p:sp>
      <p:sp>
        <p:nvSpPr>
          <p:cNvPr id="234" name="Google Shape;234;p23"/>
          <p:cNvSpPr txBox="1"/>
          <p:nvPr/>
        </p:nvSpPr>
        <p:spPr>
          <a:xfrm>
            <a:off x="5973767" y="5215917"/>
            <a:ext cx="28600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Tahoma"/>
                <a:ea typeface="Tahoma"/>
                <a:cs typeface="Tahoma"/>
                <a:sym typeface="Tahoma"/>
              </a:rPr>
              <a:t>Body copy example:</a:t>
            </a:r>
            <a:endParaRPr/>
          </a:p>
        </p:txBody>
      </p:sp>
      <p:sp>
        <p:nvSpPr>
          <p:cNvPr id="235" name="Google Shape;235;p23"/>
          <p:cNvSpPr txBox="1"/>
          <p:nvPr/>
        </p:nvSpPr>
        <p:spPr>
          <a:xfrm>
            <a:off x="5973767" y="5608732"/>
            <a:ext cx="5615512"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None/>
            </a:pPr>
            <a:r>
              <a:rPr b="0" i="0" lang="en-US" sz="1600" u="none" cap="none" strike="noStrike">
                <a:solidFill>
                  <a:schemeClr val="dk1"/>
                </a:solidFill>
                <a:latin typeface="Tahoma"/>
                <a:ea typeface="Tahoma"/>
                <a:cs typeface="Tahoma"/>
                <a:sym typeface="Tahoma"/>
              </a:rPr>
              <a:t>Body copy example body copy example body copy</a:t>
            </a:r>
            <a:endParaRPr/>
          </a:p>
          <a:p>
            <a:pPr indent="0" lvl="0" marL="0" marR="0" rtl="0" algn="l">
              <a:lnSpc>
                <a:spcPct val="137500"/>
              </a:lnSpc>
              <a:spcBef>
                <a:spcPts val="0"/>
              </a:spcBef>
              <a:spcAft>
                <a:spcPts val="0"/>
              </a:spcAft>
              <a:buNone/>
            </a:pPr>
            <a:r>
              <a:rPr b="0" i="0" lang="en-US" sz="1600" u="none" cap="none" strike="noStrike">
                <a:solidFill>
                  <a:schemeClr val="dk1"/>
                </a:solidFill>
                <a:latin typeface="Tahoma"/>
                <a:ea typeface="Tahoma"/>
                <a:cs typeface="Tahoma"/>
                <a:sym typeface="Tahoma"/>
              </a:rPr>
              <a:t>example body copy example body copy example</a:t>
            </a:r>
            <a:br>
              <a:rPr b="0" i="0" lang="en-US" sz="1600" u="none" cap="none" strike="noStrike">
                <a:solidFill>
                  <a:schemeClr val="dk1"/>
                </a:solidFill>
                <a:latin typeface="Tahoma"/>
                <a:ea typeface="Tahoma"/>
                <a:cs typeface="Tahoma"/>
                <a:sym typeface="Tahoma"/>
              </a:rPr>
            </a:br>
            <a:r>
              <a:rPr b="0" i="0" lang="en-US" sz="1600" u="none" cap="none" strike="noStrike">
                <a:solidFill>
                  <a:schemeClr val="dk1"/>
                </a:solidFill>
                <a:latin typeface="Tahoma"/>
                <a:ea typeface="Tahoma"/>
                <a:cs typeface="Tahoma"/>
                <a:sym typeface="Tahoma"/>
              </a:rPr>
              <a:t>body copy example body copy example.</a:t>
            </a:r>
            <a:endParaRPr/>
          </a:p>
        </p:txBody>
      </p:sp>
      <p:sp>
        <p:nvSpPr>
          <p:cNvPr id="236" name="Google Shape;236;p23"/>
          <p:cNvSpPr txBox="1"/>
          <p:nvPr/>
        </p:nvSpPr>
        <p:spPr>
          <a:xfrm>
            <a:off x="755058" y="4256859"/>
            <a:ext cx="3897965" cy="628121"/>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None/>
            </a:pPr>
            <a:r>
              <a:rPr b="0" i="0" lang="en-US" sz="1600" u="none" cap="none" strike="noStrike">
                <a:solidFill>
                  <a:schemeClr val="dk1"/>
                </a:solidFill>
                <a:latin typeface="Tahoma"/>
                <a:ea typeface="Tahoma"/>
                <a:cs typeface="Tahoma"/>
                <a:sym typeface="Tahoma"/>
              </a:rPr>
              <a:t>Tahoma or Georgia, ALL CAPS, Bold, Loose character spacing</a:t>
            </a:r>
            <a:endParaRPr/>
          </a:p>
        </p:txBody>
      </p:sp>
      <p:sp>
        <p:nvSpPr>
          <p:cNvPr id="237" name="Google Shape;237;p23"/>
          <p:cNvSpPr txBox="1"/>
          <p:nvPr/>
        </p:nvSpPr>
        <p:spPr>
          <a:xfrm>
            <a:off x="771005" y="5147688"/>
            <a:ext cx="9396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Tahoma"/>
                <a:ea typeface="Tahoma"/>
                <a:cs typeface="Tahoma"/>
                <a:sym typeface="Tahoma"/>
              </a:rPr>
              <a:t>Copy:</a:t>
            </a:r>
            <a:endParaRPr/>
          </a:p>
        </p:txBody>
      </p:sp>
      <p:sp>
        <p:nvSpPr>
          <p:cNvPr id="238" name="Google Shape;238;p23"/>
          <p:cNvSpPr txBox="1"/>
          <p:nvPr/>
        </p:nvSpPr>
        <p:spPr>
          <a:xfrm>
            <a:off x="771006" y="5542970"/>
            <a:ext cx="4381986"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None/>
            </a:pPr>
            <a:r>
              <a:rPr b="0" i="0" lang="en-US" sz="1600" u="none" cap="none" strike="noStrike">
                <a:solidFill>
                  <a:schemeClr val="dk1"/>
                </a:solidFill>
                <a:latin typeface="Tahoma"/>
                <a:ea typeface="Tahoma"/>
                <a:cs typeface="Tahoma"/>
                <a:sym typeface="Tahoma"/>
              </a:rPr>
              <a:t>Tahoma, Regular, Character spacing – extended 1.5 (under “More spacing…” options)</a:t>
            </a:r>
            <a:endParaRPr/>
          </a:p>
        </p:txBody>
      </p:sp>
      <p:sp>
        <p:nvSpPr>
          <p:cNvPr id="239" name="Google Shape;239;p23"/>
          <p:cNvSpPr txBox="1"/>
          <p:nvPr/>
        </p:nvSpPr>
        <p:spPr>
          <a:xfrm>
            <a:off x="5973767" y="3569639"/>
            <a:ext cx="2105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Tahoma"/>
                <a:ea typeface="Tahoma"/>
                <a:cs typeface="Tahoma"/>
                <a:sym typeface="Tahoma"/>
              </a:rPr>
              <a:t>Title example:</a:t>
            </a:r>
            <a:endParaRPr/>
          </a:p>
        </p:txBody>
      </p:sp>
      <p:cxnSp>
        <p:nvCxnSpPr>
          <p:cNvPr id="240" name="Google Shape;240;p23"/>
          <p:cNvCxnSpPr/>
          <p:nvPr/>
        </p:nvCxnSpPr>
        <p:spPr>
          <a:xfrm>
            <a:off x="593012" y="1683345"/>
            <a:ext cx="3035179" cy="0"/>
          </a:xfrm>
          <a:prstGeom prst="straightConnector1">
            <a:avLst/>
          </a:prstGeom>
          <a:noFill/>
          <a:ln cap="flat" cmpd="sng" w="12700">
            <a:solidFill>
              <a:schemeClr val="accent1"/>
            </a:solidFill>
            <a:prstDash val="solid"/>
            <a:miter lim="800000"/>
            <a:headEnd len="sm" w="sm" type="none"/>
            <a:tailEnd len="sm" w="sm" type="none"/>
          </a:ln>
        </p:spPr>
      </p:cxnSp>
      <p:cxnSp>
        <p:nvCxnSpPr>
          <p:cNvPr id="241" name="Google Shape;241;p23"/>
          <p:cNvCxnSpPr/>
          <p:nvPr/>
        </p:nvCxnSpPr>
        <p:spPr>
          <a:xfrm>
            <a:off x="593012" y="3710111"/>
            <a:ext cx="2833094"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2">
  <p:cSld name="GUIDE02">
    <p:spTree>
      <p:nvGrpSpPr>
        <p:cNvPr id="242" name="Shape 242"/>
        <p:cNvGrpSpPr/>
        <p:nvPr/>
      </p:nvGrpSpPr>
      <p:grpSpPr>
        <a:xfrm>
          <a:off x="0" y="0"/>
          <a:ext cx="0" cy="0"/>
          <a:chOff x="0" y="0"/>
          <a:chExt cx="0" cy="0"/>
        </a:xfrm>
      </p:grpSpPr>
      <p:cxnSp>
        <p:nvCxnSpPr>
          <p:cNvPr id="243" name="Google Shape;243;p24"/>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244" name="Google Shape;244;p24"/>
          <p:cNvSpPr txBox="1"/>
          <p:nvPr/>
        </p:nvSpPr>
        <p:spPr>
          <a:xfrm>
            <a:off x="472918" y="343881"/>
            <a:ext cx="598112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300" u="none" cap="none" strike="noStrike">
                <a:solidFill>
                  <a:schemeClr val="dk1"/>
                </a:solidFill>
                <a:latin typeface="Tahoma"/>
                <a:ea typeface="Tahoma"/>
                <a:cs typeface="Tahoma"/>
                <a:sym typeface="Tahoma"/>
              </a:rPr>
              <a:t>TEMPLATE GUIDELINES</a:t>
            </a:r>
            <a:endParaRPr b="1" i="0" sz="3300" u="none" cap="none" strike="noStrike">
              <a:solidFill>
                <a:schemeClr val="dk1"/>
              </a:solidFill>
              <a:latin typeface="Tahoma"/>
              <a:ea typeface="Tahoma"/>
              <a:cs typeface="Tahoma"/>
              <a:sym typeface="Tahoma"/>
            </a:endParaRPr>
          </a:p>
        </p:txBody>
      </p:sp>
      <p:sp>
        <p:nvSpPr>
          <p:cNvPr id="245" name="Google Shape;245;p24"/>
          <p:cNvSpPr txBox="1"/>
          <p:nvPr/>
        </p:nvSpPr>
        <p:spPr>
          <a:xfrm>
            <a:off x="500412" y="1238057"/>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USING SLIDE LAYOUTS</a:t>
            </a:r>
            <a:endParaRPr/>
          </a:p>
        </p:txBody>
      </p:sp>
      <p:cxnSp>
        <p:nvCxnSpPr>
          <p:cNvPr id="246" name="Google Shape;246;p24"/>
          <p:cNvCxnSpPr/>
          <p:nvPr/>
        </p:nvCxnSpPr>
        <p:spPr>
          <a:xfrm>
            <a:off x="593012" y="1683345"/>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247" name="Google Shape;247;p24"/>
          <p:cNvSpPr txBox="1"/>
          <p:nvPr/>
        </p:nvSpPr>
        <p:spPr>
          <a:xfrm>
            <a:off x="520121" y="1883971"/>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None/>
            </a:pPr>
            <a:r>
              <a:rPr b="1" i="0" lang="en-US" sz="1400" u="none" cap="none" strike="noStrike">
                <a:solidFill>
                  <a:schemeClr val="dk1"/>
                </a:solidFill>
                <a:latin typeface="Tahoma"/>
                <a:ea typeface="Tahoma"/>
                <a:cs typeface="Tahoma"/>
                <a:sym typeface="Tahoma"/>
              </a:rPr>
              <a:t>To insert a new slide:</a:t>
            </a:r>
            <a:endParaRPr/>
          </a:p>
        </p:txBody>
      </p:sp>
      <p:sp>
        <p:nvSpPr>
          <p:cNvPr id="248" name="Google Shape;248;p24"/>
          <p:cNvSpPr txBox="1"/>
          <p:nvPr/>
        </p:nvSpPr>
        <p:spPr>
          <a:xfrm>
            <a:off x="520120" y="2285462"/>
            <a:ext cx="4872151" cy="14396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the arrow on the right slide of the </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New Slide button</a:t>
            </a:r>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an appropriate layout from</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the gallery</a:t>
            </a:r>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Edit as needed, following the guidelines</a:t>
            </a:r>
            <a:endParaRPr/>
          </a:p>
        </p:txBody>
      </p:sp>
      <p:sp>
        <p:nvSpPr>
          <p:cNvPr id="249" name="Google Shape;249;p24"/>
          <p:cNvSpPr txBox="1"/>
          <p:nvPr/>
        </p:nvSpPr>
        <p:spPr>
          <a:xfrm>
            <a:off x="5785109" y="1238057"/>
            <a:ext cx="499943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CHANGING SLIDE LAYOUTS</a:t>
            </a:r>
            <a:endParaRPr/>
          </a:p>
        </p:txBody>
      </p:sp>
      <p:cxnSp>
        <p:nvCxnSpPr>
          <p:cNvPr id="250" name="Google Shape;250;p24"/>
          <p:cNvCxnSpPr/>
          <p:nvPr/>
        </p:nvCxnSpPr>
        <p:spPr>
          <a:xfrm>
            <a:off x="5877709" y="1683345"/>
            <a:ext cx="4234479" cy="0"/>
          </a:xfrm>
          <a:prstGeom prst="straightConnector1">
            <a:avLst/>
          </a:prstGeom>
          <a:noFill/>
          <a:ln cap="flat" cmpd="sng" w="12700">
            <a:solidFill>
              <a:schemeClr val="accent1"/>
            </a:solidFill>
            <a:prstDash val="solid"/>
            <a:miter lim="800000"/>
            <a:headEnd len="sm" w="sm" type="none"/>
            <a:tailEnd len="sm" w="sm" type="none"/>
          </a:ln>
        </p:spPr>
      </p:cxnSp>
      <p:sp>
        <p:nvSpPr>
          <p:cNvPr id="251" name="Google Shape;251;p24"/>
          <p:cNvSpPr txBox="1"/>
          <p:nvPr/>
        </p:nvSpPr>
        <p:spPr>
          <a:xfrm>
            <a:off x="5804817" y="1883971"/>
            <a:ext cx="5630970" cy="910314"/>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None/>
            </a:pPr>
            <a:r>
              <a:rPr b="1" i="0" lang="en-US" sz="1400" u="none" cap="none" strike="noStrike">
                <a:solidFill>
                  <a:schemeClr val="dk1"/>
                </a:solidFill>
                <a:latin typeface="Tahoma"/>
                <a:ea typeface="Tahoma"/>
                <a:cs typeface="Tahoma"/>
                <a:sym typeface="Tahoma"/>
              </a:rPr>
              <a:t>If you wish to use a different layout for your existing slide, there is no need to insert a new one. Simply:</a:t>
            </a:r>
            <a:endParaRPr/>
          </a:p>
        </p:txBody>
      </p:sp>
      <p:sp>
        <p:nvSpPr>
          <p:cNvPr id="252" name="Google Shape;252;p24"/>
          <p:cNvSpPr txBox="1"/>
          <p:nvPr/>
        </p:nvSpPr>
        <p:spPr>
          <a:xfrm>
            <a:off x="5794963" y="2880710"/>
            <a:ext cx="4979724" cy="6086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With your slide selected, click in the Layout button</a:t>
            </a:r>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 new layout from the gallery</a:t>
            </a:r>
            <a:endParaRPr/>
          </a:p>
        </p:txBody>
      </p:sp>
      <p:sp>
        <p:nvSpPr>
          <p:cNvPr id="253" name="Google Shape;253;p24"/>
          <p:cNvSpPr txBox="1"/>
          <p:nvPr/>
        </p:nvSpPr>
        <p:spPr>
          <a:xfrm>
            <a:off x="500412" y="4204094"/>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ADDING PHOTOS</a:t>
            </a:r>
            <a:endParaRPr/>
          </a:p>
        </p:txBody>
      </p:sp>
      <p:cxnSp>
        <p:nvCxnSpPr>
          <p:cNvPr id="254" name="Google Shape;254;p24"/>
          <p:cNvCxnSpPr/>
          <p:nvPr/>
        </p:nvCxnSpPr>
        <p:spPr>
          <a:xfrm>
            <a:off x="593012" y="4649382"/>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255" name="Google Shape;255;p24"/>
          <p:cNvSpPr txBox="1"/>
          <p:nvPr/>
        </p:nvSpPr>
        <p:spPr>
          <a:xfrm>
            <a:off x="520120" y="4819272"/>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None/>
            </a:pPr>
            <a:r>
              <a:rPr b="1" i="0" lang="en-US" sz="1400" u="none" cap="none" strike="noStrike">
                <a:solidFill>
                  <a:schemeClr val="dk1"/>
                </a:solidFill>
                <a:latin typeface="Tahoma"/>
                <a:ea typeface="Tahoma"/>
                <a:cs typeface="Tahoma"/>
                <a:sym typeface="Tahoma"/>
              </a:rPr>
              <a:t>To add photos:</a:t>
            </a:r>
            <a:endParaRPr/>
          </a:p>
        </p:txBody>
      </p:sp>
      <p:sp>
        <p:nvSpPr>
          <p:cNvPr id="256" name="Google Shape;256;p24"/>
          <p:cNvSpPr txBox="1"/>
          <p:nvPr/>
        </p:nvSpPr>
        <p:spPr>
          <a:xfrm>
            <a:off x="520120" y="5236131"/>
            <a:ext cx="7532747"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placeholder icon and upload desired image</a:t>
            </a:r>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Once uploaded choose “Picture Format” in the top ribbon menu</a:t>
            </a:r>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“Crop” dropdown and choose “Fill” then drag image to reframe</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ahoma"/>
              <a:ea typeface="Tahoma"/>
              <a:cs typeface="Tahoma"/>
              <a:sym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7" name="Shape 257"/>
        <p:cNvGrpSpPr/>
        <p:nvPr/>
      </p:nvGrpSpPr>
      <p:grpSpPr>
        <a:xfrm>
          <a:off x="0" y="0"/>
          <a:ext cx="0" cy="0"/>
          <a:chOff x="0" y="0"/>
          <a:chExt cx="0" cy="0"/>
        </a:xfrm>
      </p:grpSpPr>
      <p:sp>
        <p:nvSpPr>
          <p:cNvPr id="258" name="Google Shape;258;p25"/>
          <p:cNvSpPr txBox="1"/>
          <p:nvPr>
            <p:ph type="title"/>
          </p:nvPr>
        </p:nvSpPr>
        <p:spPr>
          <a:xfrm>
            <a:off x="1104900" y="365125"/>
            <a:ext cx="8555567"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5"/>
          <p:cNvSpPr txBox="1"/>
          <p:nvPr>
            <p:ph idx="1" type="body"/>
          </p:nvPr>
        </p:nvSpPr>
        <p:spPr>
          <a:xfrm rot="5400000">
            <a:off x="2305315" y="625211"/>
            <a:ext cx="4351338" cy="6752167"/>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25"/>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25"/>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p25"/>
          <p:cNvSpPr txBox="1"/>
          <p:nvPr>
            <p:ph idx="10" type="dt"/>
          </p:nvPr>
        </p:nvSpPr>
        <p:spPr>
          <a:xfrm>
            <a:off x="1308100" y="7000875"/>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3" name="Google Shape;263;p25"/>
          <p:cNvSpPr txBox="1"/>
          <p:nvPr>
            <p:ph idx="11" type="ftr"/>
          </p:nvPr>
        </p:nvSpPr>
        <p:spPr>
          <a:xfrm>
            <a:off x="3920067" y="7000875"/>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264" name="Google Shape;264;p25"/>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5" name="Shape 265"/>
        <p:cNvGrpSpPr/>
        <p:nvPr/>
      </p:nvGrpSpPr>
      <p:grpSpPr>
        <a:xfrm>
          <a:off x="0" y="0"/>
          <a:ext cx="0" cy="0"/>
          <a:chOff x="0" y="0"/>
          <a:chExt cx="0" cy="0"/>
        </a:xfrm>
      </p:grpSpPr>
      <p:sp>
        <p:nvSpPr>
          <p:cNvPr id="266" name="Google Shape;266;p26"/>
          <p:cNvSpPr/>
          <p:nvPr/>
        </p:nvSpPr>
        <p:spPr>
          <a:xfrm flipH="1" rot="5400000">
            <a:off x="1173464" y="4059257"/>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7" name="Google Shape;267;p26"/>
          <p:cNvPicPr preferRelativeResize="0"/>
          <p:nvPr/>
        </p:nvPicPr>
        <p:blipFill rotWithShape="1">
          <a:blip r:embed="rId2">
            <a:alphaModFix/>
          </a:blip>
          <a:srcRect b="-34107" l="0" r="0" t="-34108"/>
          <a:stretch/>
        </p:blipFill>
        <p:spPr>
          <a:xfrm rot="5400000">
            <a:off x="-839578" y="4726138"/>
            <a:ext cx="2924348" cy="584463"/>
          </a:xfrm>
          <a:prstGeom prst="rect">
            <a:avLst/>
          </a:prstGeom>
          <a:noFill/>
          <a:ln>
            <a:noFill/>
          </a:ln>
        </p:spPr>
      </p:pic>
      <p:sp>
        <p:nvSpPr>
          <p:cNvPr id="268" name="Google Shape;268;p26"/>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26"/>
          <p:cNvSpPr txBox="1"/>
          <p:nvPr>
            <p:ph idx="1" type="body"/>
          </p:nvPr>
        </p:nvSpPr>
        <p:spPr>
          <a:xfrm rot="5400000">
            <a:off x="1932781" y="-462756"/>
            <a:ext cx="5811838" cy="74676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26"/>
          <p:cNvSpPr txBox="1"/>
          <p:nvPr>
            <p:ph idx="10" type="dt"/>
          </p:nvPr>
        </p:nvSpPr>
        <p:spPr>
          <a:xfrm>
            <a:off x="1308100" y="7036594"/>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1" name="Google Shape;271;p26"/>
          <p:cNvSpPr txBox="1"/>
          <p:nvPr>
            <p:ph idx="11" type="ftr"/>
          </p:nvPr>
        </p:nvSpPr>
        <p:spPr>
          <a:xfrm>
            <a:off x="3920067" y="7036594"/>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 Header 3">
    <p:spTree>
      <p:nvGrpSpPr>
        <p:cNvPr id="283" name="Shape 283"/>
        <p:cNvGrpSpPr/>
        <p:nvPr/>
      </p:nvGrpSpPr>
      <p:grpSpPr>
        <a:xfrm>
          <a:off x="0" y="0"/>
          <a:ext cx="0" cy="0"/>
          <a:chOff x="0" y="0"/>
          <a:chExt cx="0" cy="0"/>
        </a:xfrm>
      </p:grpSpPr>
      <p:pic>
        <p:nvPicPr>
          <p:cNvPr id="284" name="Google Shape;284;p28"/>
          <p:cNvPicPr preferRelativeResize="0"/>
          <p:nvPr/>
        </p:nvPicPr>
        <p:blipFill rotWithShape="1">
          <a:blip r:embed="rId2">
            <a:alphaModFix/>
          </a:blip>
          <a:srcRect b="0" l="0" r="0" t="0"/>
          <a:stretch/>
        </p:blipFill>
        <p:spPr>
          <a:xfrm>
            <a:off x="0" y="-893"/>
            <a:ext cx="12192000" cy="6859786"/>
          </a:xfrm>
          <a:prstGeom prst="rect">
            <a:avLst/>
          </a:prstGeom>
          <a:solidFill>
            <a:srgbClr val="F2F2F2"/>
          </a:solidFill>
          <a:ln>
            <a:noFill/>
          </a:ln>
        </p:spPr>
      </p:pic>
      <p:sp>
        <p:nvSpPr>
          <p:cNvPr id="285" name="Google Shape;285;p28"/>
          <p:cNvSpPr/>
          <p:nvPr/>
        </p:nvSpPr>
        <p:spPr>
          <a:xfrm>
            <a:off x="1" y="0"/>
            <a:ext cx="11008658" cy="6859787"/>
          </a:xfrm>
          <a:custGeom>
            <a:rect b="b" l="l" r="r" t="t"/>
            <a:pathLst>
              <a:path extrusionOk="0" h="6859787" w="11008658">
                <a:moveTo>
                  <a:pt x="0" y="0"/>
                </a:moveTo>
                <a:lnTo>
                  <a:pt x="11008658" y="0"/>
                </a:lnTo>
                <a:lnTo>
                  <a:pt x="8201891" y="6859787"/>
                </a:lnTo>
                <a:lnTo>
                  <a:pt x="0" y="6859787"/>
                </a:lnTo>
                <a:lnTo>
                  <a:pt x="0"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8"/>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28"/>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28"/>
          <p:cNvSpPr/>
          <p:nvPr/>
        </p:nvSpPr>
        <p:spPr>
          <a:xfrm flipH="1" rot="10800000">
            <a:off x="0" y="0"/>
            <a:ext cx="2806768" cy="6859787"/>
          </a:xfrm>
          <a:prstGeom prst="rtTriangle">
            <a:avLst/>
          </a:prstGeom>
          <a:solidFill>
            <a:schemeClr val="lt1">
              <a:alpha val="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28"/>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0" name="Google Shape;290;p28"/>
          <p:cNvSpPr txBox="1"/>
          <p:nvPr>
            <p:ph type="title"/>
          </p:nvPr>
        </p:nvSpPr>
        <p:spPr>
          <a:xfrm>
            <a:off x="800100" y="1821398"/>
            <a:ext cx="8019809"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28"/>
          <p:cNvSpPr txBox="1"/>
          <p:nvPr>
            <p:ph idx="10" type="dt"/>
          </p:nvPr>
        </p:nvSpPr>
        <p:spPr>
          <a:xfrm>
            <a:off x="1308100" y="693487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2" name="Google Shape;292;p28"/>
          <p:cNvSpPr txBox="1"/>
          <p:nvPr>
            <p:ph idx="11" type="ftr"/>
          </p:nvPr>
        </p:nvSpPr>
        <p:spPr>
          <a:xfrm>
            <a:off x="3920067" y="693487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293" name="Google Shape;293;p28"/>
          <p:cNvPicPr preferRelativeResize="0"/>
          <p:nvPr/>
        </p:nvPicPr>
        <p:blipFill rotWithShape="1">
          <a:blip r:embed="rId3">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Black">
  <p:cSld name="Content - Black">
    <p:spTree>
      <p:nvGrpSpPr>
        <p:cNvPr id="294" name="Shape 294"/>
        <p:cNvGrpSpPr/>
        <p:nvPr/>
      </p:nvGrpSpPr>
      <p:grpSpPr>
        <a:xfrm>
          <a:off x="0" y="0"/>
          <a:ext cx="0" cy="0"/>
          <a:chOff x="0" y="0"/>
          <a:chExt cx="0" cy="0"/>
        </a:xfrm>
      </p:grpSpPr>
      <p:sp>
        <p:nvSpPr>
          <p:cNvPr id="295" name="Google Shape;295;p29"/>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29"/>
          <p:cNvSpPr/>
          <p:nvPr/>
        </p:nvSpPr>
        <p:spPr>
          <a:xfrm>
            <a:off x="9370373" y="8238"/>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29"/>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29"/>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29"/>
          <p:cNvSpPr txBox="1"/>
          <p:nvPr>
            <p:ph idx="10" type="dt"/>
          </p:nvPr>
        </p:nvSpPr>
        <p:spPr>
          <a:xfrm>
            <a:off x="1328420" y="697551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0" name="Google Shape;300;p29"/>
          <p:cNvSpPr txBox="1"/>
          <p:nvPr>
            <p:ph idx="11" type="ftr"/>
          </p:nvPr>
        </p:nvSpPr>
        <p:spPr>
          <a:xfrm>
            <a:off x="3940387" y="697551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01" name="Google Shape;301;p29"/>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lt1"/>
        </a:solidFill>
      </p:bgPr>
    </p:bg>
    <p:spTree>
      <p:nvGrpSpPr>
        <p:cNvPr id="302" name="Shape 302"/>
        <p:cNvGrpSpPr/>
        <p:nvPr/>
      </p:nvGrpSpPr>
      <p:grpSpPr>
        <a:xfrm>
          <a:off x="0" y="0"/>
          <a:ext cx="0" cy="0"/>
          <a:chOff x="0" y="0"/>
          <a:chExt cx="0" cy="0"/>
        </a:xfrm>
      </p:grpSpPr>
      <p:pic>
        <p:nvPicPr>
          <p:cNvPr id="303" name="Google Shape;303;p30"/>
          <p:cNvPicPr preferRelativeResize="0"/>
          <p:nvPr/>
        </p:nvPicPr>
        <p:blipFill rotWithShape="1">
          <a:blip r:embed="rId2">
            <a:alphaModFix amt="50000"/>
          </a:blip>
          <a:srcRect b="0" l="0" r="0" t="0"/>
          <a:stretch/>
        </p:blipFill>
        <p:spPr>
          <a:xfrm>
            <a:off x="0" y="2956797"/>
            <a:ext cx="12192001" cy="3901204"/>
          </a:xfrm>
          <a:prstGeom prst="rect">
            <a:avLst/>
          </a:prstGeom>
          <a:noFill/>
          <a:ln>
            <a:noFill/>
          </a:ln>
        </p:spPr>
      </p:pic>
      <p:sp>
        <p:nvSpPr>
          <p:cNvPr id="304" name="Google Shape;304;p30"/>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30"/>
          <p:cNvSpPr txBox="1"/>
          <p:nvPr>
            <p:ph type="ctrTitle"/>
          </p:nvPr>
        </p:nvSpPr>
        <p:spPr>
          <a:xfrm>
            <a:off x="1104900" y="1602557"/>
            <a:ext cx="7665217"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30"/>
          <p:cNvSpPr txBox="1"/>
          <p:nvPr>
            <p:ph idx="1" type="subTitle"/>
          </p:nvPr>
        </p:nvSpPr>
        <p:spPr>
          <a:xfrm>
            <a:off x="1104900" y="720999"/>
            <a:ext cx="7707237"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307" name="Google Shape;307;p30"/>
          <p:cNvCxnSpPr/>
          <p:nvPr/>
        </p:nvCxnSpPr>
        <p:spPr>
          <a:xfrm>
            <a:off x="1104900" y="1432876"/>
            <a:ext cx="7665217" cy="0"/>
          </a:xfrm>
          <a:prstGeom prst="straightConnector1">
            <a:avLst/>
          </a:prstGeom>
          <a:noFill/>
          <a:ln cap="flat" cmpd="sng" w="12700">
            <a:solidFill>
              <a:schemeClr val="dk1"/>
            </a:solidFill>
            <a:prstDash val="solid"/>
            <a:miter lim="800000"/>
            <a:headEnd len="sm" w="sm" type="none"/>
            <a:tailEnd len="sm" w="sm" type="none"/>
          </a:ln>
        </p:spPr>
      </p:cxnSp>
      <p:sp>
        <p:nvSpPr>
          <p:cNvPr id="308" name="Google Shape;308;p30"/>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30"/>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30"/>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1" name="Google Shape;311;p30"/>
          <p:cNvSpPr txBox="1"/>
          <p:nvPr>
            <p:ph idx="10" type="dt"/>
          </p:nvPr>
        </p:nvSpPr>
        <p:spPr>
          <a:xfrm>
            <a:off x="1308100" y="700024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2" name="Google Shape;312;p30"/>
          <p:cNvSpPr txBox="1"/>
          <p:nvPr>
            <p:ph idx="11" type="ftr"/>
          </p:nvPr>
        </p:nvSpPr>
        <p:spPr>
          <a:xfrm>
            <a:off x="3920067" y="700024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13" name="Google Shape;313;p30"/>
          <p:cNvPicPr preferRelativeResize="0"/>
          <p:nvPr/>
        </p:nvPicPr>
        <p:blipFill rotWithShape="1">
          <a:blip r:embed="rId3">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314" name="Shape 314"/>
        <p:cNvGrpSpPr/>
        <p:nvPr/>
      </p:nvGrpSpPr>
      <p:grpSpPr>
        <a:xfrm>
          <a:off x="0" y="0"/>
          <a:ext cx="0" cy="0"/>
          <a:chOff x="0" y="0"/>
          <a:chExt cx="0" cy="0"/>
        </a:xfrm>
      </p:grpSpPr>
      <p:pic>
        <p:nvPicPr>
          <p:cNvPr id="315" name="Google Shape;315;p31"/>
          <p:cNvPicPr preferRelativeResize="0"/>
          <p:nvPr/>
        </p:nvPicPr>
        <p:blipFill rotWithShape="1">
          <a:blip r:embed="rId2">
            <a:alphaModFix amt="50000"/>
          </a:blip>
          <a:srcRect b="0" l="0" r="0" t="0"/>
          <a:stretch/>
        </p:blipFill>
        <p:spPr>
          <a:xfrm>
            <a:off x="-59131" y="440267"/>
            <a:ext cx="5247789" cy="6417733"/>
          </a:xfrm>
          <a:prstGeom prst="rect">
            <a:avLst/>
          </a:prstGeom>
          <a:noFill/>
          <a:ln>
            <a:noFill/>
          </a:ln>
        </p:spPr>
      </p:pic>
      <p:sp>
        <p:nvSpPr>
          <p:cNvPr id="316" name="Google Shape;316;p31"/>
          <p:cNvSpPr/>
          <p:nvPr/>
        </p:nvSpPr>
        <p:spPr>
          <a:xfrm>
            <a:off x="4625043" y="4040815"/>
            <a:ext cx="1020741" cy="1239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1"/>
          <p:cNvSpPr/>
          <p:nvPr/>
        </p:nvSpPr>
        <p:spPr>
          <a:xfrm>
            <a:off x="8333292" y="-8128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31"/>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31"/>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p31"/>
          <p:cNvSpPr txBox="1"/>
          <p:nvPr>
            <p:ph type="ctrTitle"/>
          </p:nvPr>
        </p:nvSpPr>
        <p:spPr>
          <a:xfrm>
            <a:off x="4638185" y="882726"/>
            <a:ext cx="7178040"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Tahoma"/>
              <a:buNone/>
              <a:defRPr b="1" i="0" sz="60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31"/>
          <p:cNvSpPr txBox="1"/>
          <p:nvPr>
            <p:ph idx="1" type="subTitle"/>
          </p:nvPr>
        </p:nvSpPr>
        <p:spPr>
          <a:xfrm>
            <a:off x="4656210" y="2828911"/>
            <a:ext cx="7203315" cy="2608061"/>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2" name="Google Shape;322;p31"/>
          <p:cNvSpPr txBox="1"/>
          <p:nvPr>
            <p:ph idx="10" type="dt"/>
          </p:nvPr>
        </p:nvSpPr>
        <p:spPr>
          <a:xfrm>
            <a:off x="1308100" y="694266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3" name="Google Shape;323;p31"/>
          <p:cNvSpPr txBox="1"/>
          <p:nvPr>
            <p:ph idx="11" type="ftr"/>
          </p:nvPr>
        </p:nvSpPr>
        <p:spPr>
          <a:xfrm>
            <a:off x="3920067" y="694266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24" name="Google Shape;324;p31"/>
          <p:cNvPicPr preferRelativeResize="0"/>
          <p:nvPr/>
        </p:nvPicPr>
        <p:blipFill rotWithShape="1">
          <a:blip r:embed="rId3">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lt1"/>
        </a:solidFill>
      </p:bgPr>
    </p:bg>
    <p:spTree>
      <p:nvGrpSpPr>
        <p:cNvPr id="39" name="Shape 39"/>
        <p:cNvGrpSpPr/>
        <p:nvPr/>
      </p:nvGrpSpPr>
      <p:grpSpPr>
        <a:xfrm>
          <a:off x="0" y="0"/>
          <a:ext cx="0" cy="0"/>
          <a:chOff x="0" y="0"/>
          <a:chExt cx="0" cy="0"/>
        </a:xfrm>
      </p:grpSpPr>
      <p:pic>
        <p:nvPicPr>
          <p:cNvPr id="40" name="Google Shape;40;p4"/>
          <p:cNvPicPr preferRelativeResize="0"/>
          <p:nvPr/>
        </p:nvPicPr>
        <p:blipFill rotWithShape="1">
          <a:blip r:embed="rId2">
            <a:alphaModFix amt="50000"/>
          </a:blip>
          <a:srcRect b="0" l="0" r="0" t="0"/>
          <a:stretch/>
        </p:blipFill>
        <p:spPr>
          <a:xfrm>
            <a:off x="0" y="2956797"/>
            <a:ext cx="12192001" cy="3901204"/>
          </a:xfrm>
          <a:prstGeom prst="rect">
            <a:avLst/>
          </a:prstGeom>
          <a:noFill/>
          <a:ln>
            <a:noFill/>
          </a:ln>
        </p:spPr>
      </p:pic>
      <p:sp>
        <p:nvSpPr>
          <p:cNvPr id="41" name="Google Shape;41;p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4"/>
          <p:cNvSpPr txBox="1"/>
          <p:nvPr>
            <p:ph type="ctrTitle"/>
          </p:nvPr>
        </p:nvSpPr>
        <p:spPr>
          <a:xfrm>
            <a:off x="1104900" y="1602557"/>
            <a:ext cx="7665217"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subTitle"/>
          </p:nvPr>
        </p:nvSpPr>
        <p:spPr>
          <a:xfrm>
            <a:off x="1104900" y="720999"/>
            <a:ext cx="7707237"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44" name="Google Shape;44;p4"/>
          <p:cNvCxnSpPr/>
          <p:nvPr/>
        </p:nvCxnSpPr>
        <p:spPr>
          <a:xfrm>
            <a:off x="1104900" y="1432876"/>
            <a:ext cx="7665217" cy="0"/>
          </a:xfrm>
          <a:prstGeom prst="straightConnector1">
            <a:avLst/>
          </a:prstGeom>
          <a:noFill/>
          <a:ln cap="flat" cmpd="sng" w="12700">
            <a:solidFill>
              <a:schemeClr val="dk1"/>
            </a:solidFill>
            <a:prstDash val="solid"/>
            <a:miter lim="800000"/>
            <a:headEnd len="sm" w="sm" type="none"/>
            <a:tailEnd len="sm" w="sm" type="none"/>
          </a:ln>
        </p:spPr>
      </p:cxnSp>
      <p:sp>
        <p:nvSpPr>
          <p:cNvPr id="45" name="Google Shape;45;p4"/>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Google Shape;47;p4"/>
          <p:cNvSpPr/>
          <p:nvPr/>
        </p:nvSpPr>
        <p:spPr>
          <a:xfrm flipH="1" rot="10800000">
            <a:off x="0" y="0"/>
            <a:ext cx="1309484" cy="32004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4"/>
          <p:cNvSpPr txBox="1"/>
          <p:nvPr>
            <p:ph idx="10" type="dt"/>
          </p:nvPr>
        </p:nvSpPr>
        <p:spPr>
          <a:xfrm>
            <a:off x="1308100" y="700024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
          <p:cNvSpPr txBox="1"/>
          <p:nvPr>
            <p:ph idx="11" type="ftr"/>
          </p:nvPr>
        </p:nvSpPr>
        <p:spPr>
          <a:xfrm>
            <a:off x="3920067" y="700024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50" name="Google Shape;50;p4"/>
          <p:cNvPicPr preferRelativeResize="0"/>
          <p:nvPr/>
        </p:nvPicPr>
        <p:blipFill rotWithShape="1">
          <a:blip r:embed="rId3">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spTree>
      <p:nvGrpSpPr>
        <p:cNvPr id="325" name="Shape 325"/>
        <p:cNvGrpSpPr/>
        <p:nvPr/>
      </p:nvGrpSpPr>
      <p:grpSpPr>
        <a:xfrm>
          <a:off x="0" y="0"/>
          <a:ext cx="0" cy="0"/>
          <a:chOff x="0" y="0"/>
          <a:chExt cx="0" cy="0"/>
        </a:xfrm>
      </p:grpSpPr>
      <p:sp>
        <p:nvSpPr>
          <p:cNvPr id="326" name="Google Shape;326;p32"/>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2"/>
          <p:cNvSpPr/>
          <p:nvPr/>
        </p:nvSpPr>
        <p:spPr>
          <a:xfrm flipH="1" rot="10800000">
            <a:off x="1" y="1"/>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p32"/>
          <p:cNvSpPr/>
          <p:nvPr/>
        </p:nvSpPr>
        <p:spPr>
          <a:xfrm flipH="1" rot="10800000">
            <a:off x="0" y="0"/>
            <a:ext cx="2806768" cy="6859787"/>
          </a:xfrm>
          <a:prstGeom prst="rtTriangle">
            <a:avLst/>
          </a:prstGeom>
          <a:solidFill>
            <a:schemeClr val="lt1">
              <a:alpha val="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p32"/>
          <p:cNvSpPr txBox="1"/>
          <p:nvPr>
            <p:ph idx="1" type="body"/>
          </p:nvPr>
        </p:nvSpPr>
        <p:spPr>
          <a:xfrm>
            <a:off x="800100" y="3947168"/>
            <a:ext cx="935143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lt1"/>
              </a:buClr>
              <a:buSzPts val="2400"/>
              <a:buFont typeface="Arial"/>
              <a:buNone/>
              <a:defRPr sz="24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0" name="Google Shape;330;p32"/>
          <p:cNvSpPr txBox="1"/>
          <p:nvPr>
            <p:ph type="title"/>
          </p:nvPr>
        </p:nvSpPr>
        <p:spPr>
          <a:xfrm>
            <a:off x="800100" y="2002631"/>
            <a:ext cx="9351433" cy="17941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32"/>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2"/>
          <p:cNvSpPr txBox="1"/>
          <p:nvPr>
            <p:ph idx="10" type="dt"/>
          </p:nvPr>
        </p:nvSpPr>
        <p:spPr>
          <a:xfrm>
            <a:off x="1308100" y="690880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3" name="Google Shape;333;p32"/>
          <p:cNvSpPr txBox="1"/>
          <p:nvPr>
            <p:ph idx="11" type="ftr"/>
          </p:nvPr>
        </p:nvSpPr>
        <p:spPr>
          <a:xfrm>
            <a:off x="3920067" y="690880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34" name="Google Shape;334;p32"/>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335" name="Shape 335"/>
        <p:cNvGrpSpPr/>
        <p:nvPr/>
      </p:nvGrpSpPr>
      <p:grpSpPr>
        <a:xfrm>
          <a:off x="0" y="0"/>
          <a:ext cx="0" cy="0"/>
          <a:chOff x="0" y="0"/>
          <a:chExt cx="0" cy="0"/>
        </a:xfrm>
      </p:grpSpPr>
      <p:sp>
        <p:nvSpPr>
          <p:cNvPr id="336" name="Google Shape;336;p33"/>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3"/>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33"/>
          <p:cNvSpPr/>
          <p:nvPr/>
        </p:nvSpPr>
        <p:spPr>
          <a:xfrm flipH="1" rot="10800000">
            <a:off x="0" y="0"/>
            <a:ext cx="2806768" cy="6859787"/>
          </a:xfrm>
          <a:prstGeom prst="rtTriangle">
            <a:avLst/>
          </a:prstGeom>
          <a:solidFill>
            <a:schemeClr val="lt1">
              <a:alpha val="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9" name="Google Shape;339;p33"/>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p33"/>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1" name="Google Shape;341;p33"/>
          <p:cNvSpPr txBox="1"/>
          <p:nvPr>
            <p:ph type="title"/>
          </p:nvPr>
        </p:nvSpPr>
        <p:spPr>
          <a:xfrm>
            <a:off x="800100" y="1821395"/>
            <a:ext cx="9182100"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33"/>
          <p:cNvSpPr txBox="1"/>
          <p:nvPr>
            <p:ph idx="10" type="dt"/>
          </p:nvPr>
        </p:nvSpPr>
        <p:spPr>
          <a:xfrm>
            <a:off x="1308100" y="708152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3" name="Google Shape;343;p33"/>
          <p:cNvSpPr txBox="1"/>
          <p:nvPr>
            <p:ph idx="11" type="ftr"/>
          </p:nvPr>
        </p:nvSpPr>
        <p:spPr>
          <a:xfrm>
            <a:off x="3920067" y="708152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44" name="Google Shape;344;p33"/>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Yellow">
  <p:cSld name="Divider Slide - Yellow">
    <p:bg>
      <p:bgPr>
        <a:solidFill>
          <a:schemeClr val="lt1"/>
        </a:solidFill>
      </p:bgPr>
    </p:bg>
    <p:spTree>
      <p:nvGrpSpPr>
        <p:cNvPr id="345" name="Shape 345"/>
        <p:cNvGrpSpPr/>
        <p:nvPr/>
      </p:nvGrpSpPr>
      <p:grpSpPr>
        <a:xfrm>
          <a:off x="0" y="0"/>
          <a:ext cx="0" cy="0"/>
          <a:chOff x="0" y="0"/>
          <a:chExt cx="0" cy="0"/>
        </a:xfrm>
      </p:grpSpPr>
      <p:sp>
        <p:nvSpPr>
          <p:cNvPr id="346" name="Google Shape;346;p34"/>
          <p:cNvSpPr txBox="1"/>
          <p:nvPr>
            <p:ph type="title"/>
          </p:nvPr>
        </p:nvSpPr>
        <p:spPr>
          <a:xfrm>
            <a:off x="368254" y="2766218"/>
            <a:ext cx="845401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34"/>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p3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9" name="Google Shape;349;p34"/>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0" name="Google Shape;350;p34"/>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1" name="Google Shape;351;p34"/>
          <p:cNvSpPr txBox="1"/>
          <p:nvPr>
            <p:ph idx="10" type="dt"/>
          </p:nvPr>
        </p:nvSpPr>
        <p:spPr>
          <a:xfrm>
            <a:off x="590127" y="708067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2" name="Google Shape;352;p34"/>
          <p:cNvSpPr txBox="1"/>
          <p:nvPr>
            <p:ph idx="11" type="ftr"/>
          </p:nvPr>
        </p:nvSpPr>
        <p:spPr>
          <a:xfrm>
            <a:off x="3202094" y="708067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53" name="Google Shape;353;p34"/>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Black">
  <p:cSld name="Divider Slide - Black">
    <p:spTree>
      <p:nvGrpSpPr>
        <p:cNvPr id="354" name="Shape 354"/>
        <p:cNvGrpSpPr/>
        <p:nvPr/>
      </p:nvGrpSpPr>
      <p:grpSpPr>
        <a:xfrm>
          <a:off x="0" y="0"/>
          <a:ext cx="0" cy="0"/>
          <a:chOff x="0" y="0"/>
          <a:chExt cx="0" cy="0"/>
        </a:xfrm>
      </p:grpSpPr>
      <p:sp>
        <p:nvSpPr>
          <p:cNvPr id="355" name="Google Shape;355;p35"/>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35"/>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57" name="Google Shape;357;p35"/>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358" name="Google Shape;358;p35"/>
          <p:cNvSpPr txBox="1"/>
          <p:nvPr>
            <p:ph type="title"/>
          </p:nvPr>
        </p:nvSpPr>
        <p:spPr>
          <a:xfrm>
            <a:off x="368254" y="2766218"/>
            <a:ext cx="846247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9" name="Google Shape;359;p35"/>
          <p:cNvSpPr/>
          <p:nvPr/>
        </p:nvSpPr>
        <p:spPr>
          <a:xfrm flipH="1" rot="10800000">
            <a:off x="0" y="0"/>
            <a:ext cx="1309484" cy="3200400"/>
          </a:xfrm>
          <a:prstGeom prst="rtTriangle">
            <a:avLst/>
          </a:pr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35"/>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1" name="Google Shape;361;p35"/>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2" name="Google Shape;362;p35"/>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Yellow">
  <p:cSld name="Content - Yellow">
    <p:bg>
      <p:bgPr>
        <a:solidFill>
          <a:schemeClr val="lt1"/>
        </a:solidFill>
      </p:bgPr>
    </p:bg>
    <p:spTree>
      <p:nvGrpSpPr>
        <p:cNvPr id="363" name="Shape 363"/>
        <p:cNvGrpSpPr/>
        <p:nvPr/>
      </p:nvGrpSpPr>
      <p:grpSpPr>
        <a:xfrm>
          <a:off x="0" y="0"/>
          <a:ext cx="0" cy="0"/>
          <a:chOff x="0" y="0"/>
          <a:chExt cx="0" cy="0"/>
        </a:xfrm>
      </p:grpSpPr>
      <p:sp>
        <p:nvSpPr>
          <p:cNvPr id="364" name="Google Shape;364;p36"/>
          <p:cNvSpPr/>
          <p:nvPr/>
        </p:nvSpPr>
        <p:spPr>
          <a:xfrm>
            <a:off x="9370373" y="0"/>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36"/>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6" name="Google Shape;366;p36"/>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367" name="Google Shape;367;p36"/>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
        <p:nvSpPr>
          <p:cNvPr id="368" name="Google Shape;368;p36"/>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6"/>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Yellow">
  <p:cSld name="Title and Content - Yellow">
    <p:spTree>
      <p:nvGrpSpPr>
        <p:cNvPr id="370" name="Shape 370"/>
        <p:cNvGrpSpPr/>
        <p:nvPr/>
      </p:nvGrpSpPr>
      <p:grpSpPr>
        <a:xfrm>
          <a:off x="0" y="0"/>
          <a:ext cx="0" cy="0"/>
          <a:chOff x="0" y="0"/>
          <a:chExt cx="0" cy="0"/>
        </a:xfrm>
      </p:grpSpPr>
      <p:sp>
        <p:nvSpPr>
          <p:cNvPr id="371" name="Google Shape;371;p37"/>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37"/>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3" name="Google Shape;373;p37"/>
          <p:cNvSpPr/>
          <p:nvPr/>
        </p:nvSpPr>
        <p:spPr>
          <a:xfrm flipH="1" rot="10800000">
            <a:off x="0" y="0"/>
            <a:ext cx="1403019" cy="34290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4" name="Google Shape;374;p37"/>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5" name="Google Shape;375;p37"/>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7"/>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7" name="Google Shape;377;p37"/>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8" name="Google Shape;378;p37"/>
          <p:cNvSpPr/>
          <p:nvPr/>
        </p:nvSpPr>
        <p:spPr>
          <a:xfrm flipH="1" rot="10800000">
            <a:off x="0" y="0"/>
            <a:ext cx="1091237" cy="2667000"/>
          </a:xfrm>
          <a:prstGeom prst="rtTriangle">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9" name="Google Shape;379;p37"/>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lack">
  <p:cSld name="Title and Content - Black">
    <p:spTree>
      <p:nvGrpSpPr>
        <p:cNvPr id="380" name="Shape 380"/>
        <p:cNvGrpSpPr/>
        <p:nvPr/>
      </p:nvGrpSpPr>
      <p:grpSpPr>
        <a:xfrm>
          <a:off x="0" y="0"/>
          <a:ext cx="0" cy="0"/>
          <a:chOff x="0" y="0"/>
          <a:chExt cx="0" cy="0"/>
        </a:xfrm>
      </p:grpSpPr>
      <p:sp>
        <p:nvSpPr>
          <p:cNvPr id="381" name="Google Shape;381;p38"/>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38"/>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3" name="Google Shape;383;p38"/>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384" name="Google Shape;384;p38"/>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38"/>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38"/>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7" name="Google Shape;387;p38"/>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8" name="Google Shape;388;p38"/>
          <p:cNvSpPr/>
          <p:nvPr/>
        </p:nvSpPr>
        <p:spPr>
          <a:xfrm flipH="1" rot="10800000">
            <a:off x="0" y="0"/>
            <a:ext cx="1403019" cy="3429000"/>
          </a:xfrm>
          <a:prstGeom prst="rtTriangle">
            <a:avLst/>
          </a:pr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p38"/>
          <p:cNvSpPr/>
          <p:nvPr/>
        </p:nvSpPr>
        <p:spPr>
          <a:xfrm flipH="1" rot="10800000">
            <a:off x="0" y="0"/>
            <a:ext cx="1091237" cy="2667000"/>
          </a:xfrm>
          <a:prstGeom prst="rtTriangle">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Short">
  <p:cSld name="Table of Contents - Short">
    <p:bg>
      <p:bgPr>
        <a:solidFill>
          <a:schemeClr val="lt1"/>
        </a:solidFill>
      </p:bgPr>
    </p:bg>
    <p:spTree>
      <p:nvGrpSpPr>
        <p:cNvPr id="390" name="Shape 390"/>
        <p:cNvGrpSpPr/>
        <p:nvPr/>
      </p:nvGrpSpPr>
      <p:grpSpPr>
        <a:xfrm>
          <a:off x="0" y="0"/>
          <a:ext cx="0" cy="0"/>
          <a:chOff x="0" y="0"/>
          <a:chExt cx="0" cy="0"/>
        </a:xfrm>
      </p:grpSpPr>
      <p:sp>
        <p:nvSpPr>
          <p:cNvPr id="391" name="Google Shape;391;p39"/>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39"/>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39"/>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4" name="Google Shape;394;p39"/>
          <p:cNvSpPr txBox="1"/>
          <p:nvPr>
            <p:ph type="ctrTitle"/>
          </p:nvPr>
        </p:nvSpPr>
        <p:spPr>
          <a:xfrm>
            <a:off x="1104900" y="1401387"/>
            <a:ext cx="7956722"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39"/>
          <p:cNvSpPr txBox="1"/>
          <p:nvPr>
            <p:ph idx="1" type="subTitle"/>
          </p:nvPr>
        </p:nvSpPr>
        <p:spPr>
          <a:xfrm>
            <a:off x="1104900" y="720999"/>
            <a:ext cx="7940694"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6" name="Google Shape;396;p39"/>
          <p:cNvSpPr txBox="1"/>
          <p:nvPr>
            <p:ph idx="10" type="dt"/>
          </p:nvPr>
        </p:nvSpPr>
        <p:spPr>
          <a:xfrm>
            <a:off x="1308100" y="7008019"/>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7" name="Google Shape;397;p39"/>
          <p:cNvSpPr txBox="1"/>
          <p:nvPr>
            <p:ph idx="11" type="ftr"/>
          </p:nvPr>
        </p:nvSpPr>
        <p:spPr>
          <a:xfrm>
            <a:off x="3920067" y="7008019"/>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8" name="Google Shape;398;p39"/>
          <p:cNvSpPr txBox="1"/>
          <p:nvPr>
            <p:ph idx="2" type="body"/>
          </p:nvPr>
        </p:nvSpPr>
        <p:spPr>
          <a:xfrm>
            <a:off x="1227438" y="3361036"/>
            <a:ext cx="6763265" cy="3262185"/>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9" name="Google Shape;399;p39"/>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Long">
  <p:cSld name="Table of Contents - Long">
    <p:bg>
      <p:bgPr>
        <a:solidFill>
          <a:schemeClr val="lt1"/>
        </a:solidFill>
      </p:bgPr>
    </p:bg>
    <p:spTree>
      <p:nvGrpSpPr>
        <p:cNvPr id="400" name="Shape 400"/>
        <p:cNvGrpSpPr/>
        <p:nvPr/>
      </p:nvGrpSpPr>
      <p:grpSpPr>
        <a:xfrm>
          <a:off x="0" y="0"/>
          <a:ext cx="0" cy="0"/>
          <a:chOff x="0" y="0"/>
          <a:chExt cx="0" cy="0"/>
        </a:xfrm>
      </p:grpSpPr>
      <p:sp>
        <p:nvSpPr>
          <p:cNvPr id="401" name="Google Shape;401;p40"/>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0"/>
          <p:cNvSpPr txBox="1"/>
          <p:nvPr>
            <p:ph type="ctrTitle"/>
          </p:nvPr>
        </p:nvSpPr>
        <p:spPr>
          <a:xfrm>
            <a:off x="1030759" y="1353425"/>
            <a:ext cx="10706100" cy="174494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40"/>
          <p:cNvSpPr txBox="1"/>
          <p:nvPr>
            <p:ph idx="1" type="subTitle"/>
          </p:nvPr>
        </p:nvSpPr>
        <p:spPr>
          <a:xfrm>
            <a:off x="1104900" y="720999"/>
            <a:ext cx="10706100"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4" name="Google Shape;404;p40"/>
          <p:cNvSpPr txBox="1"/>
          <p:nvPr>
            <p:ph idx="2" type="body"/>
          </p:nvPr>
        </p:nvSpPr>
        <p:spPr>
          <a:xfrm>
            <a:off x="1227438" y="3262185"/>
            <a:ext cx="10116065" cy="293267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5" name="Google Shape;405;p40"/>
          <p:cNvSpPr txBox="1"/>
          <p:nvPr>
            <p:ph idx="10" type="dt"/>
          </p:nvPr>
        </p:nvSpPr>
        <p:spPr>
          <a:xfrm>
            <a:off x="1308100" y="701516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6" name="Google Shape;406;p40"/>
          <p:cNvSpPr txBox="1"/>
          <p:nvPr>
            <p:ph idx="11" type="ftr"/>
          </p:nvPr>
        </p:nvSpPr>
        <p:spPr>
          <a:xfrm>
            <a:off x="3920067" y="701516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Large Photo">
  <p:cSld name="Bio - Large Photo">
    <p:spTree>
      <p:nvGrpSpPr>
        <p:cNvPr id="407" name="Shape 407"/>
        <p:cNvGrpSpPr/>
        <p:nvPr/>
      </p:nvGrpSpPr>
      <p:grpSpPr>
        <a:xfrm>
          <a:off x="0" y="0"/>
          <a:ext cx="0" cy="0"/>
          <a:chOff x="0" y="0"/>
          <a:chExt cx="0" cy="0"/>
        </a:xfrm>
      </p:grpSpPr>
      <p:sp>
        <p:nvSpPr>
          <p:cNvPr id="408" name="Google Shape;408;p41"/>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p41"/>
          <p:cNvSpPr/>
          <p:nvPr>
            <p:ph idx="2" type="pic"/>
          </p:nvPr>
        </p:nvSpPr>
        <p:spPr>
          <a:xfrm>
            <a:off x="0" y="0"/>
            <a:ext cx="4853883" cy="6859588"/>
          </a:xfrm>
          <a:prstGeom prst="rect">
            <a:avLst/>
          </a:prstGeom>
          <a:noFill/>
          <a:ln>
            <a:noFill/>
          </a:ln>
        </p:spPr>
      </p:sp>
      <p:sp>
        <p:nvSpPr>
          <p:cNvPr id="410" name="Google Shape;410;p41"/>
          <p:cNvSpPr txBox="1"/>
          <p:nvPr>
            <p:ph type="title"/>
          </p:nvPr>
        </p:nvSpPr>
        <p:spPr>
          <a:xfrm>
            <a:off x="5273269" y="365125"/>
            <a:ext cx="654794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41"/>
          <p:cNvSpPr txBox="1"/>
          <p:nvPr>
            <p:ph idx="1" type="body"/>
          </p:nvPr>
        </p:nvSpPr>
        <p:spPr>
          <a:xfrm>
            <a:off x="5273269" y="2433816"/>
            <a:ext cx="6537731" cy="389952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sz="1800"/>
            </a:lvl1pPr>
            <a:lvl2pPr indent="-330200" lvl="1" marL="914400" algn="l">
              <a:lnSpc>
                <a:spcPct val="100000"/>
              </a:lnSpc>
              <a:spcBef>
                <a:spcPts val="500"/>
              </a:spcBef>
              <a:spcAft>
                <a:spcPts val="0"/>
              </a:spcAft>
              <a:buClr>
                <a:schemeClr val="dk1"/>
              </a:buClr>
              <a:buSzPts val="1600"/>
              <a:buChar char="•"/>
              <a:defRPr sz="16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2" name="Google Shape;412;p41"/>
          <p:cNvSpPr txBox="1"/>
          <p:nvPr>
            <p:ph idx="3" type="body"/>
          </p:nvPr>
        </p:nvSpPr>
        <p:spPr>
          <a:xfrm>
            <a:off x="5273269" y="1716218"/>
            <a:ext cx="654794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413" name="Google Shape;413;p41"/>
          <p:cNvCxnSpPr/>
          <p:nvPr/>
        </p:nvCxnSpPr>
        <p:spPr>
          <a:xfrm>
            <a:off x="5273269" y="2307385"/>
            <a:ext cx="6080531" cy="0"/>
          </a:xfrm>
          <a:prstGeom prst="straightConnector1">
            <a:avLst/>
          </a:prstGeom>
          <a:noFill/>
          <a:ln cap="flat" cmpd="sng" w="12700">
            <a:solidFill>
              <a:schemeClr val="dk1"/>
            </a:solidFill>
            <a:prstDash val="solid"/>
            <a:miter lim="800000"/>
            <a:headEnd len="sm" w="sm" type="none"/>
            <a:tailEnd len="sm" w="sm" type="none"/>
          </a:ln>
        </p:spPr>
      </p:cxnSp>
      <p:sp>
        <p:nvSpPr>
          <p:cNvPr id="414" name="Google Shape;414;p41"/>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5" name="Google Shape;415;p41"/>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51" name="Shape 51"/>
        <p:cNvGrpSpPr/>
        <p:nvPr/>
      </p:nvGrpSpPr>
      <p:grpSpPr>
        <a:xfrm>
          <a:off x="0" y="0"/>
          <a:ext cx="0" cy="0"/>
          <a:chOff x="0" y="0"/>
          <a:chExt cx="0" cy="0"/>
        </a:xfrm>
      </p:grpSpPr>
      <p:pic>
        <p:nvPicPr>
          <p:cNvPr id="52" name="Google Shape;52;p5"/>
          <p:cNvPicPr preferRelativeResize="0"/>
          <p:nvPr/>
        </p:nvPicPr>
        <p:blipFill rotWithShape="1">
          <a:blip r:embed="rId2">
            <a:alphaModFix amt="50000"/>
          </a:blip>
          <a:srcRect b="0" l="0" r="0" t="0"/>
          <a:stretch/>
        </p:blipFill>
        <p:spPr>
          <a:xfrm>
            <a:off x="-59131" y="440267"/>
            <a:ext cx="5247789" cy="6417733"/>
          </a:xfrm>
          <a:prstGeom prst="rect">
            <a:avLst/>
          </a:prstGeom>
          <a:noFill/>
          <a:ln>
            <a:noFill/>
          </a:ln>
        </p:spPr>
      </p:pic>
      <p:sp>
        <p:nvSpPr>
          <p:cNvPr id="53" name="Google Shape;53;p5"/>
          <p:cNvSpPr/>
          <p:nvPr/>
        </p:nvSpPr>
        <p:spPr>
          <a:xfrm>
            <a:off x="4625043" y="4040815"/>
            <a:ext cx="1020741" cy="1239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Google Shape;54;p5"/>
          <p:cNvSpPr/>
          <p:nvPr/>
        </p:nvSpPr>
        <p:spPr>
          <a:xfrm>
            <a:off x="8333292" y="-8128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Google Shape;55;p5"/>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5"/>
          <p:cNvSpPr/>
          <p:nvPr/>
        </p:nvSpPr>
        <p:spPr>
          <a:xfrm flipH="1" rot="10800000">
            <a:off x="0" y="0"/>
            <a:ext cx="1309484" cy="32004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5"/>
          <p:cNvSpPr txBox="1"/>
          <p:nvPr>
            <p:ph type="ctrTitle"/>
          </p:nvPr>
        </p:nvSpPr>
        <p:spPr>
          <a:xfrm>
            <a:off x="4638185" y="882726"/>
            <a:ext cx="7178040"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Tahoma"/>
              <a:buNone/>
              <a:defRPr b="1" i="0" sz="60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
          <p:cNvSpPr txBox="1"/>
          <p:nvPr>
            <p:ph idx="1" type="subTitle"/>
          </p:nvPr>
        </p:nvSpPr>
        <p:spPr>
          <a:xfrm>
            <a:off x="4656210" y="2828911"/>
            <a:ext cx="7203315" cy="2608061"/>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9" name="Google Shape;59;p5"/>
          <p:cNvSpPr txBox="1"/>
          <p:nvPr>
            <p:ph idx="10" type="dt"/>
          </p:nvPr>
        </p:nvSpPr>
        <p:spPr>
          <a:xfrm>
            <a:off x="1308100" y="6942667"/>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5"/>
          <p:cNvSpPr txBox="1"/>
          <p:nvPr>
            <p:ph idx="11" type="ftr"/>
          </p:nvPr>
        </p:nvSpPr>
        <p:spPr>
          <a:xfrm>
            <a:off x="3920067" y="6942667"/>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61" name="Google Shape;61;p5"/>
          <p:cNvPicPr preferRelativeResize="0"/>
          <p:nvPr/>
        </p:nvPicPr>
        <p:blipFill rotWithShape="1">
          <a:blip r:embed="rId3">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Small Photo">
  <p:cSld name="Bio - Small Photo">
    <p:spTree>
      <p:nvGrpSpPr>
        <p:cNvPr id="416" name="Shape 416"/>
        <p:cNvGrpSpPr/>
        <p:nvPr/>
      </p:nvGrpSpPr>
      <p:grpSpPr>
        <a:xfrm>
          <a:off x="0" y="0"/>
          <a:ext cx="0" cy="0"/>
          <a:chOff x="0" y="0"/>
          <a:chExt cx="0" cy="0"/>
        </a:xfrm>
      </p:grpSpPr>
      <p:sp>
        <p:nvSpPr>
          <p:cNvPr id="417" name="Google Shape;417;p42"/>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8" name="Google Shape;418;p42"/>
          <p:cNvSpPr/>
          <p:nvPr>
            <p:ph idx="2" type="pic"/>
          </p:nvPr>
        </p:nvSpPr>
        <p:spPr>
          <a:xfrm>
            <a:off x="405635" y="2131224"/>
            <a:ext cx="3135087" cy="4284566"/>
          </a:xfrm>
          <a:prstGeom prst="rect">
            <a:avLst/>
          </a:prstGeom>
          <a:noFill/>
          <a:ln>
            <a:noFill/>
          </a:ln>
        </p:spPr>
      </p:sp>
      <p:sp>
        <p:nvSpPr>
          <p:cNvPr id="419" name="Google Shape;419;p42"/>
          <p:cNvSpPr txBox="1"/>
          <p:nvPr>
            <p:ph type="title"/>
          </p:nvPr>
        </p:nvSpPr>
        <p:spPr>
          <a:xfrm>
            <a:off x="313039" y="365125"/>
            <a:ext cx="10680388" cy="83803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42"/>
          <p:cNvSpPr txBox="1"/>
          <p:nvPr>
            <p:ph idx="1" type="body"/>
          </p:nvPr>
        </p:nvSpPr>
        <p:spPr>
          <a:xfrm>
            <a:off x="3877606" y="2360745"/>
            <a:ext cx="7115820" cy="3315125"/>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000"/>
              </a:spcBef>
              <a:spcAft>
                <a:spcPts val="0"/>
              </a:spcAft>
              <a:buClr>
                <a:schemeClr val="dk1"/>
              </a:buClr>
              <a:buSzPts val="2000"/>
              <a:buChar char="•"/>
              <a:defRPr sz="2000"/>
            </a:lvl1pPr>
            <a:lvl2pPr indent="-342900" lvl="1" marL="914400" algn="l">
              <a:lnSpc>
                <a:spcPct val="110000"/>
              </a:lnSpc>
              <a:spcBef>
                <a:spcPts val="500"/>
              </a:spcBef>
              <a:spcAft>
                <a:spcPts val="0"/>
              </a:spcAft>
              <a:buClr>
                <a:schemeClr val="dk1"/>
              </a:buClr>
              <a:buSzPts val="1800"/>
              <a:buChar char="•"/>
              <a:defRPr sz="1800"/>
            </a:lvl2pPr>
            <a:lvl3pPr indent="-330200" lvl="2" marL="1371600" algn="l">
              <a:lnSpc>
                <a:spcPct val="110000"/>
              </a:lnSpc>
              <a:spcBef>
                <a:spcPts val="500"/>
              </a:spcBef>
              <a:spcAft>
                <a:spcPts val="0"/>
              </a:spcAft>
              <a:buClr>
                <a:schemeClr val="dk1"/>
              </a:buClr>
              <a:buSzPts val="1600"/>
              <a:buChar char="•"/>
              <a:defRPr sz="1600"/>
            </a:lvl3pPr>
            <a:lvl4pPr indent="-317500" lvl="3" marL="1828800" algn="l">
              <a:lnSpc>
                <a:spcPct val="110000"/>
              </a:lnSpc>
              <a:spcBef>
                <a:spcPts val="500"/>
              </a:spcBef>
              <a:spcAft>
                <a:spcPts val="0"/>
              </a:spcAft>
              <a:buClr>
                <a:schemeClr val="dk1"/>
              </a:buClr>
              <a:buSzPts val="1400"/>
              <a:buChar char="•"/>
              <a:defRPr sz="1400"/>
            </a:lvl4pPr>
            <a:lvl5pPr indent="-317500" lvl="4" marL="2286000" algn="l">
              <a:lnSpc>
                <a:spcPct val="11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42"/>
          <p:cNvSpPr txBox="1"/>
          <p:nvPr>
            <p:ph idx="3" type="body"/>
          </p:nvPr>
        </p:nvSpPr>
        <p:spPr>
          <a:xfrm>
            <a:off x="405635" y="1227149"/>
            <a:ext cx="10587791" cy="398038"/>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422" name="Google Shape;422;p42"/>
          <p:cNvCxnSpPr/>
          <p:nvPr/>
        </p:nvCxnSpPr>
        <p:spPr>
          <a:xfrm>
            <a:off x="405635" y="1729991"/>
            <a:ext cx="10587791" cy="0"/>
          </a:xfrm>
          <a:prstGeom prst="straightConnector1">
            <a:avLst/>
          </a:prstGeom>
          <a:noFill/>
          <a:ln cap="flat" cmpd="sng" w="12700">
            <a:solidFill>
              <a:schemeClr val="dk1"/>
            </a:solidFill>
            <a:prstDash val="solid"/>
            <a:miter lim="800000"/>
            <a:headEnd len="sm" w="sm" type="none"/>
            <a:tailEnd len="sm" w="sm" type="none"/>
          </a:ln>
        </p:spPr>
      </p:cxnSp>
      <p:sp>
        <p:nvSpPr>
          <p:cNvPr id="423" name="Google Shape;423;p42"/>
          <p:cNvSpPr txBox="1"/>
          <p:nvPr>
            <p:ph idx="10" type="dt"/>
          </p:nvPr>
        </p:nvSpPr>
        <p:spPr>
          <a:xfrm>
            <a:off x="1308100" y="707231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4" name="Google Shape;424;p42"/>
          <p:cNvSpPr txBox="1"/>
          <p:nvPr>
            <p:ph idx="11" type="ftr"/>
          </p:nvPr>
        </p:nvSpPr>
        <p:spPr>
          <a:xfrm>
            <a:off x="3920067" y="707231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425" name="Google Shape;425;p42"/>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3 People">
  <p:cSld name="Bio - 3 People">
    <p:spTree>
      <p:nvGrpSpPr>
        <p:cNvPr id="426" name="Shape 426"/>
        <p:cNvGrpSpPr/>
        <p:nvPr/>
      </p:nvGrpSpPr>
      <p:grpSpPr>
        <a:xfrm>
          <a:off x="0" y="0"/>
          <a:ext cx="0" cy="0"/>
          <a:chOff x="0" y="0"/>
          <a:chExt cx="0" cy="0"/>
        </a:xfrm>
      </p:grpSpPr>
      <p:sp>
        <p:nvSpPr>
          <p:cNvPr id="427" name="Google Shape;427;p43"/>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p43"/>
          <p:cNvSpPr/>
          <p:nvPr>
            <p:ph idx="2" type="pic"/>
          </p:nvPr>
        </p:nvSpPr>
        <p:spPr>
          <a:xfrm>
            <a:off x="913883" y="374754"/>
            <a:ext cx="2543500" cy="2760331"/>
          </a:xfrm>
          <a:prstGeom prst="rect">
            <a:avLst/>
          </a:prstGeom>
          <a:noFill/>
          <a:ln>
            <a:noFill/>
          </a:ln>
        </p:spPr>
      </p:sp>
      <p:sp>
        <p:nvSpPr>
          <p:cNvPr id="429" name="Google Shape;429;p43"/>
          <p:cNvSpPr/>
          <p:nvPr>
            <p:ph idx="3" type="pic"/>
          </p:nvPr>
        </p:nvSpPr>
        <p:spPr>
          <a:xfrm>
            <a:off x="4783150" y="374754"/>
            <a:ext cx="2543500" cy="2760331"/>
          </a:xfrm>
          <a:prstGeom prst="rect">
            <a:avLst/>
          </a:prstGeom>
          <a:noFill/>
          <a:ln>
            <a:noFill/>
          </a:ln>
        </p:spPr>
      </p:sp>
      <p:sp>
        <p:nvSpPr>
          <p:cNvPr id="430" name="Google Shape;430;p43"/>
          <p:cNvSpPr/>
          <p:nvPr>
            <p:ph idx="4" type="pic"/>
          </p:nvPr>
        </p:nvSpPr>
        <p:spPr>
          <a:xfrm>
            <a:off x="8648140" y="374754"/>
            <a:ext cx="2543500" cy="2760331"/>
          </a:xfrm>
          <a:prstGeom prst="rect">
            <a:avLst/>
          </a:prstGeom>
          <a:noFill/>
          <a:ln>
            <a:noFill/>
          </a:ln>
        </p:spPr>
      </p:sp>
      <p:sp>
        <p:nvSpPr>
          <p:cNvPr id="431" name="Google Shape;431;p43"/>
          <p:cNvSpPr txBox="1"/>
          <p:nvPr>
            <p:ph idx="1" type="body"/>
          </p:nvPr>
        </p:nvSpPr>
        <p:spPr>
          <a:xfrm>
            <a:off x="433785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43"/>
          <p:cNvSpPr txBox="1"/>
          <p:nvPr>
            <p:ph idx="5" type="body"/>
          </p:nvPr>
        </p:nvSpPr>
        <p:spPr>
          <a:xfrm>
            <a:off x="433785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3" name="Google Shape;433;p43"/>
          <p:cNvSpPr txBox="1"/>
          <p:nvPr>
            <p:ph idx="6" type="body"/>
          </p:nvPr>
        </p:nvSpPr>
        <p:spPr>
          <a:xfrm>
            <a:off x="433582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4" name="Google Shape;434;p43"/>
          <p:cNvSpPr txBox="1"/>
          <p:nvPr>
            <p:ph idx="7" type="body"/>
          </p:nvPr>
        </p:nvSpPr>
        <p:spPr>
          <a:xfrm>
            <a:off x="468584"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5" name="Google Shape;435;p43"/>
          <p:cNvSpPr txBox="1"/>
          <p:nvPr>
            <p:ph idx="8" type="body"/>
          </p:nvPr>
        </p:nvSpPr>
        <p:spPr>
          <a:xfrm>
            <a:off x="468584"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6" name="Google Shape;436;p43"/>
          <p:cNvSpPr txBox="1"/>
          <p:nvPr>
            <p:ph idx="9" type="body"/>
          </p:nvPr>
        </p:nvSpPr>
        <p:spPr>
          <a:xfrm>
            <a:off x="466561"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7" name="Google Shape;437;p43"/>
          <p:cNvSpPr txBox="1"/>
          <p:nvPr>
            <p:ph idx="13" type="body"/>
          </p:nvPr>
        </p:nvSpPr>
        <p:spPr>
          <a:xfrm>
            <a:off x="820284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8" name="Google Shape;438;p43"/>
          <p:cNvSpPr txBox="1"/>
          <p:nvPr>
            <p:ph idx="14" type="body"/>
          </p:nvPr>
        </p:nvSpPr>
        <p:spPr>
          <a:xfrm>
            <a:off x="820284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9" name="Google Shape;439;p43"/>
          <p:cNvSpPr txBox="1"/>
          <p:nvPr>
            <p:ph idx="15" type="body"/>
          </p:nvPr>
        </p:nvSpPr>
        <p:spPr>
          <a:xfrm>
            <a:off x="820081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440" name="Google Shape;440;p43"/>
          <p:cNvPicPr preferRelativeResize="0"/>
          <p:nvPr/>
        </p:nvPicPr>
        <p:blipFill rotWithShape="1">
          <a:blip r:embed="rId2">
            <a:alphaModFix/>
          </a:blip>
          <a:srcRect b="-34106" l="0" r="0" t="-34107"/>
          <a:stretch/>
        </p:blipFill>
        <p:spPr>
          <a:xfrm>
            <a:off x="4633826" y="6156688"/>
            <a:ext cx="2924348" cy="584463"/>
          </a:xfrm>
          <a:prstGeom prst="rect">
            <a:avLst/>
          </a:prstGeom>
          <a:noFill/>
          <a:ln>
            <a:noFill/>
          </a:ln>
        </p:spPr>
      </p:pic>
      <p:sp>
        <p:nvSpPr>
          <p:cNvPr id="441" name="Google Shape;441;p43"/>
          <p:cNvSpPr txBox="1"/>
          <p:nvPr>
            <p:ph idx="10" type="dt"/>
          </p:nvPr>
        </p:nvSpPr>
        <p:spPr>
          <a:xfrm>
            <a:off x="1308100" y="704373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2" name="Google Shape;442;p43"/>
          <p:cNvSpPr txBox="1"/>
          <p:nvPr>
            <p:ph idx="11" type="ftr"/>
          </p:nvPr>
        </p:nvSpPr>
        <p:spPr>
          <a:xfrm>
            <a:off x="3920067" y="704373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3" name="Shape 443"/>
        <p:cNvGrpSpPr/>
        <p:nvPr/>
      </p:nvGrpSpPr>
      <p:grpSpPr>
        <a:xfrm>
          <a:off x="0" y="0"/>
          <a:ext cx="0" cy="0"/>
          <a:chOff x="0" y="0"/>
          <a:chExt cx="0" cy="0"/>
        </a:xfrm>
      </p:grpSpPr>
      <p:sp>
        <p:nvSpPr>
          <p:cNvPr id="444" name="Google Shape;444;p44"/>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4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6" name="Google Shape;446;p44"/>
          <p:cNvSpPr txBox="1"/>
          <p:nvPr>
            <p:ph type="title"/>
          </p:nvPr>
        </p:nvSpPr>
        <p:spPr>
          <a:xfrm>
            <a:off x="472529" y="365126"/>
            <a:ext cx="9128671" cy="12989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7" name="Google Shape;447;p44"/>
          <p:cNvSpPr txBox="1"/>
          <p:nvPr>
            <p:ph idx="1" type="body"/>
          </p:nvPr>
        </p:nvSpPr>
        <p:spPr>
          <a:xfrm>
            <a:off x="472528"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8" name="Google Shape;448;p44"/>
          <p:cNvSpPr txBox="1"/>
          <p:nvPr>
            <p:ph idx="2" type="body"/>
          </p:nvPr>
        </p:nvSpPr>
        <p:spPr>
          <a:xfrm>
            <a:off x="472528"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9" name="Google Shape;449;p44"/>
          <p:cNvSpPr txBox="1"/>
          <p:nvPr>
            <p:ph idx="3" type="body"/>
          </p:nvPr>
        </p:nvSpPr>
        <p:spPr>
          <a:xfrm>
            <a:off x="4540766"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0" name="Google Shape;450;p44"/>
          <p:cNvSpPr txBox="1"/>
          <p:nvPr>
            <p:ph idx="4" type="body"/>
          </p:nvPr>
        </p:nvSpPr>
        <p:spPr>
          <a:xfrm>
            <a:off x="4540766"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44"/>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2" name="Google Shape;452;p44"/>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453" name="Google Shape;453;p44"/>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type="picTx">
  <p:cSld name="PICTURE_WITH_CAPTION_TEXT">
    <p:spTree>
      <p:nvGrpSpPr>
        <p:cNvPr id="454" name="Shape 454"/>
        <p:cNvGrpSpPr/>
        <p:nvPr/>
      </p:nvGrpSpPr>
      <p:grpSpPr>
        <a:xfrm>
          <a:off x="0" y="0"/>
          <a:ext cx="0" cy="0"/>
          <a:chOff x="0" y="0"/>
          <a:chExt cx="0" cy="0"/>
        </a:xfrm>
      </p:grpSpPr>
      <p:sp>
        <p:nvSpPr>
          <p:cNvPr id="455" name="Google Shape;455;p45"/>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6" name="Google Shape;456;p45"/>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p45"/>
          <p:cNvSpPr txBox="1"/>
          <p:nvPr>
            <p:ph type="title"/>
          </p:nvPr>
        </p:nvSpPr>
        <p:spPr>
          <a:xfrm>
            <a:off x="800100" y="457200"/>
            <a:ext cx="39719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45"/>
          <p:cNvSpPr txBox="1"/>
          <p:nvPr>
            <p:ph idx="1" type="body"/>
          </p:nvPr>
        </p:nvSpPr>
        <p:spPr>
          <a:xfrm>
            <a:off x="800100" y="2057400"/>
            <a:ext cx="39719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9" name="Google Shape;459;p45"/>
          <p:cNvSpPr txBox="1"/>
          <p:nvPr>
            <p:ph idx="10" type="dt"/>
          </p:nvPr>
        </p:nvSpPr>
        <p:spPr>
          <a:xfrm>
            <a:off x="1308100" y="702230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0" name="Google Shape;460;p45"/>
          <p:cNvSpPr txBox="1"/>
          <p:nvPr>
            <p:ph idx="11" type="ftr"/>
          </p:nvPr>
        </p:nvSpPr>
        <p:spPr>
          <a:xfrm>
            <a:off x="3920067" y="702230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461" name="Google Shape;461;p45"/>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
        <p:nvSpPr>
          <p:cNvPr id="462" name="Google Shape;462;p45"/>
          <p:cNvSpPr/>
          <p:nvPr>
            <p:ph idx="2" type="pic"/>
          </p:nvPr>
        </p:nvSpPr>
        <p:spPr>
          <a:xfrm>
            <a:off x="5183188" y="987425"/>
            <a:ext cx="6172200" cy="4873625"/>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harts">
  <p:cSld name="Title - Charts">
    <p:spTree>
      <p:nvGrpSpPr>
        <p:cNvPr id="463" name="Shape 463"/>
        <p:cNvGrpSpPr/>
        <p:nvPr/>
      </p:nvGrpSpPr>
      <p:grpSpPr>
        <a:xfrm>
          <a:off x="0" y="0"/>
          <a:ext cx="0" cy="0"/>
          <a:chOff x="0" y="0"/>
          <a:chExt cx="0" cy="0"/>
        </a:xfrm>
      </p:grpSpPr>
      <p:sp>
        <p:nvSpPr>
          <p:cNvPr id="464" name="Google Shape;464;p46"/>
          <p:cNvSpPr txBox="1"/>
          <p:nvPr>
            <p:ph type="title"/>
          </p:nvPr>
        </p:nvSpPr>
        <p:spPr>
          <a:xfrm>
            <a:off x="472528" y="859229"/>
            <a:ext cx="11338471" cy="861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65" name="Google Shape;465;p46"/>
          <p:cNvPicPr preferRelativeResize="0"/>
          <p:nvPr/>
        </p:nvPicPr>
        <p:blipFill rotWithShape="1">
          <a:blip r:embed="rId2">
            <a:alphaModFix/>
          </a:blip>
          <a:srcRect b="0" l="0" r="0" t="0"/>
          <a:stretch/>
        </p:blipFill>
        <p:spPr>
          <a:xfrm>
            <a:off x="472530" y="1971207"/>
            <a:ext cx="5027417" cy="4512040"/>
          </a:xfrm>
          <a:prstGeom prst="rect">
            <a:avLst/>
          </a:prstGeom>
          <a:noFill/>
          <a:ln>
            <a:noFill/>
          </a:ln>
        </p:spPr>
      </p:pic>
      <p:pic>
        <p:nvPicPr>
          <p:cNvPr id="466" name="Google Shape;466;p46"/>
          <p:cNvPicPr preferRelativeResize="0"/>
          <p:nvPr/>
        </p:nvPicPr>
        <p:blipFill rotWithShape="1">
          <a:blip r:embed="rId3">
            <a:alphaModFix/>
          </a:blip>
          <a:srcRect b="0" l="0" r="0" t="0"/>
          <a:stretch/>
        </p:blipFill>
        <p:spPr>
          <a:xfrm>
            <a:off x="5727252" y="1971207"/>
            <a:ext cx="5298684" cy="4512040"/>
          </a:xfrm>
          <a:prstGeom prst="rect">
            <a:avLst/>
          </a:prstGeom>
          <a:noFill/>
          <a:ln>
            <a:noFill/>
          </a:ln>
        </p:spPr>
      </p:pic>
      <p:pic>
        <p:nvPicPr>
          <p:cNvPr id="467" name="Google Shape;467;p46"/>
          <p:cNvPicPr preferRelativeResize="0"/>
          <p:nvPr/>
        </p:nvPicPr>
        <p:blipFill rotWithShape="1">
          <a:blip r:embed="rId4">
            <a:alphaModFix/>
          </a:blip>
          <a:srcRect b="-34106" l="0" r="0" t="-34107"/>
          <a:stretch/>
        </p:blipFill>
        <p:spPr>
          <a:xfrm>
            <a:off x="472528" y="274766"/>
            <a:ext cx="2924348" cy="584463"/>
          </a:xfrm>
          <a:prstGeom prst="rect">
            <a:avLst/>
          </a:prstGeom>
          <a:noFill/>
          <a:ln>
            <a:noFill/>
          </a:ln>
        </p:spPr>
      </p:pic>
      <p:sp>
        <p:nvSpPr>
          <p:cNvPr id="468" name="Google Shape;468;p46"/>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9" name="Google Shape;469;p46"/>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470" name="Shape 470"/>
        <p:cNvGrpSpPr/>
        <p:nvPr/>
      </p:nvGrpSpPr>
      <p:grpSpPr>
        <a:xfrm>
          <a:off x="0" y="0"/>
          <a:ext cx="0" cy="0"/>
          <a:chOff x="0" y="0"/>
          <a:chExt cx="0" cy="0"/>
        </a:xfrm>
      </p:grpSpPr>
      <p:pic>
        <p:nvPicPr>
          <p:cNvPr id="471" name="Google Shape;471;p47"/>
          <p:cNvPicPr preferRelativeResize="0"/>
          <p:nvPr/>
        </p:nvPicPr>
        <p:blipFill rotWithShape="1">
          <a:blip r:embed="rId2">
            <a:alphaModFix/>
          </a:blip>
          <a:srcRect b="-34106" l="0" r="0" t="-34107"/>
          <a:stretch/>
        </p:blipFill>
        <p:spPr>
          <a:xfrm>
            <a:off x="4633826" y="5944959"/>
            <a:ext cx="2924348" cy="584463"/>
          </a:xfrm>
          <a:prstGeom prst="rect">
            <a:avLst/>
          </a:prstGeom>
          <a:noFill/>
          <a:ln>
            <a:noFill/>
          </a:ln>
        </p:spPr>
      </p:pic>
      <p:sp>
        <p:nvSpPr>
          <p:cNvPr id="472" name="Google Shape;472;p47"/>
          <p:cNvSpPr/>
          <p:nvPr>
            <p:ph idx="2" type="pic"/>
          </p:nvPr>
        </p:nvSpPr>
        <p:spPr>
          <a:xfrm>
            <a:off x="0" y="0"/>
            <a:ext cx="12192000" cy="5608948"/>
          </a:xfrm>
          <a:prstGeom prst="rect">
            <a:avLst/>
          </a:prstGeom>
          <a:noFill/>
          <a:ln>
            <a:noFill/>
          </a:ln>
        </p:spPr>
      </p:sp>
      <p:sp>
        <p:nvSpPr>
          <p:cNvPr id="473" name="Google Shape;473;p47"/>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4" name="Google Shape;474;p47"/>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5" name="Shape 475"/>
        <p:cNvGrpSpPr/>
        <p:nvPr/>
      </p:nvGrpSpPr>
      <p:grpSpPr>
        <a:xfrm>
          <a:off x="0" y="0"/>
          <a:ext cx="0" cy="0"/>
          <a:chOff x="0" y="0"/>
          <a:chExt cx="0" cy="0"/>
        </a:xfrm>
      </p:grpSpPr>
      <p:sp>
        <p:nvSpPr>
          <p:cNvPr id="476" name="Google Shape;476;p48"/>
          <p:cNvSpPr txBox="1"/>
          <p:nvPr>
            <p:ph idx="10" type="dt"/>
          </p:nvPr>
        </p:nvSpPr>
        <p:spPr>
          <a:xfrm>
            <a:off x="1308100" y="698658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7" name="Google Shape;477;p48"/>
          <p:cNvSpPr txBox="1"/>
          <p:nvPr>
            <p:ph idx="11" type="ftr"/>
          </p:nvPr>
        </p:nvSpPr>
        <p:spPr>
          <a:xfrm>
            <a:off x="3920067" y="698658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1">
  <p:cSld name="GUIDE01">
    <p:spTree>
      <p:nvGrpSpPr>
        <p:cNvPr id="478" name="Shape 478"/>
        <p:cNvGrpSpPr/>
        <p:nvPr/>
      </p:nvGrpSpPr>
      <p:grpSpPr>
        <a:xfrm>
          <a:off x="0" y="0"/>
          <a:ext cx="0" cy="0"/>
          <a:chOff x="0" y="0"/>
          <a:chExt cx="0" cy="0"/>
        </a:xfrm>
      </p:grpSpPr>
      <p:cxnSp>
        <p:nvCxnSpPr>
          <p:cNvPr id="479" name="Google Shape;479;p49"/>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480" name="Google Shape;480;p49"/>
          <p:cNvSpPr txBox="1"/>
          <p:nvPr/>
        </p:nvSpPr>
        <p:spPr>
          <a:xfrm>
            <a:off x="500412" y="1238057"/>
            <a:ext cx="345215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grpSp>
        <p:nvGrpSpPr>
          <p:cNvPr id="481" name="Google Shape;481;p49"/>
          <p:cNvGrpSpPr/>
          <p:nvPr/>
        </p:nvGrpSpPr>
        <p:grpSpPr>
          <a:xfrm>
            <a:off x="922201" y="1895020"/>
            <a:ext cx="9941046" cy="1207882"/>
            <a:chOff x="922201" y="1868126"/>
            <a:chExt cx="7639965" cy="928290"/>
          </a:xfrm>
        </p:grpSpPr>
        <p:sp>
          <p:nvSpPr>
            <p:cNvPr id="482" name="Google Shape;482;p49"/>
            <p:cNvSpPr/>
            <p:nvPr/>
          </p:nvSpPr>
          <p:spPr>
            <a:xfrm>
              <a:off x="922201" y="1868126"/>
              <a:ext cx="1335133" cy="6015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#D8AB4C</a:t>
              </a:r>
              <a:endParaRPr b="0" i="0" sz="1400" u="none" cap="none" strike="noStrike">
                <a:solidFill>
                  <a:srgbClr val="000000"/>
                </a:solidFill>
                <a:latin typeface="Arial"/>
                <a:ea typeface="Arial"/>
                <a:cs typeface="Arial"/>
                <a:sym typeface="Arial"/>
              </a:endParaRPr>
            </a:p>
          </p:txBody>
        </p:sp>
        <p:sp>
          <p:nvSpPr>
            <p:cNvPr id="483" name="Google Shape;483;p49"/>
            <p:cNvSpPr/>
            <p:nvPr/>
          </p:nvSpPr>
          <p:spPr>
            <a:xfrm>
              <a:off x="2498409" y="1868126"/>
              <a:ext cx="1335133" cy="60154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#F7EEDB</a:t>
              </a:r>
              <a:endParaRPr b="0" i="0" sz="1400" u="none" cap="none" strike="noStrike">
                <a:solidFill>
                  <a:srgbClr val="000000"/>
                </a:solidFill>
                <a:latin typeface="Arial"/>
                <a:ea typeface="Arial"/>
                <a:cs typeface="Arial"/>
                <a:sym typeface="Arial"/>
              </a:endParaRPr>
            </a:p>
          </p:txBody>
        </p:sp>
        <p:sp>
          <p:nvSpPr>
            <p:cNvPr id="484" name="Google Shape;484;p49"/>
            <p:cNvSpPr/>
            <p:nvPr/>
          </p:nvSpPr>
          <p:spPr>
            <a:xfrm>
              <a:off x="5650825" y="1868126"/>
              <a:ext cx="1335133" cy="60154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#333333</a:t>
              </a:r>
              <a:endParaRPr b="0" i="0" sz="1400" u="none" cap="none" strike="noStrike">
                <a:solidFill>
                  <a:srgbClr val="000000"/>
                </a:solidFill>
                <a:latin typeface="Arial"/>
                <a:ea typeface="Arial"/>
                <a:cs typeface="Arial"/>
                <a:sym typeface="Arial"/>
              </a:endParaRPr>
            </a:p>
          </p:txBody>
        </p:sp>
        <p:sp>
          <p:nvSpPr>
            <p:cNvPr id="485" name="Google Shape;485;p49"/>
            <p:cNvSpPr/>
            <p:nvPr/>
          </p:nvSpPr>
          <p:spPr>
            <a:xfrm>
              <a:off x="7227033" y="1868126"/>
              <a:ext cx="1335133" cy="60154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#DDDDDD</a:t>
              </a:r>
              <a:endParaRPr b="0" i="0" sz="1400" u="none" cap="none" strike="noStrike">
                <a:solidFill>
                  <a:srgbClr val="000000"/>
                </a:solidFill>
                <a:latin typeface="Arial"/>
                <a:ea typeface="Arial"/>
                <a:cs typeface="Arial"/>
                <a:sym typeface="Arial"/>
              </a:endParaRPr>
            </a:p>
          </p:txBody>
        </p:sp>
        <p:sp>
          <p:nvSpPr>
            <p:cNvPr id="486" name="Google Shape;486;p49"/>
            <p:cNvSpPr/>
            <p:nvPr/>
          </p:nvSpPr>
          <p:spPr>
            <a:xfrm>
              <a:off x="4074617" y="1868126"/>
              <a:ext cx="1335133" cy="6015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#000000</a:t>
              </a:r>
              <a:endParaRPr b="0" i="0" sz="1400" u="none" cap="none" strike="noStrike">
                <a:solidFill>
                  <a:srgbClr val="000000"/>
                </a:solidFill>
                <a:latin typeface="Arial"/>
                <a:ea typeface="Arial"/>
                <a:cs typeface="Arial"/>
                <a:sym typeface="Arial"/>
              </a:endParaRPr>
            </a:p>
          </p:txBody>
        </p:sp>
        <p:sp>
          <p:nvSpPr>
            <p:cNvPr id="487" name="Google Shape;487;p49"/>
            <p:cNvSpPr txBox="1"/>
            <p:nvPr/>
          </p:nvSpPr>
          <p:spPr>
            <a:xfrm>
              <a:off x="922201"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GOLD</a:t>
              </a:r>
              <a:endParaRPr b="0" i="0" sz="1400" u="none" cap="none" strike="noStrike">
                <a:solidFill>
                  <a:srgbClr val="000000"/>
                </a:solidFill>
                <a:latin typeface="Arial"/>
                <a:ea typeface="Arial"/>
                <a:cs typeface="Arial"/>
                <a:sym typeface="Arial"/>
              </a:endParaRPr>
            </a:p>
          </p:txBody>
        </p:sp>
        <p:sp>
          <p:nvSpPr>
            <p:cNvPr id="488" name="Google Shape;488;p49"/>
            <p:cNvSpPr txBox="1"/>
            <p:nvPr/>
          </p:nvSpPr>
          <p:spPr>
            <a:xfrm>
              <a:off x="2498409"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LIGHT GOLD</a:t>
              </a:r>
              <a:endParaRPr b="0" i="0" sz="1400" u="none" cap="none" strike="noStrike">
                <a:solidFill>
                  <a:srgbClr val="000000"/>
                </a:solidFill>
                <a:latin typeface="Arial"/>
                <a:ea typeface="Arial"/>
                <a:cs typeface="Arial"/>
                <a:sym typeface="Arial"/>
              </a:endParaRPr>
            </a:p>
          </p:txBody>
        </p:sp>
        <p:sp>
          <p:nvSpPr>
            <p:cNvPr id="489" name="Google Shape;489;p49"/>
            <p:cNvSpPr txBox="1"/>
            <p:nvPr/>
          </p:nvSpPr>
          <p:spPr>
            <a:xfrm>
              <a:off x="7227033"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ahoma"/>
                  <a:ea typeface="Tahoma"/>
                  <a:cs typeface="Tahoma"/>
                  <a:sym typeface="Tahoma"/>
                </a:rPr>
                <a:t>LIGHT GRAY</a:t>
              </a:r>
              <a:endParaRPr b="0" i="0" sz="1400" u="none" cap="none" strike="noStrike">
                <a:solidFill>
                  <a:srgbClr val="000000"/>
                </a:solidFill>
                <a:latin typeface="Arial"/>
                <a:ea typeface="Arial"/>
                <a:cs typeface="Arial"/>
                <a:sym typeface="Arial"/>
              </a:endParaRPr>
            </a:p>
          </p:txBody>
        </p:sp>
        <p:sp>
          <p:nvSpPr>
            <p:cNvPr id="490" name="Google Shape;490;p49"/>
            <p:cNvSpPr txBox="1"/>
            <p:nvPr/>
          </p:nvSpPr>
          <p:spPr>
            <a:xfrm>
              <a:off x="5650825"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DARK GRAY</a:t>
              </a:r>
              <a:endParaRPr b="0" i="0" sz="1400" u="none" cap="none" strike="noStrike">
                <a:solidFill>
                  <a:srgbClr val="000000"/>
                </a:solidFill>
                <a:latin typeface="Arial"/>
                <a:ea typeface="Arial"/>
                <a:cs typeface="Arial"/>
                <a:sym typeface="Arial"/>
              </a:endParaRPr>
            </a:p>
          </p:txBody>
        </p:sp>
        <p:sp>
          <p:nvSpPr>
            <p:cNvPr id="491" name="Google Shape;491;p49"/>
            <p:cNvSpPr txBox="1"/>
            <p:nvPr/>
          </p:nvSpPr>
          <p:spPr>
            <a:xfrm>
              <a:off x="4074617"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BLACK</a:t>
              </a:r>
              <a:endParaRPr b="0" i="0" sz="1400" u="none" cap="none" strike="noStrike">
                <a:solidFill>
                  <a:srgbClr val="000000"/>
                </a:solidFill>
                <a:latin typeface="Arial"/>
                <a:ea typeface="Arial"/>
                <a:cs typeface="Arial"/>
                <a:sym typeface="Arial"/>
              </a:endParaRPr>
            </a:p>
          </p:txBody>
        </p:sp>
      </p:grpSp>
      <p:sp>
        <p:nvSpPr>
          <p:cNvPr id="492" name="Google Shape;492;p49"/>
          <p:cNvSpPr txBox="1"/>
          <p:nvPr/>
        </p:nvSpPr>
        <p:spPr>
          <a:xfrm>
            <a:off x="500412" y="3257503"/>
            <a:ext cx="3127779"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493" name="Google Shape;493;p49"/>
          <p:cNvSpPr txBox="1"/>
          <p:nvPr/>
        </p:nvSpPr>
        <p:spPr>
          <a:xfrm>
            <a:off x="755058" y="3861577"/>
            <a:ext cx="1034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p:txBody>
      </p:sp>
      <p:sp>
        <p:nvSpPr>
          <p:cNvPr id="494" name="Google Shape;494;p49"/>
          <p:cNvSpPr txBox="1"/>
          <p:nvPr/>
        </p:nvSpPr>
        <p:spPr>
          <a:xfrm>
            <a:off x="472918" y="343881"/>
            <a:ext cx="1025312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THEME COLORS AND FONTS GUIDELINES</a:t>
            </a:r>
            <a:endParaRPr b="1" i="0" sz="3300" u="none" cap="none" strike="noStrike">
              <a:solidFill>
                <a:schemeClr val="dk1"/>
              </a:solidFill>
              <a:latin typeface="Tahoma"/>
              <a:ea typeface="Tahoma"/>
              <a:cs typeface="Tahoma"/>
              <a:sym typeface="Tahoma"/>
            </a:endParaRPr>
          </a:p>
        </p:txBody>
      </p:sp>
      <p:cxnSp>
        <p:nvCxnSpPr>
          <p:cNvPr id="495" name="Google Shape;495;p49"/>
          <p:cNvCxnSpPr/>
          <p:nvPr/>
        </p:nvCxnSpPr>
        <p:spPr>
          <a:xfrm rot="-5400000">
            <a:off x="4159972" y="5139049"/>
            <a:ext cx="2743200" cy="0"/>
          </a:xfrm>
          <a:prstGeom prst="straightConnector1">
            <a:avLst/>
          </a:prstGeom>
          <a:noFill/>
          <a:ln cap="flat" cmpd="sng" w="12700">
            <a:solidFill>
              <a:schemeClr val="dk1"/>
            </a:solidFill>
            <a:prstDash val="solid"/>
            <a:miter lim="800000"/>
            <a:headEnd len="sm" w="sm" type="none"/>
            <a:tailEnd len="sm" w="sm" type="none"/>
          </a:ln>
        </p:spPr>
      </p:cxnSp>
      <p:sp>
        <p:nvSpPr>
          <p:cNvPr id="496" name="Google Shape;496;p49"/>
          <p:cNvSpPr txBox="1"/>
          <p:nvPr/>
        </p:nvSpPr>
        <p:spPr>
          <a:xfrm>
            <a:off x="5973767" y="3887849"/>
            <a:ext cx="48894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ahoma"/>
                <a:ea typeface="Tahoma"/>
                <a:cs typeface="Tahoma"/>
                <a:sym typeface="Tahoma"/>
              </a:rPr>
              <a:t>TAHOMA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Georgia"/>
                <a:ea typeface="Georgia"/>
                <a:cs typeface="Georgia"/>
                <a:sym typeface="Georgia"/>
              </a:rPr>
              <a:t>GEORGIA TITLE</a:t>
            </a:r>
            <a:endParaRPr b="0" i="0" sz="3800" u="none" cap="none" strike="noStrike">
              <a:solidFill>
                <a:schemeClr val="dk1"/>
              </a:solidFill>
              <a:latin typeface="Tahoma"/>
              <a:ea typeface="Tahoma"/>
              <a:cs typeface="Tahoma"/>
              <a:sym typeface="Tahoma"/>
            </a:endParaRPr>
          </a:p>
        </p:txBody>
      </p:sp>
      <p:sp>
        <p:nvSpPr>
          <p:cNvPr id="497" name="Google Shape;497;p49"/>
          <p:cNvSpPr txBox="1"/>
          <p:nvPr/>
        </p:nvSpPr>
        <p:spPr>
          <a:xfrm>
            <a:off x="5973767" y="5215917"/>
            <a:ext cx="28600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Body copy example:</a:t>
            </a:r>
            <a:endParaRPr b="0" i="0" sz="1400" u="none" cap="none" strike="noStrike">
              <a:solidFill>
                <a:srgbClr val="000000"/>
              </a:solidFill>
              <a:latin typeface="Arial"/>
              <a:ea typeface="Arial"/>
              <a:cs typeface="Arial"/>
              <a:sym typeface="Arial"/>
            </a:endParaRPr>
          </a:p>
        </p:txBody>
      </p:sp>
      <p:sp>
        <p:nvSpPr>
          <p:cNvPr id="498" name="Google Shape;498;p49"/>
          <p:cNvSpPr txBox="1"/>
          <p:nvPr/>
        </p:nvSpPr>
        <p:spPr>
          <a:xfrm>
            <a:off x="5973767" y="5608732"/>
            <a:ext cx="5615512"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Body copy example body copy example body copy</a:t>
            </a:r>
            <a:endParaRPr b="0" i="0" sz="1400" u="none" cap="none" strike="noStrike">
              <a:solidFill>
                <a:srgbClr val="000000"/>
              </a:solidFill>
              <a:latin typeface="Arial"/>
              <a:ea typeface="Arial"/>
              <a:cs typeface="Arial"/>
              <a:sym typeface="Arial"/>
            </a:endParaRPr>
          </a:p>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example body copy example body copy example</a:t>
            </a:r>
            <a:br>
              <a:rPr b="0" i="0" lang="en-US" sz="1600" u="none" cap="none" strike="noStrike">
                <a:solidFill>
                  <a:schemeClr val="dk1"/>
                </a:solidFill>
                <a:latin typeface="Tahoma"/>
                <a:ea typeface="Tahoma"/>
                <a:cs typeface="Tahoma"/>
                <a:sym typeface="Tahoma"/>
              </a:rPr>
            </a:br>
            <a:r>
              <a:rPr b="0" i="0" lang="en-US" sz="1600" u="none" cap="none" strike="noStrike">
                <a:solidFill>
                  <a:schemeClr val="dk1"/>
                </a:solidFill>
                <a:latin typeface="Tahoma"/>
                <a:ea typeface="Tahoma"/>
                <a:cs typeface="Tahoma"/>
                <a:sym typeface="Tahoma"/>
              </a:rPr>
              <a:t>body copy example body copy example.</a:t>
            </a:r>
            <a:endParaRPr b="0" i="0" sz="1400" u="none" cap="none" strike="noStrike">
              <a:solidFill>
                <a:srgbClr val="000000"/>
              </a:solidFill>
              <a:latin typeface="Arial"/>
              <a:ea typeface="Arial"/>
              <a:cs typeface="Arial"/>
              <a:sym typeface="Arial"/>
            </a:endParaRPr>
          </a:p>
        </p:txBody>
      </p:sp>
      <p:sp>
        <p:nvSpPr>
          <p:cNvPr id="499" name="Google Shape;499;p49"/>
          <p:cNvSpPr txBox="1"/>
          <p:nvPr/>
        </p:nvSpPr>
        <p:spPr>
          <a:xfrm>
            <a:off x="755058" y="4256859"/>
            <a:ext cx="3897965" cy="628121"/>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or Georgia, ALL CAPS, Bold, Loose character spacing</a:t>
            </a:r>
            <a:endParaRPr b="0" i="0" sz="1400" u="none" cap="none" strike="noStrike">
              <a:solidFill>
                <a:srgbClr val="000000"/>
              </a:solidFill>
              <a:latin typeface="Arial"/>
              <a:ea typeface="Arial"/>
              <a:cs typeface="Arial"/>
              <a:sym typeface="Arial"/>
            </a:endParaRPr>
          </a:p>
        </p:txBody>
      </p:sp>
      <p:sp>
        <p:nvSpPr>
          <p:cNvPr id="500" name="Google Shape;500;p49"/>
          <p:cNvSpPr txBox="1"/>
          <p:nvPr/>
        </p:nvSpPr>
        <p:spPr>
          <a:xfrm>
            <a:off x="771005" y="5147688"/>
            <a:ext cx="9396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Copy:</a:t>
            </a:r>
            <a:endParaRPr b="0" i="0" sz="1400" u="none" cap="none" strike="noStrike">
              <a:solidFill>
                <a:srgbClr val="000000"/>
              </a:solidFill>
              <a:latin typeface="Arial"/>
              <a:ea typeface="Arial"/>
              <a:cs typeface="Arial"/>
              <a:sym typeface="Arial"/>
            </a:endParaRPr>
          </a:p>
        </p:txBody>
      </p:sp>
      <p:sp>
        <p:nvSpPr>
          <p:cNvPr id="501" name="Google Shape;501;p49"/>
          <p:cNvSpPr txBox="1"/>
          <p:nvPr/>
        </p:nvSpPr>
        <p:spPr>
          <a:xfrm>
            <a:off x="771006" y="5542970"/>
            <a:ext cx="4381986"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Regular, Character spacing – extended 1.5 (under “More spacing…” options)</a:t>
            </a:r>
            <a:endParaRPr b="0" i="0" sz="1400" u="none" cap="none" strike="noStrike">
              <a:solidFill>
                <a:srgbClr val="000000"/>
              </a:solidFill>
              <a:latin typeface="Arial"/>
              <a:ea typeface="Arial"/>
              <a:cs typeface="Arial"/>
              <a:sym typeface="Arial"/>
            </a:endParaRPr>
          </a:p>
        </p:txBody>
      </p:sp>
      <p:sp>
        <p:nvSpPr>
          <p:cNvPr id="502" name="Google Shape;502;p49"/>
          <p:cNvSpPr txBox="1"/>
          <p:nvPr/>
        </p:nvSpPr>
        <p:spPr>
          <a:xfrm>
            <a:off x="5973767" y="3569639"/>
            <a:ext cx="2105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 example:</a:t>
            </a:r>
            <a:endParaRPr b="0" i="0" sz="1400" u="none" cap="none" strike="noStrike">
              <a:solidFill>
                <a:srgbClr val="000000"/>
              </a:solidFill>
              <a:latin typeface="Arial"/>
              <a:ea typeface="Arial"/>
              <a:cs typeface="Arial"/>
              <a:sym typeface="Arial"/>
            </a:endParaRPr>
          </a:p>
        </p:txBody>
      </p:sp>
      <p:cxnSp>
        <p:nvCxnSpPr>
          <p:cNvPr id="503" name="Google Shape;503;p49"/>
          <p:cNvCxnSpPr/>
          <p:nvPr/>
        </p:nvCxnSpPr>
        <p:spPr>
          <a:xfrm>
            <a:off x="593012" y="1683345"/>
            <a:ext cx="3035179" cy="0"/>
          </a:xfrm>
          <a:prstGeom prst="straightConnector1">
            <a:avLst/>
          </a:prstGeom>
          <a:noFill/>
          <a:ln cap="flat" cmpd="sng" w="12700">
            <a:solidFill>
              <a:schemeClr val="accent1"/>
            </a:solidFill>
            <a:prstDash val="solid"/>
            <a:miter lim="800000"/>
            <a:headEnd len="sm" w="sm" type="none"/>
            <a:tailEnd len="sm" w="sm" type="none"/>
          </a:ln>
        </p:spPr>
      </p:cxnSp>
      <p:cxnSp>
        <p:nvCxnSpPr>
          <p:cNvPr id="504" name="Google Shape;504;p49"/>
          <p:cNvCxnSpPr/>
          <p:nvPr/>
        </p:nvCxnSpPr>
        <p:spPr>
          <a:xfrm>
            <a:off x="593012" y="3710111"/>
            <a:ext cx="2833094"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2">
  <p:cSld name="GUIDE02">
    <p:spTree>
      <p:nvGrpSpPr>
        <p:cNvPr id="505" name="Shape 505"/>
        <p:cNvGrpSpPr/>
        <p:nvPr/>
      </p:nvGrpSpPr>
      <p:grpSpPr>
        <a:xfrm>
          <a:off x="0" y="0"/>
          <a:ext cx="0" cy="0"/>
          <a:chOff x="0" y="0"/>
          <a:chExt cx="0" cy="0"/>
        </a:xfrm>
      </p:grpSpPr>
      <p:cxnSp>
        <p:nvCxnSpPr>
          <p:cNvPr id="506" name="Google Shape;506;p50"/>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507" name="Google Shape;507;p50"/>
          <p:cNvSpPr txBox="1"/>
          <p:nvPr/>
        </p:nvSpPr>
        <p:spPr>
          <a:xfrm>
            <a:off x="472918" y="343881"/>
            <a:ext cx="598112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TEMPLATE GUIDELINES</a:t>
            </a:r>
            <a:endParaRPr b="1" i="0" sz="3300" u="none" cap="none" strike="noStrike">
              <a:solidFill>
                <a:schemeClr val="dk1"/>
              </a:solidFill>
              <a:latin typeface="Tahoma"/>
              <a:ea typeface="Tahoma"/>
              <a:cs typeface="Tahoma"/>
              <a:sym typeface="Tahoma"/>
            </a:endParaRPr>
          </a:p>
        </p:txBody>
      </p:sp>
      <p:sp>
        <p:nvSpPr>
          <p:cNvPr id="508" name="Google Shape;508;p50"/>
          <p:cNvSpPr txBox="1"/>
          <p:nvPr/>
        </p:nvSpPr>
        <p:spPr>
          <a:xfrm>
            <a:off x="500412" y="1238057"/>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USING SLIDE LAYOUTS</a:t>
            </a:r>
            <a:endParaRPr b="0" i="0" sz="1400" u="none" cap="none" strike="noStrike">
              <a:solidFill>
                <a:srgbClr val="000000"/>
              </a:solidFill>
              <a:latin typeface="Arial"/>
              <a:ea typeface="Arial"/>
              <a:cs typeface="Arial"/>
              <a:sym typeface="Arial"/>
            </a:endParaRPr>
          </a:p>
        </p:txBody>
      </p:sp>
      <p:cxnSp>
        <p:nvCxnSpPr>
          <p:cNvPr id="509" name="Google Shape;509;p50"/>
          <p:cNvCxnSpPr/>
          <p:nvPr/>
        </p:nvCxnSpPr>
        <p:spPr>
          <a:xfrm>
            <a:off x="593012" y="1683345"/>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510" name="Google Shape;510;p50"/>
          <p:cNvSpPr txBox="1"/>
          <p:nvPr/>
        </p:nvSpPr>
        <p:spPr>
          <a:xfrm>
            <a:off x="520121" y="1883971"/>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insert a new slide:</a:t>
            </a:r>
            <a:endParaRPr b="0" i="0" sz="1400" u="none" cap="none" strike="noStrike">
              <a:solidFill>
                <a:srgbClr val="000000"/>
              </a:solidFill>
              <a:latin typeface="Arial"/>
              <a:ea typeface="Arial"/>
              <a:cs typeface="Arial"/>
              <a:sym typeface="Arial"/>
            </a:endParaRPr>
          </a:p>
        </p:txBody>
      </p:sp>
      <p:sp>
        <p:nvSpPr>
          <p:cNvPr id="511" name="Google Shape;511;p50"/>
          <p:cNvSpPr txBox="1"/>
          <p:nvPr/>
        </p:nvSpPr>
        <p:spPr>
          <a:xfrm>
            <a:off x="520120" y="2285462"/>
            <a:ext cx="4872151" cy="14396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the arrow on the right slide of the </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New Slide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an appropriate layout from</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the gallery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Edit as needed, following the guidelines</a:t>
            </a:r>
            <a:endParaRPr b="0" i="0" sz="1400" u="none" cap="none" strike="noStrike">
              <a:solidFill>
                <a:srgbClr val="000000"/>
              </a:solidFill>
              <a:latin typeface="Arial"/>
              <a:ea typeface="Arial"/>
              <a:cs typeface="Arial"/>
              <a:sym typeface="Arial"/>
            </a:endParaRPr>
          </a:p>
        </p:txBody>
      </p:sp>
      <p:sp>
        <p:nvSpPr>
          <p:cNvPr id="512" name="Google Shape;512;p50"/>
          <p:cNvSpPr txBox="1"/>
          <p:nvPr/>
        </p:nvSpPr>
        <p:spPr>
          <a:xfrm>
            <a:off x="5785109" y="1238057"/>
            <a:ext cx="499943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CHANGING SLIDE LAYOUTS</a:t>
            </a:r>
            <a:endParaRPr b="0" i="0" sz="1400" u="none" cap="none" strike="noStrike">
              <a:solidFill>
                <a:srgbClr val="000000"/>
              </a:solidFill>
              <a:latin typeface="Arial"/>
              <a:ea typeface="Arial"/>
              <a:cs typeface="Arial"/>
              <a:sym typeface="Arial"/>
            </a:endParaRPr>
          </a:p>
        </p:txBody>
      </p:sp>
      <p:cxnSp>
        <p:nvCxnSpPr>
          <p:cNvPr id="513" name="Google Shape;513;p50"/>
          <p:cNvCxnSpPr/>
          <p:nvPr/>
        </p:nvCxnSpPr>
        <p:spPr>
          <a:xfrm>
            <a:off x="5877709" y="1683345"/>
            <a:ext cx="4234479" cy="0"/>
          </a:xfrm>
          <a:prstGeom prst="straightConnector1">
            <a:avLst/>
          </a:prstGeom>
          <a:noFill/>
          <a:ln cap="flat" cmpd="sng" w="12700">
            <a:solidFill>
              <a:schemeClr val="accent1"/>
            </a:solidFill>
            <a:prstDash val="solid"/>
            <a:miter lim="800000"/>
            <a:headEnd len="sm" w="sm" type="none"/>
            <a:tailEnd len="sm" w="sm" type="none"/>
          </a:ln>
        </p:spPr>
      </p:cxnSp>
      <p:sp>
        <p:nvSpPr>
          <p:cNvPr id="514" name="Google Shape;514;p50"/>
          <p:cNvSpPr txBox="1"/>
          <p:nvPr/>
        </p:nvSpPr>
        <p:spPr>
          <a:xfrm>
            <a:off x="5804817" y="1883971"/>
            <a:ext cx="5630970" cy="910314"/>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If you wish to use a different layout for your existing slide, there is no need to insert a new one. Simply:</a:t>
            </a:r>
            <a:endParaRPr b="0" i="0" sz="1400" u="none" cap="none" strike="noStrike">
              <a:solidFill>
                <a:srgbClr val="000000"/>
              </a:solidFill>
              <a:latin typeface="Arial"/>
              <a:ea typeface="Arial"/>
              <a:cs typeface="Arial"/>
              <a:sym typeface="Arial"/>
            </a:endParaRPr>
          </a:p>
        </p:txBody>
      </p:sp>
      <p:sp>
        <p:nvSpPr>
          <p:cNvPr id="515" name="Google Shape;515;p50"/>
          <p:cNvSpPr txBox="1"/>
          <p:nvPr/>
        </p:nvSpPr>
        <p:spPr>
          <a:xfrm>
            <a:off x="5794963" y="2880710"/>
            <a:ext cx="4979724" cy="6086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With your slide selected, click in the Layout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 new layout from the gallery</a:t>
            </a:r>
            <a:endParaRPr b="0" i="0" sz="1400" u="none" cap="none" strike="noStrike">
              <a:solidFill>
                <a:srgbClr val="000000"/>
              </a:solidFill>
              <a:latin typeface="Arial"/>
              <a:ea typeface="Arial"/>
              <a:cs typeface="Arial"/>
              <a:sym typeface="Arial"/>
            </a:endParaRPr>
          </a:p>
        </p:txBody>
      </p:sp>
      <p:sp>
        <p:nvSpPr>
          <p:cNvPr id="516" name="Google Shape;516;p50"/>
          <p:cNvSpPr txBox="1"/>
          <p:nvPr/>
        </p:nvSpPr>
        <p:spPr>
          <a:xfrm>
            <a:off x="500412" y="4204094"/>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ADDING PHOTOS</a:t>
            </a:r>
            <a:endParaRPr b="0" i="0" sz="1400" u="none" cap="none" strike="noStrike">
              <a:solidFill>
                <a:srgbClr val="000000"/>
              </a:solidFill>
              <a:latin typeface="Arial"/>
              <a:ea typeface="Arial"/>
              <a:cs typeface="Arial"/>
              <a:sym typeface="Arial"/>
            </a:endParaRPr>
          </a:p>
        </p:txBody>
      </p:sp>
      <p:cxnSp>
        <p:nvCxnSpPr>
          <p:cNvPr id="517" name="Google Shape;517;p50"/>
          <p:cNvCxnSpPr/>
          <p:nvPr/>
        </p:nvCxnSpPr>
        <p:spPr>
          <a:xfrm>
            <a:off x="593012" y="4649382"/>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518" name="Google Shape;518;p50"/>
          <p:cNvSpPr txBox="1"/>
          <p:nvPr/>
        </p:nvSpPr>
        <p:spPr>
          <a:xfrm>
            <a:off x="520120" y="4819272"/>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add photos:</a:t>
            </a:r>
            <a:endParaRPr b="0" i="0" sz="1400" u="none" cap="none" strike="noStrike">
              <a:solidFill>
                <a:srgbClr val="000000"/>
              </a:solidFill>
              <a:latin typeface="Arial"/>
              <a:ea typeface="Arial"/>
              <a:cs typeface="Arial"/>
              <a:sym typeface="Arial"/>
            </a:endParaRPr>
          </a:p>
        </p:txBody>
      </p:sp>
      <p:sp>
        <p:nvSpPr>
          <p:cNvPr id="519" name="Google Shape;519;p50"/>
          <p:cNvSpPr txBox="1"/>
          <p:nvPr/>
        </p:nvSpPr>
        <p:spPr>
          <a:xfrm>
            <a:off x="520120" y="5236131"/>
            <a:ext cx="7532747"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placeholder icon and upload desired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Once uploaded choose “Picture Format” in the top ribbon menu</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“Crop” dropdown and choose “Fill” then drag image to reframe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ahoma"/>
              <a:ea typeface="Tahoma"/>
              <a:cs typeface="Tahoma"/>
              <a:sym typeface="Tahom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0" name="Shape 520"/>
        <p:cNvGrpSpPr/>
        <p:nvPr/>
      </p:nvGrpSpPr>
      <p:grpSpPr>
        <a:xfrm>
          <a:off x="0" y="0"/>
          <a:ext cx="0" cy="0"/>
          <a:chOff x="0" y="0"/>
          <a:chExt cx="0" cy="0"/>
        </a:xfrm>
      </p:grpSpPr>
      <p:sp>
        <p:nvSpPr>
          <p:cNvPr id="521" name="Google Shape;521;p51"/>
          <p:cNvSpPr txBox="1"/>
          <p:nvPr>
            <p:ph type="title"/>
          </p:nvPr>
        </p:nvSpPr>
        <p:spPr>
          <a:xfrm>
            <a:off x="1104900" y="365125"/>
            <a:ext cx="8555567"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2" name="Google Shape;522;p51"/>
          <p:cNvSpPr txBox="1"/>
          <p:nvPr>
            <p:ph idx="1" type="body"/>
          </p:nvPr>
        </p:nvSpPr>
        <p:spPr>
          <a:xfrm rot="5400000">
            <a:off x="2305315" y="625211"/>
            <a:ext cx="4351338" cy="6752167"/>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3" name="Google Shape;523;p51"/>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4" name="Google Shape;524;p51"/>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5" name="Google Shape;525;p51"/>
          <p:cNvSpPr txBox="1"/>
          <p:nvPr>
            <p:ph idx="10" type="dt"/>
          </p:nvPr>
        </p:nvSpPr>
        <p:spPr>
          <a:xfrm>
            <a:off x="1308100" y="7000875"/>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26" name="Google Shape;526;p51"/>
          <p:cNvSpPr txBox="1"/>
          <p:nvPr>
            <p:ph idx="11" type="ftr"/>
          </p:nvPr>
        </p:nvSpPr>
        <p:spPr>
          <a:xfrm>
            <a:off x="3920067" y="7000875"/>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27" name="Google Shape;527;p51"/>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spTree>
      <p:nvGrpSpPr>
        <p:cNvPr id="62" name="Shape 62"/>
        <p:cNvGrpSpPr/>
        <p:nvPr/>
      </p:nvGrpSpPr>
      <p:grpSpPr>
        <a:xfrm>
          <a:off x="0" y="0"/>
          <a:ext cx="0" cy="0"/>
          <a:chOff x="0" y="0"/>
          <a:chExt cx="0" cy="0"/>
        </a:xfrm>
      </p:grpSpPr>
      <p:sp>
        <p:nvSpPr>
          <p:cNvPr id="63" name="Google Shape;63;p6"/>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6"/>
          <p:cNvSpPr/>
          <p:nvPr/>
        </p:nvSpPr>
        <p:spPr>
          <a:xfrm flipH="1" rot="10800000">
            <a:off x="1" y="1"/>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6"/>
          <p:cNvSpPr/>
          <p:nvPr/>
        </p:nvSpPr>
        <p:spPr>
          <a:xfrm flipH="1" rot="10800000">
            <a:off x="0" y="0"/>
            <a:ext cx="2806768" cy="6859787"/>
          </a:xfrm>
          <a:prstGeom prst="rtTriangle">
            <a:avLst/>
          </a:prstGeom>
          <a:solidFill>
            <a:schemeClr val="lt1">
              <a:alpha val="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6"/>
          <p:cNvSpPr txBox="1"/>
          <p:nvPr>
            <p:ph idx="1" type="body"/>
          </p:nvPr>
        </p:nvSpPr>
        <p:spPr>
          <a:xfrm>
            <a:off x="800100" y="3947168"/>
            <a:ext cx="935143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lt1"/>
              </a:buClr>
              <a:buSzPts val="2400"/>
              <a:buFont typeface="Arial"/>
              <a:buNone/>
              <a:defRPr sz="24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7" name="Google Shape;67;p6"/>
          <p:cNvSpPr txBox="1"/>
          <p:nvPr>
            <p:ph type="title"/>
          </p:nvPr>
        </p:nvSpPr>
        <p:spPr>
          <a:xfrm>
            <a:off x="800100" y="2002631"/>
            <a:ext cx="9351433" cy="17941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p:nvPr/>
        </p:nvSpPr>
        <p:spPr>
          <a:xfrm flipH="1">
            <a:off x="9385232" y="-1787"/>
            <a:ext cx="2806768" cy="6859787"/>
          </a:xfrm>
          <a:prstGeom prst="rtTriangle">
            <a:avLst/>
          </a:prstGeom>
          <a:solidFill>
            <a:srgbClr val="D8AB4C">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6"/>
          <p:cNvSpPr txBox="1"/>
          <p:nvPr>
            <p:ph idx="10" type="dt"/>
          </p:nvPr>
        </p:nvSpPr>
        <p:spPr>
          <a:xfrm>
            <a:off x="1308100" y="690880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6"/>
          <p:cNvSpPr txBox="1"/>
          <p:nvPr>
            <p:ph idx="11" type="ftr"/>
          </p:nvPr>
        </p:nvSpPr>
        <p:spPr>
          <a:xfrm>
            <a:off x="3920067" y="690880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71" name="Google Shape;71;p6"/>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8" name="Shape 528"/>
        <p:cNvGrpSpPr/>
        <p:nvPr/>
      </p:nvGrpSpPr>
      <p:grpSpPr>
        <a:xfrm>
          <a:off x="0" y="0"/>
          <a:ext cx="0" cy="0"/>
          <a:chOff x="0" y="0"/>
          <a:chExt cx="0" cy="0"/>
        </a:xfrm>
      </p:grpSpPr>
      <p:sp>
        <p:nvSpPr>
          <p:cNvPr id="529" name="Google Shape;529;p52"/>
          <p:cNvSpPr/>
          <p:nvPr/>
        </p:nvSpPr>
        <p:spPr>
          <a:xfrm flipH="1" rot="5400000">
            <a:off x="1173464" y="4059257"/>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30" name="Google Shape;530;p52"/>
          <p:cNvPicPr preferRelativeResize="0"/>
          <p:nvPr/>
        </p:nvPicPr>
        <p:blipFill rotWithShape="1">
          <a:blip r:embed="rId2">
            <a:alphaModFix/>
          </a:blip>
          <a:srcRect b="-34106" l="0" r="0" t="-34107"/>
          <a:stretch/>
        </p:blipFill>
        <p:spPr>
          <a:xfrm rot="5400000">
            <a:off x="-839578" y="4726138"/>
            <a:ext cx="2924348" cy="584463"/>
          </a:xfrm>
          <a:prstGeom prst="rect">
            <a:avLst/>
          </a:prstGeom>
          <a:noFill/>
          <a:ln>
            <a:noFill/>
          </a:ln>
        </p:spPr>
      </p:pic>
      <p:sp>
        <p:nvSpPr>
          <p:cNvPr id="531" name="Google Shape;531;p52"/>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2" name="Google Shape;532;p52"/>
          <p:cNvSpPr txBox="1"/>
          <p:nvPr>
            <p:ph idx="1" type="body"/>
          </p:nvPr>
        </p:nvSpPr>
        <p:spPr>
          <a:xfrm rot="5400000">
            <a:off x="1932781" y="-462756"/>
            <a:ext cx="5811838" cy="74676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3" name="Google Shape;533;p52"/>
          <p:cNvSpPr txBox="1"/>
          <p:nvPr>
            <p:ph idx="10" type="dt"/>
          </p:nvPr>
        </p:nvSpPr>
        <p:spPr>
          <a:xfrm>
            <a:off x="1308100" y="7036594"/>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34" name="Google Shape;534;p52"/>
          <p:cNvSpPr txBox="1"/>
          <p:nvPr>
            <p:ph idx="11" type="ftr"/>
          </p:nvPr>
        </p:nvSpPr>
        <p:spPr>
          <a:xfrm>
            <a:off x="3920067" y="7036594"/>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 Header 3">
    <p:spTree>
      <p:nvGrpSpPr>
        <p:cNvPr id="546" name="Shape 546"/>
        <p:cNvGrpSpPr/>
        <p:nvPr/>
      </p:nvGrpSpPr>
      <p:grpSpPr>
        <a:xfrm>
          <a:off x="0" y="0"/>
          <a:ext cx="0" cy="0"/>
          <a:chOff x="0" y="0"/>
          <a:chExt cx="0" cy="0"/>
        </a:xfrm>
      </p:grpSpPr>
      <p:pic>
        <p:nvPicPr>
          <p:cNvPr id="547" name="Google Shape;547;p54"/>
          <p:cNvPicPr preferRelativeResize="0"/>
          <p:nvPr/>
        </p:nvPicPr>
        <p:blipFill rotWithShape="1">
          <a:blip r:embed="rId2">
            <a:alphaModFix/>
          </a:blip>
          <a:srcRect b="0" l="0" r="0" t="0"/>
          <a:stretch/>
        </p:blipFill>
        <p:spPr>
          <a:xfrm>
            <a:off x="0" y="-893"/>
            <a:ext cx="12192000" cy="6859786"/>
          </a:xfrm>
          <a:prstGeom prst="rect">
            <a:avLst/>
          </a:prstGeom>
          <a:solidFill>
            <a:srgbClr val="F2F2F2"/>
          </a:solidFill>
          <a:ln>
            <a:noFill/>
          </a:ln>
        </p:spPr>
      </p:pic>
      <p:sp>
        <p:nvSpPr>
          <p:cNvPr id="548" name="Google Shape;548;p54"/>
          <p:cNvSpPr/>
          <p:nvPr/>
        </p:nvSpPr>
        <p:spPr>
          <a:xfrm>
            <a:off x="1" y="0"/>
            <a:ext cx="11008658" cy="6859787"/>
          </a:xfrm>
          <a:custGeom>
            <a:rect b="b" l="l" r="r" t="t"/>
            <a:pathLst>
              <a:path extrusionOk="0" h="6859787" w="11008658">
                <a:moveTo>
                  <a:pt x="0" y="0"/>
                </a:moveTo>
                <a:lnTo>
                  <a:pt x="11008658" y="0"/>
                </a:lnTo>
                <a:lnTo>
                  <a:pt x="8201891" y="6859787"/>
                </a:lnTo>
                <a:lnTo>
                  <a:pt x="0" y="6859787"/>
                </a:lnTo>
                <a:lnTo>
                  <a:pt x="0"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9" name="Google Shape;549;p54"/>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54"/>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1" name="Google Shape;551;p54"/>
          <p:cNvSpPr/>
          <p:nvPr/>
        </p:nvSpPr>
        <p:spPr>
          <a:xfrm flipH="1" rot="10800000">
            <a:off x="0" y="0"/>
            <a:ext cx="2806768" cy="6859787"/>
          </a:xfrm>
          <a:prstGeom prst="rtTriangle">
            <a:avLst/>
          </a:prstGeom>
          <a:solidFill>
            <a:schemeClr val="lt1">
              <a:alpha val="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2" name="Google Shape;552;p54"/>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3" name="Google Shape;553;p54"/>
          <p:cNvSpPr txBox="1"/>
          <p:nvPr>
            <p:ph type="title"/>
          </p:nvPr>
        </p:nvSpPr>
        <p:spPr>
          <a:xfrm>
            <a:off x="800100" y="1821398"/>
            <a:ext cx="8019809"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4" name="Google Shape;554;p54"/>
          <p:cNvSpPr txBox="1"/>
          <p:nvPr>
            <p:ph idx="10" type="dt"/>
          </p:nvPr>
        </p:nvSpPr>
        <p:spPr>
          <a:xfrm>
            <a:off x="1308100" y="693487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5" name="Google Shape;555;p54"/>
          <p:cNvSpPr txBox="1"/>
          <p:nvPr>
            <p:ph idx="11" type="ftr"/>
          </p:nvPr>
        </p:nvSpPr>
        <p:spPr>
          <a:xfrm>
            <a:off x="3920067" y="693487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56" name="Google Shape;556;p54"/>
          <p:cNvPicPr preferRelativeResize="0"/>
          <p:nvPr/>
        </p:nvPicPr>
        <p:blipFill rotWithShape="1">
          <a:blip r:embed="rId3">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Black">
  <p:cSld name="Content - Black">
    <p:spTree>
      <p:nvGrpSpPr>
        <p:cNvPr id="557" name="Shape 557"/>
        <p:cNvGrpSpPr/>
        <p:nvPr/>
      </p:nvGrpSpPr>
      <p:grpSpPr>
        <a:xfrm>
          <a:off x="0" y="0"/>
          <a:ext cx="0" cy="0"/>
          <a:chOff x="0" y="0"/>
          <a:chExt cx="0" cy="0"/>
        </a:xfrm>
      </p:grpSpPr>
      <p:sp>
        <p:nvSpPr>
          <p:cNvPr id="558" name="Google Shape;558;p55"/>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9" name="Google Shape;559;p55"/>
          <p:cNvSpPr/>
          <p:nvPr/>
        </p:nvSpPr>
        <p:spPr>
          <a:xfrm>
            <a:off x="9370373" y="8238"/>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0" name="Google Shape;560;p55"/>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1" name="Google Shape;561;p55"/>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2" name="Google Shape;562;p55"/>
          <p:cNvSpPr txBox="1"/>
          <p:nvPr>
            <p:ph idx="10" type="dt"/>
          </p:nvPr>
        </p:nvSpPr>
        <p:spPr>
          <a:xfrm>
            <a:off x="1328420" y="697551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3" name="Google Shape;563;p55"/>
          <p:cNvSpPr txBox="1"/>
          <p:nvPr>
            <p:ph idx="11" type="ftr"/>
          </p:nvPr>
        </p:nvSpPr>
        <p:spPr>
          <a:xfrm>
            <a:off x="3940387" y="697551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64" name="Google Shape;564;p55"/>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lt1"/>
        </a:solidFill>
      </p:bgPr>
    </p:bg>
    <p:spTree>
      <p:nvGrpSpPr>
        <p:cNvPr id="565" name="Shape 565"/>
        <p:cNvGrpSpPr/>
        <p:nvPr/>
      </p:nvGrpSpPr>
      <p:grpSpPr>
        <a:xfrm>
          <a:off x="0" y="0"/>
          <a:ext cx="0" cy="0"/>
          <a:chOff x="0" y="0"/>
          <a:chExt cx="0" cy="0"/>
        </a:xfrm>
      </p:grpSpPr>
      <p:pic>
        <p:nvPicPr>
          <p:cNvPr id="566" name="Google Shape;566;p56"/>
          <p:cNvPicPr preferRelativeResize="0"/>
          <p:nvPr/>
        </p:nvPicPr>
        <p:blipFill rotWithShape="1">
          <a:blip r:embed="rId2">
            <a:alphaModFix amt="50000"/>
          </a:blip>
          <a:srcRect b="0" l="0" r="0" t="0"/>
          <a:stretch/>
        </p:blipFill>
        <p:spPr>
          <a:xfrm>
            <a:off x="0" y="2956797"/>
            <a:ext cx="12192001" cy="3901204"/>
          </a:xfrm>
          <a:prstGeom prst="rect">
            <a:avLst/>
          </a:prstGeom>
          <a:noFill/>
          <a:ln>
            <a:noFill/>
          </a:ln>
        </p:spPr>
      </p:pic>
      <p:sp>
        <p:nvSpPr>
          <p:cNvPr id="567" name="Google Shape;567;p56"/>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56"/>
          <p:cNvSpPr txBox="1"/>
          <p:nvPr>
            <p:ph type="ctrTitle"/>
          </p:nvPr>
        </p:nvSpPr>
        <p:spPr>
          <a:xfrm>
            <a:off x="1104900" y="1602557"/>
            <a:ext cx="7665217"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9" name="Google Shape;569;p56"/>
          <p:cNvSpPr txBox="1"/>
          <p:nvPr>
            <p:ph idx="1" type="subTitle"/>
          </p:nvPr>
        </p:nvSpPr>
        <p:spPr>
          <a:xfrm>
            <a:off x="1104900" y="720999"/>
            <a:ext cx="7707237"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570" name="Google Shape;570;p56"/>
          <p:cNvCxnSpPr/>
          <p:nvPr/>
        </p:nvCxnSpPr>
        <p:spPr>
          <a:xfrm>
            <a:off x="1104900" y="1432876"/>
            <a:ext cx="7665217" cy="0"/>
          </a:xfrm>
          <a:prstGeom prst="straightConnector1">
            <a:avLst/>
          </a:prstGeom>
          <a:noFill/>
          <a:ln cap="flat" cmpd="sng" w="12700">
            <a:solidFill>
              <a:schemeClr val="dk1"/>
            </a:solidFill>
            <a:prstDash val="solid"/>
            <a:miter lim="800000"/>
            <a:headEnd len="sm" w="sm" type="none"/>
            <a:tailEnd len="sm" w="sm" type="none"/>
          </a:ln>
        </p:spPr>
      </p:cxnSp>
      <p:sp>
        <p:nvSpPr>
          <p:cNvPr id="571" name="Google Shape;571;p56"/>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2" name="Google Shape;572;p56"/>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3" name="Google Shape;573;p56"/>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4" name="Google Shape;574;p56"/>
          <p:cNvSpPr txBox="1"/>
          <p:nvPr>
            <p:ph idx="10" type="dt"/>
          </p:nvPr>
        </p:nvSpPr>
        <p:spPr>
          <a:xfrm>
            <a:off x="1308100" y="700024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5" name="Google Shape;575;p56"/>
          <p:cNvSpPr txBox="1"/>
          <p:nvPr>
            <p:ph idx="11" type="ftr"/>
          </p:nvPr>
        </p:nvSpPr>
        <p:spPr>
          <a:xfrm>
            <a:off x="3920067" y="700024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76" name="Google Shape;576;p56"/>
          <p:cNvPicPr preferRelativeResize="0"/>
          <p:nvPr/>
        </p:nvPicPr>
        <p:blipFill rotWithShape="1">
          <a:blip r:embed="rId3">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577" name="Shape 577"/>
        <p:cNvGrpSpPr/>
        <p:nvPr/>
      </p:nvGrpSpPr>
      <p:grpSpPr>
        <a:xfrm>
          <a:off x="0" y="0"/>
          <a:ext cx="0" cy="0"/>
          <a:chOff x="0" y="0"/>
          <a:chExt cx="0" cy="0"/>
        </a:xfrm>
      </p:grpSpPr>
      <p:pic>
        <p:nvPicPr>
          <p:cNvPr id="578" name="Google Shape;578;p57"/>
          <p:cNvPicPr preferRelativeResize="0"/>
          <p:nvPr/>
        </p:nvPicPr>
        <p:blipFill rotWithShape="1">
          <a:blip r:embed="rId2">
            <a:alphaModFix amt="50000"/>
          </a:blip>
          <a:srcRect b="0" l="0" r="0" t="0"/>
          <a:stretch/>
        </p:blipFill>
        <p:spPr>
          <a:xfrm>
            <a:off x="-59131" y="440267"/>
            <a:ext cx="5247789" cy="6417733"/>
          </a:xfrm>
          <a:prstGeom prst="rect">
            <a:avLst/>
          </a:prstGeom>
          <a:noFill/>
          <a:ln>
            <a:noFill/>
          </a:ln>
        </p:spPr>
      </p:pic>
      <p:sp>
        <p:nvSpPr>
          <p:cNvPr id="579" name="Google Shape;579;p57"/>
          <p:cNvSpPr/>
          <p:nvPr/>
        </p:nvSpPr>
        <p:spPr>
          <a:xfrm>
            <a:off x="4625043" y="4040815"/>
            <a:ext cx="1020741" cy="1239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0" name="Google Shape;580;p57"/>
          <p:cNvSpPr/>
          <p:nvPr/>
        </p:nvSpPr>
        <p:spPr>
          <a:xfrm>
            <a:off x="8333292" y="-8128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1" name="Google Shape;581;p57"/>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2" name="Google Shape;582;p57"/>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3" name="Google Shape;583;p57"/>
          <p:cNvSpPr txBox="1"/>
          <p:nvPr>
            <p:ph type="ctrTitle"/>
          </p:nvPr>
        </p:nvSpPr>
        <p:spPr>
          <a:xfrm>
            <a:off x="4638185" y="882726"/>
            <a:ext cx="7178040"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Tahoma"/>
              <a:buNone/>
              <a:defRPr b="1" i="0" sz="60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4" name="Google Shape;584;p57"/>
          <p:cNvSpPr txBox="1"/>
          <p:nvPr>
            <p:ph idx="1" type="subTitle"/>
          </p:nvPr>
        </p:nvSpPr>
        <p:spPr>
          <a:xfrm>
            <a:off x="4656210" y="2828911"/>
            <a:ext cx="7203315" cy="2608061"/>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5" name="Google Shape;585;p57"/>
          <p:cNvSpPr txBox="1"/>
          <p:nvPr>
            <p:ph idx="10" type="dt"/>
          </p:nvPr>
        </p:nvSpPr>
        <p:spPr>
          <a:xfrm>
            <a:off x="1308100" y="694266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6" name="Google Shape;586;p57"/>
          <p:cNvSpPr txBox="1"/>
          <p:nvPr>
            <p:ph idx="11" type="ftr"/>
          </p:nvPr>
        </p:nvSpPr>
        <p:spPr>
          <a:xfrm>
            <a:off x="3920067" y="694266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87" name="Google Shape;587;p57"/>
          <p:cNvPicPr preferRelativeResize="0"/>
          <p:nvPr/>
        </p:nvPicPr>
        <p:blipFill rotWithShape="1">
          <a:blip r:embed="rId3">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spTree>
      <p:nvGrpSpPr>
        <p:cNvPr id="588" name="Shape 588"/>
        <p:cNvGrpSpPr/>
        <p:nvPr/>
      </p:nvGrpSpPr>
      <p:grpSpPr>
        <a:xfrm>
          <a:off x="0" y="0"/>
          <a:ext cx="0" cy="0"/>
          <a:chOff x="0" y="0"/>
          <a:chExt cx="0" cy="0"/>
        </a:xfrm>
      </p:grpSpPr>
      <p:sp>
        <p:nvSpPr>
          <p:cNvPr id="589" name="Google Shape;589;p58"/>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0" name="Google Shape;590;p58"/>
          <p:cNvSpPr/>
          <p:nvPr/>
        </p:nvSpPr>
        <p:spPr>
          <a:xfrm flipH="1" rot="10800000">
            <a:off x="1" y="1"/>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1" name="Google Shape;591;p58"/>
          <p:cNvSpPr/>
          <p:nvPr/>
        </p:nvSpPr>
        <p:spPr>
          <a:xfrm flipH="1" rot="10800000">
            <a:off x="0" y="0"/>
            <a:ext cx="2806768" cy="6859787"/>
          </a:xfrm>
          <a:prstGeom prst="rtTriangle">
            <a:avLst/>
          </a:prstGeom>
          <a:solidFill>
            <a:schemeClr val="lt1">
              <a:alpha val="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2" name="Google Shape;592;p58"/>
          <p:cNvSpPr txBox="1"/>
          <p:nvPr>
            <p:ph idx="1" type="body"/>
          </p:nvPr>
        </p:nvSpPr>
        <p:spPr>
          <a:xfrm>
            <a:off x="800100" y="3947168"/>
            <a:ext cx="935143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lt1"/>
              </a:buClr>
              <a:buSzPts val="2400"/>
              <a:buFont typeface="Arial"/>
              <a:buNone/>
              <a:defRPr sz="24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93" name="Google Shape;593;p58"/>
          <p:cNvSpPr txBox="1"/>
          <p:nvPr>
            <p:ph type="title"/>
          </p:nvPr>
        </p:nvSpPr>
        <p:spPr>
          <a:xfrm>
            <a:off x="800100" y="2002631"/>
            <a:ext cx="9351433" cy="17941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4" name="Google Shape;594;p58"/>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5" name="Google Shape;595;p58"/>
          <p:cNvSpPr txBox="1"/>
          <p:nvPr>
            <p:ph idx="10" type="dt"/>
          </p:nvPr>
        </p:nvSpPr>
        <p:spPr>
          <a:xfrm>
            <a:off x="1308100" y="690880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6" name="Google Shape;596;p58"/>
          <p:cNvSpPr txBox="1"/>
          <p:nvPr>
            <p:ph idx="11" type="ftr"/>
          </p:nvPr>
        </p:nvSpPr>
        <p:spPr>
          <a:xfrm>
            <a:off x="3920067" y="690880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597" name="Google Shape;597;p58"/>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598" name="Shape 598"/>
        <p:cNvGrpSpPr/>
        <p:nvPr/>
      </p:nvGrpSpPr>
      <p:grpSpPr>
        <a:xfrm>
          <a:off x="0" y="0"/>
          <a:ext cx="0" cy="0"/>
          <a:chOff x="0" y="0"/>
          <a:chExt cx="0" cy="0"/>
        </a:xfrm>
      </p:grpSpPr>
      <p:sp>
        <p:nvSpPr>
          <p:cNvPr id="599" name="Google Shape;599;p59"/>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0" name="Google Shape;600;p59"/>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1" name="Google Shape;601;p59"/>
          <p:cNvSpPr/>
          <p:nvPr/>
        </p:nvSpPr>
        <p:spPr>
          <a:xfrm flipH="1" rot="10800000">
            <a:off x="0" y="0"/>
            <a:ext cx="2806768" cy="6859787"/>
          </a:xfrm>
          <a:prstGeom prst="rtTriangle">
            <a:avLst/>
          </a:prstGeom>
          <a:solidFill>
            <a:schemeClr val="lt1">
              <a:alpha val="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2" name="Google Shape;602;p59"/>
          <p:cNvSpPr/>
          <p:nvPr/>
        </p:nvSpPr>
        <p:spPr>
          <a:xfrm flipH="1">
            <a:off x="9385232" y="-1787"/>
            <a:ext cx="2806768" cy="6859787"/>
          </a:xfrm>
          <a:prstGeom prst="rtTriangle">
            <a:avLst/>
          </a:prstGeom>
          <a:solidFill>
            <a:srgbClr val="D8AB4C">
              <a:alpha val="9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3" name="Google Shape;603;p59"/>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04" name="Google Shape;604;p59"/>
          <p:cNvSpPr txBox="1"/>
          <p:nvPr>
            <p:ph type="title"/>
          </p:nvPr>
        </p:nvSpPr>
        <p:spPr>
          <a:xfrm>
            <a:off x="800100" y="1821395"/>
            <a:ext cx="9182100"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5" name="Google Shape;605;p59"/>
          <p:cNvSpPr txBox="1"/>
          <p:nvPr>
            <p:ph idx="10" type="dt"/>
          </p:nvPr>
        </p:nvSpPr>
        <p:spPr>
          <a:xfrm>
            <a:off x="1308100" y="708152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6" name="Google Shape;606;p59"/>
          <p:cNvSpPr txBox="1"/>
          <p:nvPr>
            <p:ph idx="11" type="ftr"/>
          </p:nvPr>
        </p:nvSpPr>
        <p:spPr>
          <a:xfrm>
            <a:off x="3920067" y="708152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607" name="Google Shape;607;p59"/>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Yellow">
  <p:cSld name="Divider Slide - Yellow">
    <p:bg>
      <p:bgPr>
        <a:solidFill>
          <a:schemeClr val="lt1"/>
        </a:solidFill>
      </p:bgPr>
    </p:bg>
    <p:spTree>
      <p:nvGrpSpPr>
        <p:cNvPr id="608" name="Shape 608"/>
        <p:cNvGrpSpPr/>
        <p:nvPr/>
      </p:nvGrpSpPr>
      <p:grpSpPr>
        <a:xfrm>
          <a:off x="0" y="0"/>
          <a:ext cx="0" cy="0"/>
          <a:chOff x="0" y="0"/>
          <a:chExt cx="0" cy="0"/>
        </a:xfrm>
      </p:grpSpPr>
      <p:sp>
        <p:nvSpPr>
          <p:cNvPr id="609" name="Google Shape;609;p60"/>
          <p:cNvSpPr txBox="1"/>
          <p:nvPr>
            <p:ph type="title"/>
          </p:nvPr>
        </p:nvSpPr>
        <p:spPr>
          <a:xfrm>
            <a:off x="368254" y="2766218"/>
            <a:ext cx="845401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0" name="Google Shape;610;p60"/>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1" name="Google Shape;611;p60"/>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2" name="Google Shape;612;p60"/>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3" name="Google Shape;613;p60"/>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14" name="Google Shape;614;p60"/>
          <p:cNvSpPr txBox="1"/>
          <p:nvPr>
            <p:ph idx="10" type="dt"/>
          </p:nvPr>
        </p:nvSpPr>
        <p:spPr>
          <a:xfrm>
            <a:off x="590127" y="708067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5" name="Google Shape;615;p60"/>
          <p:cNvSpPr txBox="1"/>
          <p:nvPr>
            <p:ph idx="11" type="ftr"/>
          </p:nvPr>
        </p:nvSpPr>
        <p:spPr>
          <a:xfrm>
            <a:off x="3202094" y="708067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616" name="Google Shape;616;p60"/>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Black">
  <p:cSld name="Divider Slide - Black">
    <p:spTree>
      <p:nvGrpSpPr>
        <p:cNvPr id="617" name="Shape 617"/>
        <p:cNvGrpSpPr/>
        <p:nvPr/>
      </p:nvGrpSpPr>
      <p:grpSpPr>
        <a:xfrm>
          <a:off x="0" y="0"/>
          <a:ext cx="0" cy="0"/>
          <a:chOff x="0" y="0"/>
          <a:chExt cx="0" cy="0"/>
        </a:xfrm>
      </p:grpSpPr>
      <p:sp>
        <p:nvSpPr>
          <p:cNvPr id="618" name="Google Shape;618;p61"/>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9" name="Google Shape;619;p61"/>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20" name="Google Shape;620;p61"/>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621" name="Google Shape;621;p61"/>
          <p:cNvSpPr txBox="1"/>
          <p:nvPr>
            <p:ph type="title"/>
          </p:nvPr>
        </p:nvSpPr>
        <p:spPr>
          <a:xfrm>
            <a:off x="368254" y="2766218"/>
            <a:ext cx="846247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2" name="Google Shape;622;p61"/>
          <p:cNvSpPr/>
          <p:nvPr/>
        </p:nvSpPr>
        <p:spPr>
          <a:xfrm flipH="1" rot="10800000">
            <a:off x="0" y="0"/>
            <a:ext cx="1309484" cy="3200400"/>
          </a:xfrm>
          <a:prstGeom prst="rtTriangle">
            <a:avLst/>
          </a:pr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3" name="Google Shape;623;p61"/>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24" name="Google Shape;624;p61"/>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5" name="Google Shape;625;p61"/>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Yellow">
  <p:cSld name="Content - Yellow">
    <p:bg>
      <p:bgPr>
        <a:solidFill>
          <a:schemeClr val="lt1"/>
        </a:solidFill>
      </p:bgPr>
    </p:bg>
    <p:spTree>
      <p:nvGrpSpPr>
        <p:cNvPr id="626" name="Shape 626"/>
        <p:cNvGrpSpPr/>
        <p:nvPr/>
      </p:nvGrpSpPr>
      <p:grpSpPr>
        <a:xfrm>
          <a:off x="0" y="0"/>
          <a:ext cx="0" cy="0"/>
          <a:chOff x="0" y="0"/>
          <a:chExt cx="0" cy="0"/>
        </a:xfrm>
      </p:grpSpPr>
      <p:sp>
        <p:nvSpPr>
          <p:cNvPr id="627" name="Google Shape;627;p62"/>
          <p:cNvSpPr/>
          <p:nvPr/>
        </p:nvSpPr>
        <p:spPr>
          <a:xfrm>
            <a:off x="9370373" y="0"/>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8" name="Google Shape;628;p62"/>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9" name="Google Shape;629;p62"/>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630" name="Google Shape;630;p62"/>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
        <p:nvSpPr>
          <p:cNvPr id="631" name="Google Shape;631;p62"/>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2" name="Google Shape;632;p62"/>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72" name="Shape 72"/>
        <p:cNvGrpSpPr/>
        <p:nvPr/>
      </p:nvGrpSpPr>
      <p:grpSpPr>
        <a:xfrm>
          <a:off x="0" y="0"/>
          <a:ext cx="0" cy="0"/>
          <a:chOff x="0" y="0"/>
          <a:chExt cx="0" cy="0"/>
        </a:xfrm>
      </p:grpSpPr>
      <p:sp>
        <p:nvSpPr>
          <p:cNvPr id="73" name="Google Shape;73;p7"/>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7"/>
          <p:cNvSpPr/>
          <p:nvPr/>
        </p:nvSpPr>
        <p:spPr>
          <a:xfrm flipH="1" rot="10800000">
            <a:off x="0" y="0"/>
            <a:ext cx="2806768" cy="6859787"/>
          </a:xfrm>
          <a:prstGeom prst="rtTriangle">
            <a:avLst/>
          </a:prstGeom>
          <a:solidFill>
            <a:schemeClr val="lt1">
              <a:alpha val="392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7"/>
          <p:cNvSpPr/>
          <p:nvPr/>
        </p:nvSpPr>
        <p:spPr>
          <a:xfrm flipH="1">
            <a:off x="9385232" y="-1787"/>
            <a:ext cx="2806768" cy="6859787"/>
          </a:xfrm>
          <a:prstGeom prst="rtTriangle">
            <a:avLst/>
          </a:prstGeom>
          <a:solidFill>
            <a:srgbClr val="D8AB4C">
              <a:alpha val="9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Google Shape;77;p7"/>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8" name="Google Shape;78;p7"/>
          <p:cNvSpPr txBox="1"/>
          <p:nvPr>
            <p:ph type="title"/>
          </p:nvPr>
        </p:nvSpPr>
        <p:spPr>
          <a:xfrm>
            <a:off x="800100" y="1821395"/>
            <a:ext cx="9182100"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0" type="dt"/>
          </p:nvPr>
        </p:nvSpPr>
        <p:spPr>
          <a:xfrm>
            <a:off x="1308100" y="7081520"/>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7"/>
          <p:cNvSpPr txBox="1"/>
          <p:nvPr>
            <p:ph idx="11" type="ftr"/>
          </p:nvPr>
        </p:nvSpPr>
        <p:spPr>
          <a:xfrm>
            <a:off x="3920067" y="7081520"/>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81" name="Google Shape;81;p7"/>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Yellow">
  <p:cSld name="Title and Content - Yellow">
    <p:spTree>
      <p:nvGrpSpPr>
        <p:cNvPr id="633" name="Shape 633"/>
        <p:cNvGrpSpPr/>
        <p:nvPr/>
      </p:nvGrpSpPr>
      <p:grpSpPr>
        <a:xfrm>
          <a:off x="0" y="0"/>
          <a:ext cx="0" cy="0"/>
          <a:chOff x="0" y="0"/>
          <a:chExt cx="0" cy="0"/>
        </a:xfrm>
      </p:grpSpPr>
      <p:sp>
        <p:nvSpPr>
          <p:cNvPr id="634" name="Google Shape;634;p63"/>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5" name="Google Shape;635;p63"/>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6" name="Google Shape;636;p63"/>
          <p:cNvSpPr/>
          <p:nvPr/>
        </p:nvSpPr>
        <p:spPr>
          <a:xfrm flipH="1" rot="10800000">
            <a:off x="0" y="0"/>
            <a:ext cx="1403019" cy="34290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7" name="Google Shape;637;p63"/>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8" name="Google Shape;638;p63"/>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9" name="Google Shape;639;p63"/>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0" name="Google Shape;640;p63"/>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1" name="Google Shape;641;p63"/>
          <p:cNvSpPr/>
          <p:nvPr/>
        </p:nvSpPr>
        <p:spPr>
          <a:xfrm flipH="1" rot="10800000">
            <a:off x="0" y="0"/>
            <a:ext cx="1091237" cy="2667000"/>
          </a:xfrm>
          <a:prstGeom prst="rtTriangle">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42" name="Google Shape;642;p63"/>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lack">
  <p:cSld name="Title and Content - Black">
    <p:spTree>
      <p:nvGrpSpPr>
        <p:cNvPr id="643" name="Shape 643"/>
        <p:cNvGrpSpPr/>
        <p:nvPr/>
      </p:nvGrpSpPr>
      <p:grpSpPr>
        <a:xfrm>
          <a:off x="0" y="0"/>
          <a:ext cx="0" cy="0"/>
          <a:chOff x="0" y="0"/>
          <a:chExt cx="0" cy="0"/>
        </a:xfrm>
      </p:grpSpPr>
      <p:sp>
        <p:nvSpPr>
          <p:cNvPr id="644" name="Google Shape;644;p64"/>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5" name="Google Shape;645;p6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46" name="Google Shape;646;p64"/>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647" name="Google Shape;647;p64"/>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8" name="Google Shape;648;p64"/>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9" name="Google Shape;649;p64"/>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0" name="Google Shape;650;p64"/>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1" name="Google Shape;651;p64"/>
          <p:cNvSpPr/>
          <p:nvPr/>
        </p:nvSpPr>
        <p:spPr>
          <a:xfrm flipH="1" rot="10800000">
            <a:off x="0" y="0"/>
            <a:ext cx="1403019" cy="3429000"/>
          </a:xfrm>
          <a:prstGeom prst="rtTriangle">
            <a:avLst/>
          </a:prstGeom>
          <a:solidFill>
            <a:schemeClr val="dk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2" name="Google Shape;652;p64"/>
          <p:cNvSpPr/>
          <p:nvPr/>
        </p:nvSpPr>
        <p:spPr>
          <a:xfrm flipH="1" rot="10800000">
            <a:off x="0" y="0"/>
            <a:ext cx="1091237" cy="2667000"/>
          </a:xfrm>
          <a:prstGeom prst="rtTriangle">
            <a:avLst/>
          </a:pr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Short">
  <p:cSld name="Table of Contents - Short">
    <p:bg>
      <p:bgPr>
        <a:solidFill>
          <a:schemeClr val="lt1"/>
        </a:solidFill>
      </p:bgPr>
    </p:bg>
    <p:spTree>
      <p:nvGrpSpPr>
        <p:cNvPr id="653" name="Shape 653"/>
        <p:cNvGrpSpPr/>
        <p:nvPr/>
      </p:nvGrpSpPr>
      <p:grpSpPr>
        <a:xfrm>
          <a:off x="0" y="0"/>
          <a:ext cx="0" cy="0"/>
          <a:chOff x="0" y="0"/>
          <a:chExt cx="0" cy="0"/>
        </a:xfrm>
      </p:grpSpPr>
      <p:sp>
        <p:nvSpPr>
          <p:cNvPr id="654" name="Google Shape;654;p65"/>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5" name="Google Shape;655;p65"/>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6" name="Google Shape;656;p65"/>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7" name="Google Shape;657;p65"/>
          <p:cNvSpPr txBox="1"/>
          <p:nvPr>
            <p:ph type="ctrTitle"/>
          </p:nvPr>
        </p:nvSpPr>
        <p:spPr>
          <a:xfrm>
            <a:off x="1104900" y="1401387"/>
            <a:ext cx="7956722"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8" name="Google Shape;658;p65"/>
          <p:cNvSpPr txBox="1"/>
          <p:nvPr>
            <p:ph idx="1" type="subTitle"/>
          </p:nvPr>
        </p:nvSpPr>
        <p:spPr>
          <a:xfrm>
            <a:off x="1104900" y="720999"/>
            <a:ext cx="7940694"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59" name="Google Shape;659;p65"/>
          <p:cNvSpPr txBox="1"/>
          <p:nvPr>
            <p:ph idx="10" type="dt"/>
          </p:nvPr>
        </p:nvSpPr>
        <p:spPr>
          <a:xfrm>
            <a:off x="1308100" y="7008019"/>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0" name="Google Shape;660;p65"/>
          <p:cNvSpPr txBox="1"/>
          <p:nvPr>
            <p:ph idx="11" type="ftr"/>
          </p:nvPr>
        </p:nvSpPr>
        <p:spPr>
          <a:xfrm>
            <a:off x="3920067" y="7008019"/>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1" name="Google Shape;661;p65"/>
          <p:cNvSpPr txBox="1"/>
          <p:nvPr>
            <p:ph idx="2" type="body"/>
          </p:nvPr>
        </p:nvSpPr>
        <p:spPr>
          <a:xfrm>
            <a:off x="1227438" y="3361036"/>
            <a:ext cx="6763265" cy="3262185"/>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62" name="Google Shape;662;p65"/>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Long">
  <p:cSld name="Table of Contents - Long">
    <p:bg>
      <p:bgPr>
        <a:solidFill>
          <a:schemeClr val="lt1"/>
        </a:solidFill>
      </p:bgPr>
    </p:bg>
    <p:spTree>
      <p:nvGrpSpPr>
        <p:cNvPr id="663" name="Shape 663"/>
        <p:cNvGrpSpPr/>
        <p:nvPr/>
      </p:nvGrpSpPr>
      <p:grpSpPr>
        <a:xfrm>
          <a:off x="0" y="0"/>
          <a:ext cx="0" cy="0"/>
          <a:chOff x="0" y="0"/>
          <a:chExt cx="0" cy="0"/>
        </a:xfrm>
      </p:grpSpPr>
      <p:sp>
        <p:nvSpPr>
          <p:cNvPr id="664" name="Google Shape;664;p66"/>
          <p:cNvSpPr/>
          <p:nvPr/>
        </p:nvSpPr>
        <p:spPr>
          <a:xfrm flipH="1" rot="10800000">
            <a:off x="0" y="0"/>
            <a:ext cx="1309484" cy="3200400"/>
          </a:xfrm>
          <a:prstGeom prst="rtTriangle">
            <a:avLst/>
          </a:prstGeom>
          <a:solidFill>
            <a:srgbClr val="D8AB4C">
              <a:alpha val="8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5" name="Google Shape;665;p66"/>
          <p:cNvSpPr txBox="1"/>
          <p:nvPr>
            <p:ph type="ctrTitle"/>
          </p:nvPr>
        </p:nvSpPr>
        <p:spPr>
          <a:xfrm>
            <a:off x="1030759" y="1353425"/>
            <a:ext cx="10706100" cy="174494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6" name="Google Shape;666;p66"/>
          <p:cNvSpPr txBox="1"/>
          <p:nvPr>
            <p:ph idx="1" type="subTitle"/>
          </p:nvPr>
        </p:nvSpPr>
        <p:spPr>
          <a:xfrm>
            <a:off x="1104900" y="720999"/>
            <a:ext cx="10706100"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67" name="Google Shape;667;p66"/>
          <p:cNvSpPr txBox="1"/>
          <p:nvPr>
            <p:ph idx="2" type="body"/>
          </p:nvPr>
        </p:nvSpPr>
        <p:spPr>
          <a:xfrm>
            <a:off x="1227438" y="3262185"/>
            <a:ext cx="10116065" cy="293267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8" name="Google Shape;668;p66"/>
          <p:cNvSpPr txBox="1"/>
          <p:nvPr>
            <p:ph idx="10" type="dt"/>
          </p:nvPr>
        </p:nvSpPr>
        <p:spPr>
          <a:xfrm>
            <a:off x="1308100" y="701516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9" name="Google Shape;669;p66"/>
          <p:cNvSpPr txBox="1"/>
          <p:nvPr>
            <p:ph idx="11" type="ftr"/>
          </p:nvPr>
        </p:nvSpPr>
        <p:spPr>
          <a:xfrm>
            <a:off x="3920067" y="701516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Large Photo">
  <p:cSld name="Bio - Large Photo">
    <p:spTree>
      <p:nvGrpSpPr>
        <p:cNvPr id="670" name="Shape 670"/>
        <p:cNvGrpSpPr/>
        <p:nvPr/>
      </p:nvGrpSpPr>
      <p:grpSpPr>
        <a:xfrm>
          <a:off x="0" y="0"/>
          <a:ext cx="0" cy="0"/>
          <a:chOff x="0" y="0"/>
          <a:chExt cx="0" cy="0"/>
        </a:xfrm>
      </p:grpSpPr>
      <p:sp>
        <p:nvSpPr>
          <p:cNvPr id="671" name="Google Shape;671;p67"/>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2" name="Google Shape;672;p67"/>
          <p:cNvSpPr/>
          <p:nvPr>
            <p:ph idx="2" type="pic"/>
          </p:nvPr>
        </p:nvSpPr>
        <p:spPr>
          <a:xfrm>
            <a:off x="0" y="0"/>
            <a:ext cx="4853883" cy="6859588"/>
          </a:xfrm>
          <a:prstGeom prst="rect">
            <a:avLst/>
          </a:prstGeom>
          <a:noFill/>
          <a:ln>
            <a:noFill/>
          </a:ln>
        </p:spPr>
      </p:sp>
      <p:sp>
        <p:nvSpPr>
          <p:cNvPr id="673" name="Google Shape;673;p67"/>
          <p:cNvSpPr txBox="1"/>
          <p:nvPr>
            <p:ph type="title"/>
          </p:nvPr>
        </p:nvSpPr>
        <p:spPr>
          <a:xfrm>
            <a:off x="5273269" y="365125"/>
            <a:ext cx="654794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4" name="Google Shape;674;p67"/>
          <p:cNvSpPr txBox="1"/>
          <p:nvPr>
            <p:ph idx="1" type="body"/>
          </p:nvPr>
        </p:nvSpPr>
        <p:spPr>
          <a:xfrm>
            <a:off x="5273269" y="2433816"/>
            <a:ext cx="6537731" cy="389952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sz="1800"/>
            </a:lvl1pPr>
            <a:lvl2pPr indent="-330200" lvl="1" marL="914400" algn="l">
              <a:lnSpc>
                <a:spcPct val="100000"/>
              </a:lnSpc>
              <a:spcBef>
                <a:spcPts val="500"/>
              </a:spcBef>
              <a:spcAft>
                <a:spcPts val="0"/>
              </a:spcAft>
              <a:buClr>
                <a:schemeClr val="dk1"/>
              </a:buClr>
              <a:buSzPts val="1600"/>
              <a:buChar char="•"/>
              <a:defRPr sz="16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5" name="Google Shape;675;p67"/>
          <p:cNvSpPr txBox="1"/>
          <p:nvPr>
            <p:ph idx="3" type="body"/>
          </p:nvPr>
        </p:nvSpPr>
        <p:spPr>
          <a:xfrm>
            <a:off x="5273269" y="1716218"/>
            <a:ext cx="654794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676" name="Google Shape;676;p67"/>
          <p:cNvCxnSpPr/>
          <p:nvPr/>
        </p:nvCxnSpPr>
        <p:spPr>
          <a:xfrm>
            <a:off x="5273269" y="2307385"/>
            <a:ext cx="6080531" cy="0"/>
          </a:xfrm>
          <a:prstGeom prst="straightConnector1">
            <a:avLst/>
          </a:prstGeom>
          <a:noFill/>
          <a:ln cap="flat" cmpd="sng" w="12700">
            <a:solidFill>
              <a:schemeClr val="dk1"/>
            </a:solidFill>
            <a:prstDash val="solid"/>
            <a:miter lim="800000"/>
            <a:headEnd len="sm" w="sm" type="none"/>
            <a:tailEnd len="sm" w="sm" type="none"/>
          </a:ln>
        </p:spPr>
      </p:cxnSp>
      <p:sp>
        <p:nvSpPr>
          <p:cNvPr id="677" name="Google Shape;677;p67"/>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8" name="Google Shape;678;p67"/>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Small Photo">
  <p:cSld name="Bio - Small Photo">
    <p:spTree>
      <p:nvGrpSpPr>
        <p:cNvPr id="679" name="Shape 679"/>
        <p:cNvGrpSpPr/>
        <p:nvPr/>
      </p:nvGrpSpPr>
      <p:grpSpPr>
        <a:xfrm>
          <a:off x="0" y="0"/>
          <a:ext cx="0" cy="0"/>
          <a:chOff x="0" y="0"/>
          <a:chExt cx="0" cy="0"/>
        </a:xfrm>
      </p:grpSpPr>
      <p:sp>
        <p:nvSpPr>
          <p:cNvPr id="680" name="Google Shape;680;p68"/>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1" name="Google Shape;681;p68"/>
          <p:cNvSpPr/>
          <p:nvPr>
            <p:ph idx="2" type="pic"/>
          </p:nvPr>
        </p:nvSpPr>
        <p:spPr>
          <a:xfrm>
            <a:off x="405635" y="2131224"/>
            <a:ext cx="3135087" cy="4284566"/>
          </a:xfrm>
          <a:prstGeom prst="rect">
            <a:avLst/>
          </a:prstGeom>
          <a:noFill/>
          <a:ln>
            <a:noFill/>
          </a:ln>
        </p:spPr>
      </p:sp>
      <p:sp>
        <p:nvSpPr>
          <p:cNvPr id="682" name="Google Shape;682;p68"/>
          <p:cNvSpPr txBox="1"/>
          <p:nvPr>
            <p:ph type="title"/>
          </p:nvPr>
        </p:nvSpPr>
        <p:spPr>
          <a:xfrm>
            <a:off x="313039" y="365125"/>
            <a:ext cx="10680388" cy="83803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3" name="Google Shape;683;p68"/>
          <p:cNvSpPr txBox="1"/>
          <p:nvPr>
            <p:ph idx="1" type="body"/>
          </p:nvPr>
        </p:nvSpPr>
        <p:spPr>
          <a:xfrm>
            <a:off x="3877606" y="2360745"/>
            <a:ext cx="7115820" cy="3315125"/>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000"/>
              </a:spcBef>
              <a:spcAft>
                <a:spcPts val="0"/>
              </a:spcAft>
              <a:buClr>
                <a:schemeClr val="dk1"/>
              </a:buClr>
              <a:buSzPts val="2000"/>
              <a:buChar char="•"/>
              <a:defRPr sz="2000"/>
            </a:lvl1pPr>
            <a:lvl2pPr indent="-342900" lvl="1" marL="914400" algn="l">
              <a:lnSpc>
                <a:spcPct val="110000"/>
              </a:lnSpc>
              <a:spcBef>
                <a:spcPts val="500"/>
              </a:spcBef>
              <a:spcAft>
                <a:spcPts val="0"/>
              </a:spcAft>
              <a:buClr>
                <a:schemeClr val="dk1"/>
              </a:buClr>
              <a:buSzPts val="1800"/>
              <a:buChar char="•"/>
              <a:defRPr sz="1800"/>
            </a:lvl2pPr>
            <a:lvl3pPr indent="-330200" lvl="2" marL="1371600" algn="l">
              <a:lnSpc>
                <a:spcPct val="110000"/>
              </a:lnSpc>
              <a:spcBef>
                <a:spcPts val="500"/>
              </a:spcBef>
              <a:spcAft>
                <a:spcPts val="0"/>
              </a:spcAft>
              <a:buClr>
                <a:schemeClr val="dk1"/>
              </a:buClr>
              <a:buSzPts val="1600"/>
              <a:buChar char="•"/>
              <a:defRPr sz="1600"/>
            </a:lvl3pPr>
            <a:lvl4pPr indent="-317500" lvl="3" marL="1828800" algn="l">
              <a:lnSpc>
                <a:spcPct val="110000"/>
              </a:lnSpc>
              <a:spcBef>
                <a:spcPts val="500"/>
              </a:spcBef>
              <a:spcAft>
                <a:spcPts val="0"/>
              </a:spcAft>
              <a:buClr>
                <a:schemeClr val="dk1"/>
              </a:buClr>
              <a:buSzPts val="1400"/>
              <a:buChar char="•"/>
              <a:defRPr sz="1400"/>
            </a:lvl4pPr>
            <a:lvl5pPr indent="-317500" lvl="4" marL="2286000" algn="l">
              <a:lnSpc>
                <a:spcPct val="11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4" name="Google Shape;684;p68"/>
          <p:cNvSpPr txBox="1"/>
          <p:nvPr>
            <p:ph idx="3" type="body"/>
          </p:nvPr>
        </p:nvSpPr>
        <p:spPr>
          <a:xfrm>
            <a:off x="405635" y="1227149"/>
            <a:ext cx="10587791" cy="398038"/>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685" name="Google Shape;685;p68"/>
          <p:cNvCxnSpPr/>
          <p:nvPr/>
        </p:nvCxnSpPr>
        <p:spPr>
          <a:xfrm>
            <a:off x="405635" y="1729991"/>
            <a:ext cx="10587791" cy="0"/>
          </a:xfrm>
          <a:prstGeom prst="straightConnector1">
            <a:avLst/>
          </a:prstGeom>
          <a:noFill/>
          <a:ln cap="flat" cmpd="sng" w="12700">
            <a:solidFill>
              <a:schemeClr val="dk1"/>
            </a:solidFill>
            <a:prstDash val="solid"/>
            <a:miter lim="800000"/>
            <a:headEnd len="sm" w="sm" type="none"/>
            <a:tailEnd len="sm" w="sm" type="none"/>
          </a:ln>
        </p:spPr>
      </p:cxnSp>
      <p:sp>
        <p:nvSpPr>
          <p:cNvPr id="686" name="Google Shape;686;p68"/>
          <p:cNvSpPr txBox="1"/>
          <p:nvPr>
            <p:ph idx="10" type="dt"/>
          </p:nvPr>
        </p:nvSpPr>
        <p:spPr>
          <a:xfrm>
            <a:off x="1308100" y="707231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7" name="Google Shape;687;p68"/>
          <p:cNvSpPr txBox="1"/>
          <p:nvPr>
            <p:ph idx="11" type="ftr"/>
          </p:nvPr>
        </p:nvSpPr>
        <p:spPr>
          <a:xfrm>
            <a:off x="3920067" y="707231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688" name="Google Shape;688;p68"/>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3 People">
  <p:cSld name="Bio - 3 People">
    <p:spTree>
      <p:nvGrpSpPr>
        <p:cNvPr id="689" name="Shape 689"/>
        <p:cNvGrpSpPr/>
        <p:nvPr/>
      </p:nvGrpSpPr>
      <p:grpSpPr>
        <a:xfrm>
          <a:off x="0" y="0"/>
          <a:ext cx="0" cy="0"/>
          <a:chOff x="0" y="0"/>
          <a:chExt cx="0" cy="0"/>
        </a:xfrm>
      </p:grpSpPr>
      <p:sp>
        <p:nvSpPr>
          <p:cNvPr id="690" name="Google Shape;690;p69"/>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1" name="Google Shape;691;p69"/>
          <p:cNvSpPr/>
          <p:nvPr>
            <p:ph idx="2" type="pic"/>
          </p:nvPr>
        </p:nvSpPr>
        <p:spPr>
          <a:xfrm>
            <a:off x="913883" y="374754"/>
            <a:ext cx="2543500" cy="2760331"/>
          </a:xfrm>
          <a:prstGeom prst="rect">
            <a:avLst/>
          </a:prstGeom>
          <a:noFill/>
          <a:ln>
            <a:noFill/>
          </a:ln>
        </p:spPr>
      </p:sp>
      <p:sp>
        <p:nvSpPr>
          <p:cNvPr id="692" name="Google Shape;692;p69"/>
          <p:cNvSpPr/>
          <p:nvPr>
            <p:ph idx="3" type="pic"/>
          </p:nvPr>
        </p:nvSpPr>
        <p:spPr>
          <a:xfrm>
            <a:off x="4783150" y="374754"/>
            <a:ext cx="2543500" cy="2760331"/>
          </a:xfrm>
          <a:prstGeom prst="rect">
            <a:avLst/>
          </a:prstGeom>
          <a:noFill/>
          <a:ln>
            <a:noFill/>
          </a:ln>
        </p:spPr>
      </p:sp>
      <p:sp>
        <p:nvSpPr>
          <p:cNvPr id="693" name="Google Shape;693;p69"/>
          <p:cNvSpPr/>
          <p:nvPr>
            <p:ph idx="4" type="pic"/>
          </p:nvPr>
        </p:nvSpPr>
        <p:spPr>
          <a:xfrm>
            <a:off x="8648140" y="374754"/>
            <a:ext cx="2543500" cy="2760331"/>
          </a:xfrm>
          <a:prstGeom prst="rect">
            <a:avLst/>
          </a:prstGeom>
          <a:noFill/>
          <a:ln>
            <a:noFill/>
          </a:ln>
        </p:spPr>
      </p:sp>
      <p:sp>
        <p:nvSpPr>
          <p:cNvPr id="694" name="Google Shape;694;p69"/>
          <p:cNvSpPr txBox="1"/>
          <p:nvPr>
            <p:ph idx="1" type="body"/>
          </p:nvPr>
        </p:nvSpPr>
        <p:spPr>
          <a:xfrm>
            <a:off x="433785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5" name="Google Shape;695;p69"/>
          <p:cNvSpPr txBox="1"/>
          <p:nvPr>
            <p:ph idx="5" type="body"/>
          </p:nvPr>
        </p:nvSpPr>
        <p:spPr>
          <a:xfrm>
            <a:off x="433785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6" name="Google Shape;696;p69"/>
          <p:cNvSpPr txBox="1"/>
          <p:nvPr>
            <p:ph idx="6" type="body"/>
          </p:nvPr>
        </p:nvSpPr>
        <p:spPr>
          <a:xfrm>
            <a:off x="433582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7" name="Google Shape;697;p69"/>
          <p:cNvSpPr txBox="1"/>
          <p:nvPr>
            <p:ph idx="7" type="body"/>
          </p:nvPr>
        </p:nvSpPr>
        <p:spPr>
          <a:xfrm>
            <a:off x="468584"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8" name="Google Shape;698;p69"/>
          <p:cNvSpPr txBox="1"/>
          <p:nvPr>
            <p:ph idx="8" type="body"/>
          </p:nvPr>
        </p:nvSpPr>
        <p:spPr>
          <a:xfrm>
            <a:off x="468584"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99" name="Google Shape;699;p69"/>
          <p:cNvSpPr txBox="1"/>
          <p:nvPr>
            <p:ph idx="9" type="body"/>
          </p:nvPr>
        </p:nvSpPr>
        <p:spPr>
          <a:xfrm>
            <a:off x="466561"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00" name="Google Shape;700;p69"/>
          <p:cNvSpPr txBox="1"/>
          <p:nvPr>
            <p:ph idx="13" type="body"/>
          </p:nvPr>
        </p:nvSpPr>
        <p:spPr>
          <a:xfrm>
            <a:off x="820284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1" name="Google Shape;701;p69"/>
          <p:cNvSpPr txBox="1"/>
          <p:nvPr>
            <p:ph idx="14" type="body"/>
          </p:nvPr>
        </p:nvSpPr>
        <p:spPr>
          <a:xfrm>
            <a:off x="820284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02" name="Google Shape;702;p69"/>
          <p:cNvSpPr txBox="1"/>
          <p:nvPr>
            <p:ph idx="15" type="body"/>
          </p:nvPr>
        </p:nvSpPr>
        <p:spPr>
          <a:xfrm>
            <a:off x="820081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703" name="Google Shape;703;p69"/>
          <p:cNvPicPr preferRelativeResize="0"/>
          <p:nvPr/>
        </p:nvPicPr>
        <p:blipFill rotWithShape="1">
          <a:blip r:embed="rId2">
            <a:alphaModFix/>
          </a:blip>
          <a:srcRect b="-34106" l="0" r="0" t="-34107"/>
          <a:stretch/>
        </p:blipFill>
        <p:spPr>
          <a:xfrm>
            <a:off x="4633826" y="6156688"/>
            <a:ext cx="2924348" cy="584463"/>
          </a:xfrm>
          <a:prstGeom prst="rect">
            <a:avLst/>
          </a:prstGeom>
          <a:noFill/>
          <a:ln>
            <a:noFill/>
          </a:ln>
        </p:spPr>
      </p:pic>
      <p:sp>
        <p:nvSpPr>
          <p:cNvPr id="704" name="Google Shape;704;p69"/>
          <p:cNvSpPr txBox="1"/>
          <p:nvPr>
            <p:ph idx="10" type="dt"/>
          </p:nvPr>
        </p:nvSpPr>
        <p:spPr>
          <a:xfrm>
            <a:off x="1308100" y="704373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5" name="Google Shape;705;p69"/>
          <p:cNvSpPr txBox="1"/>
          <p:nvPr>
            <p:ph idx="11" type="ftr"/>
          </p:nvPr>
        </p:nvSpPr>
        <p:spPr>
          <a:xfrm>
            <a:off x="3920067" y="704373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6" name="Shape 706"/>
        <p:cNvGrpSpPr/>
        <p:nvPr/>
      </p:nvGrpSpPr>
      <p:grpSpPr>
        <a:xfrm>
          <a:off x="0" y="0"/>
          <a:ext cx="0" cy="0"/>
          <a:chOff x="0" y="0"/>
          <a:chExt cx="0" cy="0"/>
        </a:xfrm>
      </p:grpSpPr>
      <p:sp>
        <p:nvSpPr>
          <p:cNvPr id="707" name="Google Shape;707;p70"/>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8" name="Google Shape;708;p70"/>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9" name="Google Shape;709;p70"/>
          <p:cNvSpPr txBox="1"/>
          <p:nvPr>
            <p:ph type="title"/>
          </p:nvPr>
        </p:nvSpPr>
        <p:spPr>
          <a:xfrm>
            <a:off x="472529" y="365126"/>
            <a:ext cx="9128671" cy="12989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0" name="Google Shape;710;p70"/>
          <p:cNvSpPr txBox="1"/>
          <p:nvPr>
            <p:ph idx="1" type="body"/>
          </p:nvPr>
        </p:nvSpPr>
        <p:spPr>
          <a:xfrm>
            <a:off x="472528"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1" name="Google Shape;711;p70"/>
          <p:cNvSpPr txBox="1"/>
          <p:nvPr>
            <p:ph idx="2" type="body"/>
          </p:nvPr>
        </p:nvSpPr>
        <p:spPr>
          <a:xfrm>
            <a:off x="472528"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2" name="Google Shape;712;p70"/>
          <p:cNvSpPr txBox="1"/>
          <p:nvPr>
            <p:ph idx="3" type="body"/>
          </p:nvPr>
        </p:nvSpPr>
        <p:spPr>
          <a:xfrm>
            <a:off x="4540766"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3" name="Google Shape;713;p70"/>
          <p:cNvSpPr txBox="1"/>
          <p:nvPr>
            <p:ph idx="4" type="body"/>
          </p:nvPr>
        </p:nvSpPr>
        <p:spPr>
          <a:xfrm>
            <a:off x="4540766"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4" name="Google Shape;714;p70"/>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5" name="Google Shape;715;p70"/>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716" name="Google Shape;716;p70"/>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type="picTx">
  <p:cSld name="PICTURE_WITH_CAPTION_TEXT">
    <p:spTree>
      <p:nvGrpSpPr>
        <p:cNvPr id="717" name="Shape 717"/>
        <p:cNvGrpSpPr/>
        <p:nvPr/>
      </p:nvGrpSpPr>
      <p:grpSpPr>
        <a:xfrm>
          <a:off x="0" y="0"/>
          <a:ext cx="0" cy="0"/>
          <a:chOff x="0" y="0"/>
          <a:chExt cx="0" cy="0"/>
        </a:xfrm>
      </p:grpSpPr>
      <p:sp>
        <p:nvSpPr>
          <p:cNvPr id="718" name="Google Shape;718;p71"/>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9" name="Google Shape;719;p71"/>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0" name="Google Shape;720;p71"/>
          <p:cNvSpPr txBox="1"/>
          <p:nvPr>
            <p:ph type="title"/>
          </p:nvPr>
        </p:nvSpPr>
        <p:spPr>
          <a:xfrm>
            <a:off x="800100" y="457200"/>
            <a:ext cx="39719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1" name="Google Shape;721;p71"/>
          <p:cNvSpPr txBox="1"/>
          <p:nvPr>
            <p:ph idx="1" type="body"/>
          </p:nvPr>
        </p:nvSpPr>
        <p:spPr>
          <a:xfrm>
            <a:off x="800100" y="2057400"/>
            <a:ext cx="39719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2" name="Google Shape;722;p71"/>
          <p:cNvSpPr txBox="1"/>
          <p:nvPr>
            <p:ph idx="10" type="dt"/>
          </p:nvPr>
        </p:nvSpPr>
        <p:spPr>
          <a:xfrm>
            <a:off x="1308100" y="702230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3" name="Google Shape;723;p71"/>
          <p:cNvSpPr txBox="1"/>
          <p:nvPr>
            <p:ph idx="11" type="ftr"/>
          </p:nvPr>
        </p:nvSpPr>
        <p:spPr>
          <a:xfrm>
            <a:off x="3920067" y="702230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724" name="Google Shape;724;p71"/>
          <p:cNvPicPr preferRelativeResize="0"/>
          <p:nvPr/>
        </p:nvPicPr>
        <p:blipFill rotWithShape="1">
          <a:blip r:embed="rId2">
            <a:alphaModFix/>
          </a:blip>
          <a:srcRect b="-34106" l="0" r="0" t="-34107"/>
          <a:stretch/>
        </p:blipFill>
        <p:spPr>
          <a:xfrm>
            <a:off x="633502" y="6114286"/>
            <a:ext cx="2924348" cy="584463"/>
          </a:xfrm>
          <a:prstGeom prst="rect">
            <a:avLst/>
          </a:prstGeom>
          <a:noFill/>
          <a:ln>
            <a:noFill/>
          </a:ln>
        </p:spPr>
      </p:pic>
      <p:sp>
        <p:nvSpPr>
          <p:cNvPr id="725" name="Google Shape;725;p71"/>
          <p:cNvSpPr/>
          <p:nvPr>
            <p:ph idx="2" type="pic"/>
          </p:nvPr>
        </p:nvSpPr>
        <p:spPr>
          <a:xfrm>
            <a:off x="5183188" y="987425"/>
            <a:ext cx="6172200" cy="4873625"/>
          </a:xfrm>
          <a:prstGeom prst="rect">
            <a:avLst/>
          </a:prstGeom>
          <a:noFill/>
          <a:ln>
            <a:noFill/>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harts">
  <p:cSld name="Title - Charts">
    <p:spTree>
      <p:nvGrpSpPr>
        <p:cNvPr id="726" name="Shape 726"/>
        <p:cNvGrpSpPr/>
        <p:nvPr/>
      </p:nvGrpSpPr>
      <p:grpSpPr>
        <a:xfrm>
          <a:off x="0" y="0"/>
          <a:ext cx="0" cy="0"/>
          <a:chOff x="0" y="0"/>
          <a:chExt cx="0" cy="0"/>
        </a:xfrm>
      </p:grpSpPr>
      <p:sp>
        <p:nvSpPr>
          <p:cNvPr id="727" name="Google Shape;727;p72"/>
          <p:cNvSpPr txBox="1"/>
          <p:nvPr>
            <p:ph type="title"/>
          </p:nvPr>
        </p:nvSpPr>
        <p:spPr>
          <a:xfrm>
            <a:off x="472528" y="859229"/>
            <a:ext cx="11338471" cy="861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8" name="Google Shape;728;p72"/>
          <p:cNvPicPr preferRelativeResize="0"/>
          <p:nvPr/>
        </p:nvPicPr>
        <p:blipFill rotWithShape="1">
          <a:blip r:embed="rId2">
            <a:alphaModFix/>
          </a:blip>
          <a:srcRect b="0" l="0" r="0" t="0"/>
          <a:stretch/>
        </p:blipFill>
        <p:spPr>
          <a:xfrm>
            <a:off x="472530" y="1971207"/>
            <a:ext cx="5027417" cy="4512040"/>
          </a:xfrm>
          <a:prstGeom prst="rect">
            <a:avLst/>
          </a:prstGeom>
          <a:noFill/>
          <a:ln>
            <a:noFill/>
          </a:ln>
        </p:spPr>
      </p:pic>
      <p:pic>
        <p:nvPicPr>
          <p:cNvPr id="729" name="Google Shape;729;p72"/>
          <p:cNvPicPr preferRelativeResize="0"/>
          <p:nvPr/>
        </p:nvPicPr>
        <p:blipFill rotWithShape="1">
          <a:blip r:embed="rId3">
            <a:alphaModFix/>
          </a:blip>
          <a:srcRect b="0" l="0" r="0" t="0"/>
          <a:stretch/>
        </p:blipFill>
        <p:spPr>
          <a:xfrm>
            <a:off x="5727252" y="1971207"/>
            <a:ext cx="5298684" cy="4512040"/>
          </a:xfrm>
          <a:prstGeom prst="rect">
            <a:avLst/>
          </a:prstGeom>
          <a:noFill/>
          <a:ln>
            <a:noFill/>
          </a:ln>
        </p:spPr>
      </p:pic>
      <p:pic>
        <p:nvPicPr>
          <p:cNvPr id="730" name="Google Shape;730;p72"/>
          <p:cNvPicPr preferRelativeResize="0"/>
          <p:nvPr/>
        </p:nvPicPr>
        <p:blipFill rotWithShape="1">
          <a:blip r:embed="rId4">
            <a:alphaModFix/>
          </a:blip>
          <a:srcRect b="-34106" l="0" r="0" t="-34107"/>
          <a:stretch/>
        </p:blipFill>
        <p:spPr>
          <a:xfrm>
            <a:off x="472528" y="274766"/>
            <a:ext cx="2924348" cy="584463"/>
          </a:xfrm>
          <a:prstGeom prst="rect">
            <a:avLst/>
          </a:prstGeom>
          <a:noFill/>
          <a:ln>
            <a:noFill/>
          </a:ln>
        </p:spPr>
      </p:pic>
      <p:sp>
        <p:nvSpPr>
          <p:cNvPr id="731" name="Google Shape;731;p72"/>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2" name="Google Shape;732;p72"/>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Yellow">
  <p:cSld name="Divider Slide - Yellow">
    <p:bg>
      <p:bgPr>
        <a:solidFill>
          <a:schemeClr val="lt1"/>
        </a:solidFill>
      </p:bgPr>
    </p:bg>
    <p:spTree>
      <p:nvGrpSpPr>
        <p:cNvPr id="82" name="Shape 82"/>
        <p:cNvGrpSpPr/>
        <p:nvPr/>
      </p:nvGrpSpPr>
      <p:grpSpPr>
        <a:xfrm>
          <a:off x="0" y="0"/>
          <a:ext cx="0" cy="0"/>
          <a:chOff x="0" y="0"/>
          <a:chExt cx="0" cy="0"/>
        </a:xfrm>
      </p:grpSpPr>
      <p:sp>
        <p:nvSpPr>
          <p:cNvPr id="83" name="Google Shape;83;p8"/>
          <p:cNvSpPr txBox="1"/>
          <p:nvPr>
            <p:ph type="title"/>
          </p:nvPr>
        </p:nvSpPr>
        <p:spPr>
          <a:xfrm>
            <a:off x="368254" y="2766218"/>
            <a:ext cx="845401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8"/>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8"/>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flipH="1" rot="10800000">
            <a:off x="0" y="0"/>
            <a:ext cx="1309484" cy="3200400"/>
          </a:xfrm>
          <a:prstGeom prst="rtTriangle">
            <a:avLst/>
          </a:prstGeom>
          <a:solidFill>
            <a:srgbClr val="D8AB4C">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8" name="Google Shape;88;p8"/>
          <p:cNvSpPr txBox="1"/>
          <p:nvPr>
            <p:ph idx="10" type="dt"/>
          </p:nvPr>
        </p:nvSpPr>
        <p:spPr>
          <a:xfrm>
            <a:off x="590127" y="7080673"/>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8"/>
          <p:cNvSpPr txBox="1"/>
          <p:nvPr>
            <p:ph idx="11" type="ftr"/>
          </p:nvPr>
        </p:nvSpPr>
        <p:spPr>
          <a:xfrm>
            <a:off x="3202094" y="7080673"/>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90" name="Google Shape;90;p8"/>
          <p:cNvPicPr preferRelativeResize="0"/>
          <p:nvPr/>
        </p:nvPicPr>
        <p:blipFill rotWithShape="1">
          <a:blip r:embed="rId2">
            <a:alphaModFix/>
          </a:blip>
          <a:srcRect b="-34107" l="0" r="0" t="-34108"/>
          <a:stretch/>
        </p:blipFill>
        <p:spPr>
          <a:xfrm>
            <a:off x="8890195" y="5944959"/>
            <a:ext cx="2924348" cy="584463"/>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33" name="Shape 733"/>
        <p:cNvGrpSpPr/>
        <p:nvPr/>
      </p:nvGrpSpPr>
      <p:grpSpPr>
        <a:xfrm>
          <a:off x="0" y="0"/>
          <a:ext cx="0" cy="0"/>
          <a:chOff x="0" y="0"/>
          <a:chExt cx="0" cy="0"/>
        </a:xfrm>
      </p:grpSpPr>
      <p:pic>
        <p:nvPicPr>
          <p:cNvPr id="734" name="Google Shape;734;p73"/>
          <p:cNvPicPr preferRelativeResize="0"/>
          <p:nvPr/>
        </p:nvPicPr>
        <p:blipFill rotWithShape="1">
          <a:blip r:embed="rId2">
            <a:alphaModFix/>
          </a:blip>
          <a:srcRect b="-34106" l="0" r="0" t="-34107"/>
          <a:stretch/>
        </p:blipFill>
        <p:spPr>
          <a:xfrm>
            <a:off x="4633826" y="5944959"/>
            <a:ext cx="2924348" cy="584463"/>
          </a:xfrm>
          <a:prstGeom prst="rect">
            <a:avLst/>
          </a:prstGeom>
          <a:noFill/>
          <a:ln>
            <a:noFill/>
          </a:ln>
        </p:spPr>
      </p:pic>
      <p:sp>
        <p:nvSpPr>
          <p:cNvPr id="735" name="Google Shape;735;p73"/>
          <p:cNvSpPr/>
          <p:nvPr>
            <p:ph idx="2" type="pic"/>
          </p:nvPr>
        </p:nvSpPr>
        <p:spPr>
          <a:xfrm>
            <a:off x="0" y="0"/>
            <a:ext cx="12192000" cy="5608948"/>
          </a:xfrm>
          <a:prstGeom prst="rect">
            <a:avLst/>
          </a:prstGeom>
          <a:noFill/>
          <a:ln>
            <a:noFill/>
          </a:ln>
        </p:spPr>
      </p:sp>
      <p:sp>
        <p:nvSpPr>
          <p:cNvPr id="736" name="Google Shape;736;p73"/>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7" name="Google Shape;737;p73"/>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8" name="Shape 738"/>
        <p:cNvGrpSpPr/>
        <p:nvPr/>
      </p:nvGrpSpPr>
      <p:grpSpPr>
        <a:xfrm>
          <a:off x="0" y="0"/>
          <a:ext cx="0" cy="0"/>
          <a:chOff x="0" y="0"/>
          <a:chExt cx="0" cy="0"/>
        </a:xfrm>
      </p:grpSpPr>
      <p:sp>
        <p:nvSpPr>
          <p:cNvPr id="739" name="Google Shape;739;p74"/>
          <p:cNvSpPr txBox="1"/>
          <p:nvPr>
            <p:ph idx="10" type="dt"/>
          </p:nvPr>
        </p:nvSpPr>
        <p:spPr>
          <a:xfrm>
            <a:off x="1308100" y="698658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0" name="Google Shape;740;p74"/>
          <p:cNvSpPr txBox="1"/>
          <p:nvPr>
            <p:ph idx="11" type="ftr"/>
          </p:nvPr>
        </p:nvSpPr>
        <p:spPr>
          <a:xfrm>
            <a:off x="3920067" y="698658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1">
  <p:cSld name="GUIDE01">
    <p:spTree>
      <p:nvGrpSpPr>
        <p:cNvPr id="741" name="Shape 741"/>
        <p:cNvGrpSpPr/>
        <p:nvPr/>
      </p:nvGrpSpPr>
      <p:grpSpPr>
        <a:xfrm>
          <a:off x="0" y="0"/>
          <a:ext cx="0" cy="0"/>
          <a:chOff x="0" y="0"/>
          <a:chExt cx="0" cy="0"/>
        </a:xfrm>
      </p:grpSpPr>
      <p:cxnSp>
        <p:nvCxnSpPr>
          <p:cNvPr id="742" name="Google Shape;742;p75"/>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743" name="Google Shape;743;p75"/>
          <p:cNvSpPr txBox="1"/>
          <p:nvPr/>
        </p:nvSpPr>
        <p:spPr>
          <a:xfrm>
            <a:off x="500412" y="1238057"/>
            <a:ext cx="345215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grpSp>
        <p:nvGrpSpPr>
          <p:cNvPr id="744" name="Google Shape;744;p75"/>
          <p:cNvGrpSpPr/>
          <p:nvPr/>
        </p:nvGrpSpPr>
        <p:grpSpPr>
          <a:xfrm>
            <a:off x="922201" y="1895020"/>
            <a:ext cx="9941046" cy="1207882"/>
            <a:chOff x="922201" y="1868126"/>
            <a:chExt cx="7639965" cy="928290"/>
          </a:xfrm>
        </p:grpSpPr>
        <p:sp>
          <p:nvSpPr>
            <p:cNvPr id="745" name="Google Shape;745;p75"/>
            <p:cNvSpPr/>
            <p:nvPr/>
          </p:nvSpPr>
          <p:spPr>
            <a:xfrm>
              <a:off x="922201" y="1868126"/>
              <a:ext cx="1335133" cy="6015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#D8AB4C</a:t>
              </a:r>
              <a:endParaRPr b="0" i="0" sz="1400" u="none" cap="none" strike="noStrike">
                <a:solidFill>
                  <a:srgbClr val="000000"/>
                </a:solidFill>
                <a:latin typeface="Arial"/>
                <a:ea typeface="Arial"/>
                <a:cs typeface="Arial"/>
                <a:sym typeface="Arial"/>
              </a:endParaRPr>
            </a:p>
          </p:txBody>
        </p:sp>
        <p:sp>
          <p:nvSpPr>
            <p:cNvPr id="746" name="Google Shape;746;p75"/>
            <p:cNvSpPr/>
            <p:nvPr/>
          </p:nvSpPr>
          <p:spPr>
            <a:xfrm>
              <a:off x="2498409" y="1868126"/>
              <a:ext cx="1335133" cy="60154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#F7EEDB</a:t>
              </a:r>
              <a:endParaRPr b="0" i="0" sz="1400" u="none" cap="none" strike="noStrike">
                <a:solidFill>
                  <a:srgbClr val="000000"/>
                </a:solidFill>
                <a:latin typeface="Arial"/>
                <a:ea typeface="Arial"/>
                <a:cs typeface="Arial"/>
                <a:sym typeface="Arial"/>
              </a:endParaRPr>
            </a:p>
          </p:txBody>
        </p:sp>
        <p:sp>
          <p:nvSpPr>
            <p:cNvPr id="747" name="Google Shape;747;p75"/>
            <p:cNvSpPr/>
            <p:nvPr/>
          </p:nvSpPr>
          <p:spPr>
            <a:xfrm>
              <a:off x="5650825" y="1868126"/>
              <a:ext cx="1335133" cy="60154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#333333</a:t>
              </a:r>
              <a:endParaRPr b="0" i="0" sz="1400" u="none" cap="none" strike="noStrike">
                <a:solidFill>
                  <a:srgbClr val="000000"/>
                </a:solidFill>
                <a:latin typeface="Arial"/>
                <a:ea typeface="Arial"/>
                <a:cs typeface="Arial"/>
                <a:sym typeface="Arial"/>
              </a:endParaRPr>
            </a:p>
          </p:txBody>
        </p:sp>
        <p:sp>
          <p:nvSpPr>
            <p:cNvPr id="748" name="Google Shape;748;p75"/>
            <p:cNvSpPr/>
            <p:nvPr/>
          </p:nvSpPr>
          <p:spPr>
            <a:xfrm>
              <a:off x="7227033" y="1868126"/>
              <a:ext cx="1335133" cy="60154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#DDDDDD</a:t>
              </a:r>
              <a:endParaRPr b="0" i="0" sz="1400" u="none" cap="none" strike="noStrike">
                <a:solidFill>
                  <a:srgbClr val="000000"/>
                </a:solidFill>
                <a:latin typeface="Arial"/>
                <a:ea typeface="Arial"/>
                <a:cs typeface="Arial"/>
                <a:sym typeface="Arial"/>
              </a:endParaRPr>
            </a:p>
          </p:txBody>
        </p:sp>
        <p:sp>
          <p:nvSpPr>
            <p:cNvPr id="749" name="Google Shape;749;p75"/>
            <p:cNvSpPr/>
            <p:nvPr/>
          </p:nvSpPr>
          <p:spPr>
            <a:xfrm>
              <a:off x="4074617" y="1868126"/>
              <a:ext cx="1335133" cy="6015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#000000</a:t>
              </a:r>
              <a:endParaRPr b="0" i="0" sz="1400" u="none" cap="none" strike="noStrike">
                <a:solidFill>
                  <a:srgbClr val="000000"/>
                </a:solidFill>
                <a:latin typeface="Arial"/>
                <a:ea typeface="Arial"/>
                <a:cs typeface="Arial"/>
                <a:sym typeface="Arial"/>
              </a:endParaRPr>
            </a:p>
          </p:txBody>
        </p:sp>
        <p:sp>
          <p:nvSpPr>
            <p:cNvPr id="750" name="Google Shape;750;p75"/>
            <p:cNvSpPr txBox="1"/>
            <p:nvPr/>
          </p:nvSpPr>
          <p:spPr>
            <a:xfrm>
              <a:off x="922201"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GOLD</a:t>
              </a:r>
              <a:endParaRPr b="0" i="0" sz="1400" u="none" cap="none" strike="noStrike">
                <a:solidFill>
                  <a:srgbClr val="000000"/>
                </a:solidFill>
                <a:latin typeface="Arial"/>
                <a:ea typeface="Arial"/>
                <a:cs typeface="Arial"/>
                <a:sym typeface="Arial"/>
              </a:endParaRPr>
            </a:p>
          </p:txBody>
        </p:sp>
        <p:sp>
          <p:nvSpPr>
            <p:cNvPr id="751" name="Google Shape;751;p75"/>
            <p:cNvSpPr txBox="1"/>
            <p:nvPr/>
          </p:nvSpPr>
          <p:spPr>
            <a:xfrm>
              <a:off x="2498409"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LIGHT GOLD</a:t>
              </a:r>
              <a:endParaRPr b="0" i="0" sz="1400" u="none" cap="none" strike="noStrike">
                <a:solidFill>
                  <a:srgbClr val="000000"/>
                </a:solidFill>
                <a:latin typeface="Arial"/>
                <a:ea typeface="Arial"/>
                <a:cs typeface="Arial"/>
                <a:sym typeface="Arial"/>
              </a:endParaRPr>
            </a:p>
          </p:txBody>
        </p:sp>
        <p:sp>
          <p:nvSpPr>
            <p:cNvPr id="752" name="Google Shape;752;p75"/>
            <p:cNvSpPr txBox="1"/>
            <p:nvPr/>
          </p:nvSpPr>
          <p:spPr>
            <a:xfrm>
              <a:off x="7227033"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ahoma"/>
                  <a:ea typeface="Tahoma"/>
                  <a:cs typeface="Tahoma"/>
                  <a:sym typeface="Tahoma"/>
                </a:rPr>
                <a:t>LIGHT GRAY</a:t>
              </a:r>
              <a:endParaRPr b="0" i="0" sz="1400" u="none" cap="none" strike="noStrike">
                <a:solidFill>
                  <a:srgbClr val="000000"/>
                </a:solidFill>
                <a:latin typeface="Arial"/>
                <a:ea typeface="Arial"/>
                <a:cs typeface="Arial"/>
                <a:sym typeface="Arial"/>
              </a:endParaRPr>
            </a:p>
          </p:txBody>
        </p:sp>
        <p:sp>
          <p:nvSpPr>
            <p:cNvPr id="753" name="Google Shape;753;p75"/>
            <p:cNvSpPr txBox="1"/>
            <p:nvPr/>
          </p:nvSpPr>
          <p:spPr>
            <a:xfrm>
              <a:off x="5650825"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DARK GRAY</a:t>
              </a:r>
              <a:endParaRPr b="0" i="0" sz="1400" u="none" cap="none" strike="noStrike">
                <a:solidFill>
                  <a:srgbClr val="000000"/>
                </a:solidFill>
                <a:latin typeface="Arial"/>
                <a:ea typeface="Arial"/>
                <a:cs typeface="Arial"/>
                <a:sym typeface="Arial"/>
              </a:endParaRPr>
            </a:p>
          </p:txBody>
        </p:sp>
        <p:sp>
          <p:nvSpPr>
            <p:cNvPr id="754" name="Google Shape;754;p75"/>
            <p:cNvSpPr txBox="1"/>
            <p:nvPr/>
          </p:nvSpPr>
          <p:spPr>
            <a:xfrm>
              <a:off x="4074617"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BLACK</a:t>
              </a:r>
              <a:endParaRPr b="0" i="0" sz="1400" u="none" cap="none" strike="noStrike">
                <a:solidFill>
                  <a:srgbClr val="000000"/>
                </a:solidFill>
                <a:latin typeface="Arial"/>
                <a:ea typeface="Arial"/>
                <a:cs typeface="Arial"/>
                <a:sym typeface="Arial"/>
              </a:endParaRPr>
            </a:p>
          </p:txBody>
        </p:sp>
      </p:grpSp>
      <p:sp>
        <p:nvSpPr>
          <p:cNvPr id="755" name="Google Shape;755;p75"/>
          <p:cNvSpPr txBox="1"/>
          <p:nvPr/>
        </p:nvSpPr>
        <p:spPr>
          <a:xfrm>
            <a:off x="500412" y="3257503"/>
            <a:ext cx="3127779"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756" name="Google Shape;756;p75"/>
          <p:cNvSpPr txBox="1"/>
          <p:nvPr/>
        </p:nvSpPr>
        <p:spPr>
          <a:xfrm>
            <a:off x="755058" y="3861577"/>
            <a:ext cx="1034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p:txBody>
      </p:sp>
      <p:sp>
        <p:nvSpPr>
          <p:cNvPr id="757" name="Google Shape;757;p75"/>
          <p:cNvSpPr txBox="1"/>
          <p:nvPr/>
        </p:nvSpPr>
        <p:spPr>
          <a:xfrm>
            <a:off x="472918" y="343881"/>
            <a:ext cx="1025312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THEME COLORS AND FONTS GUIDELINES</a:t>
            </a:r>
            <a:endParaRPr b="1" i="0" sz="3300" u="none" cap="none" strike="noStrike">
              <a:solidFill>
                <a:schemeClr val="dk1"/>
              </a:solidFill>
              <a:latin typeface="Tahoma"/>
              <a:ea typeface="Tahoma"/>
              <a:cs typeface="Tahoma"/>
              <a:sym typeface="Tahoma"/>
            </a:endParaRPr>
          </a:p>
        </p:txBody>
      </p:sp>
      <p:cxnSp>
        <p:nvCxnSpPr>
          <p:cNvPr id="758" name="Google Shape;758;p75"/>
          <p:cNvCxnSpPr/>
          <p:nvPr/>
        </p:nvCxnSpPr>
        <p:spPr>
          <a:xfrm rot="-5400000">
            <a:off x="4159972" y="5139049"/>
            <a:ext cx="2743200" cy="0"/>
          </a:xfrm>
          <a:prstGeom prst="straightConnector1">
            <a:avLst/>
          </a:prstGeom>
          <a:noFill/>
          <a:ln cap="flat" cmpd="sng" w="12700">
            <a:solidFill>
              <a:schemeClr val="dk1"/>
            </a:solidFill>
            <a:prstDash val="solid"/>
            <a:miter lim="800000"/>
            <a:headEnd len="sm" w="sm" type="none"/>
            <a:tailEnd len="sm" w="sm" type="none"/>
          </a:ln>
        </p:spPr>
      </p:cxnSp>
      <p:sp>
        <p:nvSpPr>
          <p:cNvPr id="759" name="Google Shape;759;p75"/>
          <p:cNvSpPr txBox="1"/>
          <p:nvPr/>
        </p:nvSpPr>
        <p:spPr>
          <a:xfrm>
            <a:off x="5973767" y="3887849"/>
            <a:ext cx="48894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ahoma"/>
                <a:ea typeface="Tahoma"/>
                <a:cs typeface="Tahoma"/>
                <a:sym typeface="Tahoma"/>
              </a:rPr>
              <a:t>TAHOMA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Georgia"/>
                <a:ea typeface="Georgia"/>
                <a:cs typeface="Georgia"/>
                <a:sym typeface="Georgia"/>
              </a:rPr>
              <a:t>GEORGIA TITLE</a:t>
            </a:r>
            <a:endParaRPr b="0" i="0" sz="3800" u="none" cap="none" strike="noStrike">
              <a:solidFill>
                <a:schemeClr val="dk1"/>
              </a:solidFill>
              <a:latin typeface="Tahoma"/>
              <a:ea typeface="Tahoma"/>
              <a:cs typeface="Tahoma"/>
              <a:sym typeface="Tahoma"/>
            </a:endParaRPr>
          </a:p>
        </p:txBody>
      </p:sp>
      <p:sp>
        <p:nvSpPr>
          <p:cNvPr id="760" name="Google Shape;760;p75"/>
          <p:cNvSpPr txBox="1"/>
          <p:nvPr/>
        </p:nvSpPr>
        <p:spPr>
          <a:xfrm>
            <a:off x="5973767" y="5215917"/>
            <a:ext cx="28600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Body copy example:</a:t>
            </a:r>
            <a:endParaRPr b="0" i="0" sz="1400" u="none" cap="none" strike="noStrike">
              <a:solidFill>
                <a:srgbClr val="000000"/>
              </a:solidFill>
              <a:latin typeface="Arial"/>
              <a:ea typeface="Arial"/>
              <a:cs typeface="Arial"/>
              <a:sym typeface="Arial"/>
            </a:endParaRPr>
          </a:p>
        </p:txBody>
      </p:sp>
      <p:sp>
        <p:nvSpPr>
          <p:cNvPr id="761" name="Google Shape;761;p75"/>
          <p:cNvSpPr txBox="1"/>
          <p:nvPr/>
        </p:nvSpPr>
        <p:spPr>
          <a:xfrm>
            <a:off x="5973767" y="5608732"/>
            <a:ext cx="5615512"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Body copy example body copy example body copy</a:t>
            </a:r>
            <a:endParaRPr b="0" i="0" sz="1400" u="none" cap="none" strike="noStrike">
              <a:solidFill>
                <a:srgbClr val="000000"/>
              </a:solidFill>
              <a:latin typeface="Arial"/>
              <a:ea typeface="Arial"/>
              <a:cs typeface="Arial"/>
              <a:sym typeface="Arial"/>
            </a:endParaRPr>
          </a:p>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example body copy example body copy example</a:t>
            </a:r>
            <a:br>
              <a:rPr b="0" i="0" lang="en-US" sz="1600" u="none" cap="none" strike="noStrike">
                <a:solidFill>
                  <a:schemeClr val="dk1"/>
                </a:solidFill>
                <a:latin typeface="Tahoma"/>
                <a:ea typeface="Tahoma"/>
                <a:cs typeface="Tahoma"/>
                <a:sym typeface="Tahoma"/>
              </a:rPr>
            </a:br>
            <a:r>
              <a:rPr b="0" i="0" lang="en-US" sz="1600" u="none" cap="none" strike="noStrike">
                <a:solidFill>
                  <a:schemeClr val="dk1"/>
                </a:solidFill>
                <a:latin typeface="Tahoma"/>
                <a:ea typeface="Tahoma"/>
                <a:cs typeface="Tahoma"/>
                <a:sym typeface="Tahoma"/>
              </a:rPr>
              <a:t>body copy example body copy example.</a:t>
            </a:r>
            <a:endParaRPr b="0" i="0" sz="1400" u="none" cap="none" strike="noStrike">
              <a:solidFill>
                <a:srgbClr val="000000"/>
              </a:solidFill>
              <a:latin typeface="Arial"/>
              <a:ea typeface="Arial"/>
              <a:cs typeface="Arial"/>
              <a:sym typeface="Arial"/>
            </a:endParaRPr>
          </a:p>
        </p:txBody>
      </p:sp>
      <p:sp>
        <p:nvSpPr>
          <p:cNvPr id="762" name="Google Shape;762;p75"/>
          <p:cNvSpPr txBox="1"/>
          <p:nvPr/>
        </p:nvSpPr>
        <p:spPr>
          <a:xfrm>
            <a:off x="755058" y="4256859"/>
            <a:ext cx="3897965" cy="628121"/>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or Georgia, ALL CAPS, Bold, Loose character spacing</a:t>
            </a:r>
            <a:endParaRPr b="0" i="0" sz="1400" u="none" cap="none" strike="noStrike">
              <a:solidFill>
                <a:srgbClr val="000000"/>
              </a:solidFill>
              <a:latin typeface="Arial"/>
              <a:ea typeface="Arial"/>
              <a:cs typeface="Arial"/>
              <a:sym typeface="Arial"/>
            </a:endParaRPr>
          </a:p>
        </p:txBody>
      </p:sp>
      <p:sp>
        <p:nvSpPr>
          <p:cNvPr id="763" name="Google Shape;763;p75"/>
          <p:cNvSpPr txBox="1"/>
          <p:nvPr/>
        </p:nvSpPr>
        <p:spPr>
          <a:xfrm>
            <a:off x="771005" y="5147688"/>
            <a:ext cx="9396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Copy:</a:t>
            </a:r>
            <a:endParaRPr b="0" i="0" sz="1400" u="none" cap="none" strike="noStrike">
              <a:solidFill>
                <a:srgbClr val="000000"/>
              </a:solidFill>
              <a:latin typeface="Arial"/>
              <a:ea typeface="Arial"/>
              <a:cs typeface="Arial"/>
              <a:sym typeface="Arial"/>
            </a:endParaRPr>
          </a:p>
        </p:txBody>
      </p:sp>
      <p:sp>
        <p:nvSpPr>
          <p:cNvPr id="764" name="Google Shape;764;p75"/>
          <p:cNvSpPr txBox="1"/>
          <p:nvPr/>
        </p:nvSpPr>
        <p:spPr>
          <a:xfrm>
            <a:off x="771006" y="5542970"/>
            <a:ext cx="4381986"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Regular, Character spacing – extended 1.5 (under “More spacing…” options)</a:t>
            </a:r>
            <a:endParaRPr b="0" i="0" sz="1400" u="none" cap="none" strike="noStrike">
              <a:solidFill>
                <a:srgbClr val="000000"/>
              </a:solidFill>
              <a:latin typeface="Arial"/>
              <a:ea typeface="Arial"/>
              <a:cs typeface="Arial"/>
              <a:sym typeface="Arial"/>
            </a:endParaRPr>
          </a:p>
        </p:txBody>
      </p:sp>
      <p:sp>
        <p:nvSpPr>
          <p:cNvPr id="765" name="Google Shape;765;p75"/>
          <p:cNvSpPr txBox="1"/>
          <p:nvPr/>
        </p:nvSpPr>
        <p:spPr>
          <a:xfrm>
            <a:off x="5973767" y="3569639"/>
            <a:ext cx="2105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 example:</a:t>
            </a:r>
            <a:endParaRPr b="0" i="0" sz="1400" u="none" cap="none" strike="noStrike">
              <a:solidFill>
                <a:srgbClr val="000000"/>
              </a:solidFill>
              <a:latin typeface="Arial"/>
              <a:ea typeface="Arial"/>
              <a:cs typeface="Arial"/>
              <a:sym typeface="Arial"/>
            </a:endParaRPr>
          </a:p>
        </p:txBody>
      </p:sp>
      <p:cxnSp>
        <p:nvCxnSpPr>
          <p:cNvPr id="766" name="Google Shape;766;p75"/>
          <p:cNvCxnSpPr/>
          <p:nvPr/>
        </p:nvCxnSpPr>
        <p:spPr>
          <a:xfrm>
            <a:off x="593012" y="1683345"/>
            <a:ext cx="3035179" cy="0"/>
          </a:xfrm>
          <a:prstGeom prst="straightConnector1">
            <a:avLst/>
          </a:prstGeom>
          <a:noFill/>
          <a:ln cap="flat" cmpd="sng" w="12700">
            <a:solidFill>
              <a:schemeClr val="accent1"/>
            </a:solidFill>
            <a:prstDash val="solid"/>
            <a:miter lim="800000"/>
            <a:headEnd len="sm" w="sm" type="none"/>
            <a:tailEnd len="sm" w="sm" type="none"/>
          </a:ln>
        </p:spPr>
      </p:cxnSp>
      <p:cxnSp>
        <p:nvCxnSpPr>
          <p:cNvPr id="767" name="Google Shape;767;p75"/>
          <p:cNvCxnSpPr/>
          <p:nvPr/>
        </p:nvCxnSpPr>
        <p:spPr>
          <a:xfrm>
            <a:off x="593012" y="3710111"/>
            <a:ext cx="2833094"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2">
  <p:cSld name="GUIDE02">
    <p:spTree>
      <p:nvGrpSpPr>
        <p:cNvPr id="768" name="Shape 768"/>
        <p:cNvGrpSpPr/>
        <p:nvPr/>
      </p:nvGrpSpPr>
      <p:grpSpPr>
        <a:xfrm>
          <a:off x="0" y="0"/>
          <a:ext cx="0" cy="0"/>
          <a:chOff x="0" y="0"/>
          <a:chExt cx="0" cy="0"/>
        </a:xfrm>
      </p:grpSpPr>
      <p:cxnSp>
        <p:nvCxnSpPr>
          <p:cNvPr id="769" name="Google Shape;769;p76"/>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770" name="Google Shape;770;p76"/>
          <p:cNvSpPr txBox="1"/>
          <p:nvPr/>
        </p:nvSpPr>
        <p:spPr>
          <a:xfrm>
            <a:off x="472918" y="343881"/>
            <a:ext cx="598112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TEMPLATE GUIDELINES</a:t>
            </a:r>
            <a:endParaRPr b="1" i="0" sz="3300" u="none" cap="none" strike="noStrike">
              <a:solidFill>
                <a:schemeClr val="dk1"/>
              </a:solidFill>
              <a:latin typeface="Tahoma"/>
              <a:ea typeface="Tahoma"/>
              <a:cs typeface="Tahoma"/>
              <a:sym typeface="Tahoma"/>
            </a:endParaRPr>
          </a:p>
        </p:txBody>
      </p:sp>
      <p:sp>
        <p:nvSpPr>
          <p:cNvPr id="771" name="Google Shape;771;p76"/>
          <p:cNvSpPr txBox="1"/>
          <p:nvPr/>
        </p:nvSpPr>
        <p:spPr>
          <a:xfrm>
            <a:off x="500412" y="1238057"/>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USING SLIDE LAYOUTS</a:t>
            </a:r>
            <a:endParaRPr b="0" i="0" sz="1400" u="none" cap="none" strike="noStrike">
              <a:solidFill>
                <a:srgbClr val="000000"/>
              </a:solidFill>
              <a:latin typeface="Arial"/>
              <a:ea typeface="Arial"/>
              <a:cs typeface="Arial"/>
              <a:sym typeface="Arial"/>
            </a:endParaRPr>
          </a:p>
        </p:txBody>
      </p:sp>
      <p:cxnSp>
        <p:nvCxnSpPr>
          <p:cNvPr id="772" name="Google Shape;772;p76"/>
          <p:cNvCxnSpPr/>
          <p:nvPr/>
        </p:nvCxnSpPr>
        <p:spPr>
          <a:xfrm>
            <a:off x="593012" y="1683345"/>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773" name="Google Shape;773;p76"/>
          <p:cNvSpPr txBox="1"/>
          <p:nvPr/>
        </p:nvSpPr>
        <p:spPr>
          <a:xfrm>
            <a:off x="520121" y="1883971"/>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insert a new slide:</a:t>
            </a:r>
            <a:endParaRPr b="0" i="0" sz="1400" u="none" cap="none" strike="noStrike">
              <a:solidFill>
                <a:srgbClr val="000000"/>
              </a:solidFill>
              <a:latin typeface="Arial"/>
              <a:ea typeface="Arial"/>
              <a:cs typeface="Arial"/>
              <a:sym typeface="Arial"/>
            </a:endParaRPr>
          </a:p>
        </p:txBody>
      </p:sp>
      <p:sp>
        <p:nvSpPr>
          <p:cNvPr id="774" name="Google Shape;774;p76"/>
          <p:cNvSpPr txBox="1"/>
          <p:nvPr/>
        </p:nvSpPr>
        <p:spPr>
          <a:xfrm>
            <a:off x="520120" y="2285462"/>
            <a:ext cx="4872151" cy="14396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the arrow on the right slide of the </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New Slide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an appropriate layout from</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the gallery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Edit as needed, following the guidelines</a:t>
            </a:r>
            <a:endParaRPr b="0" i="0" sz="1400" u="none" cap="none" strike="noStrike">
              <a:solidFill>
                <a:srgbClr val="000000"/>
              </a:solidFill>
              <a:latin typeface="Arial"/>
              <a:ea typeface="Arial"/>
              <a:cs typeface="Arial"/>
              <a:sym typeface="Arial"/>
            </a:endParaRPr>
          </a:p>
        </p:txBody>
      </p:sp>
      <p:sp>
        <p:nvSpPr>
          <p:cNvPr id="775" name="Google Shape;775;p76"/>
          <p:cNvSpPr txBox="1"/>
          <p:nvPr/>
        </p:nvSpPr>
        <p:spPr>
          <a:xfrm>
            <a:off x="5785109" y="1238057"/>
            <a:ext cx="499943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CHANGING SLIDE LAYOUTS</a:t>
            </a:r>
            <a:endParaRPr b="0" i="0" sz="1400" u="none" cap="none" strike="noStrike">
              <a:solidFill>
                <a:srgbClr val="000000"/>
              </a:solidFill>
              <a:latin typeface="Arial"/>
              <a:ea typeface="Arial"/>
              <a:cs typeface="Arial"/>
              <a:sym typeface="Arial"/>
            </a:endParaRPr>
          </a:p>
        </p:txBody>
      </p:sp>
      <p:cxnSp>
        <p:nvCxnSpPr>
          <p:cNvPr id="776" name="Google Shape;776;p76"/>
          <p:cNvCxnSpPr/>
          <p:nvPr/>
        </p:nvCxnSpPr>
        <p:spPr>
          <a:xfrm>
            <a:off x="5877709" y="1683345"/>
            <a:ext cx="4234479" cy="0"/>
          </a:xfrm>
          <a:prstGeom prst="straightConnector1">
            <a:avLst/>
          </a:prstGeom>
          <a:noFill/>
          <a:ln cap="flat" cmpd="sng" w="12700">
            <a:solidFill>
              <a:schemeClr val="accent1"/>
            </a:solidFill>
            <a:prstDash val="solid"/>
            <a:miter lim="800000"/>
            <a:headEnd len="sm" w="sm" type="none"/>
            <a:tailEnd len="sm" w="sm" type="none"/>
          </a:ln>
        </p:spPr>
      </p:cxnSp>
      <p:sp>
        <p:nvSpPr>
          <p:cNvPr id="777" name="Google Shape;777;p76"/>
          <p:cNvSpPr txBox="1"/>
          <p:nvPr/>
        </p:nvSpPr>
        <p:spPr>
          <a:xfrm>
            <a:off x="5804817" y="1883971"/>
            <a:ext cx="5630970" cy="910314"/>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If you wish to use a different layout for your existing slide, there is no need to insert a new one. Simply:</a:t>
            </a:r>
            <a:endParaRPr b="0" i="0" sz="1400" u="none" cap="none" strike="noStrike">
              <a:solidFill>
                <a:srgbClr val="000000"/>
              </a:solidFill>
              <a:latin typeface="Arial"/>
              <a:ea typeface="Arial"/>
              <a:cs typeface="Arial"/>
              <a:sym typeface="Arial"/>
            </a:endParaRPr>
          </a:p>
        </p:txBody>
      </p:sp>
      <p:sp>
        <p:nvSpPr>
          <p:cNvPr id="778" name="Google Shape;778;p76"/>
          <p:cNvSpPr txBox="1"/>
          <p:nvPr/>
        </p:nvSpPr>
        <p:spPr>
          <a:xfrm>
            <a:off x="5794963" y="2880710"/>
            <a:ext cx="4979724" cy="6086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With your slide selected, click in the Layout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 new layout from the gallery</a:t>
            </a:r>
            <a:endParaRPr b="0" i="0" sz="1400" u="none" cap="none" strike="noStrike">
              <a:solidFill>
                <a:srgbClr val="000000"/>
              </a:solidFill>
              <a:latin typeface="Arial"/>
              <a:ea typeface="Arial"/>
              <a:cs typeface="Arial"/>
              <a:sym typeface="Arial"/>
            </a:endParaRPr>
          </a:p>
        </p:txBody>
      </p:sp>
      <p:sp>
        <p:nvSpPr>
          <p:cNvPr id="779" name="Google Shape;779;p76"/>
          <p:cNvSpPr txBox="1"/>
          <p:nvPr/>
        </p:nvSpPr>
        <p:spPr>
          <a:xfrm>
            <a:off x="500412" y="4204094"/>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ADDING PHOTOS</a:t>
            </a:r>
            <a:endParaRPr b="0" i="0" sz="1400" u="none" cap="none" strike="noStrike">
              <a:solidFill>
                <a:srgbClr val="000000"/>
              </a:solidFill>
              <a:latin typeface="Arial"/>
              <a:ea typeface="Arial"/>
              <a:cs typeface="Arial"/>
              <a:sym typeface="Arial"/>
            </a:endParaRPr>
          </a:p>
        </p:txBody>
      </p:sp>
      <p:cxnSp>
        <p:nvCxnSpPr>
          <p:cNvPr id="780" name="Google Shape;780;p76"/>
          <p:cNvCxnSpPr/>
          <p:nvPr/>
        </p:nvCxnSpPr>
        <p:spPr>
          <a:xfrm>
            <a:off x="593012" y="4649382"/>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781" name="Google Shape;781;p76"/>
          <p:cNvSpPr txBox="1"/>
          <p:nvPr/>
        </p:nvSpPr>
        <p:spPr>
          <a:xfrm>
            <a:off x="520120" y="4819272"/>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add photos:</a:t>
            </a:r>
            <a:endParaRPr b="0" i="0" sz="1400" u="none" cap="none" strike="noStrike">
              <a:solidFill>
                <a:srgbClr val="000000"/>
              </a:solidFill>
              <a:latin typeface="Arial"/>
              <a:ea typeface="Arial"/>
              <a:cs typeface="Arial"/>
              <a:sym typeface="Arial"/>
            </a:endParaRPr>
          </a:p>
        </p:txBody>
      </p:sp>
      <p:sp>
        <p:nvSpPr>
          <p:cNvPr id="782" name="Google Shape;782;p76"/>
          <p:cNvSpPr txBox="1"/>
          <p:nvPr/>
        </p:nvSpPr>
        <p:spPr>
          <a:xfrm>
            <a:off x="520120" y="5236131"/>
            <a:ext cx="7532747"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placeholder icon and upload desired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Once uploaded choose “Picture Format” in the top ribbon menu</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“Crop” dropdown and choose “Fill” then drag image to reframe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ahoma"/>
              <a:ea typeface="Tahoma"/>
              <a:cs typeface="Tahoma"/>
              <a:sym typeface="Tahoma"/>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3" name="Shape 783"/>
        <p:cNvGrpSpPr/>
        <p:nvPr/>
      </p:nvGrpSpPr>
      <p:grpSpPr>
        <a:xfrm>
          <a:off x="0" y="0"/>
          <a:ext cx="0" cy="0"/>
          <a:chOff x="0" y="0"/>
          <a:chExt cx="0" cy="0"/>
        </a:xfrm>
      </p:grpSpPr>
      <p:sp>
        <p:nvSpPr>
          <p:cNvPr id="784" name="Google Shape;784;p77"/>
          <p:cNvSpPr txBox="1"/>
          <p:nvPr>
            <p:ph type="title"/>
          </p:nvPr>
        </p:nvSpPr>
        <p:spPr>
          <a:xfrm>
            <a:off x="1104900" y="365125"/>
            <a:ext cx="8555567"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5" name="Google Shape;785;p77"/>
          <p:cNvSpPr txBox="1"/>
          <p:nvPr>
            <p:ph idx="1" type="body"/>
          </p:nvPr>
        </p:nvSpPr>
        <p:spPr>
          <a:xfrm rot="5400000">
            <a:off x="2305315" y="625211"/>
            <a:ext cx="4351338" cy="6752167"/>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6" name="Google Shape;786;p77"/>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7" name="Google Shape;787;p77"/>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8" name="Google Shape;788;p77"/>
          <p:cNvSpPr txBox="1"/>
          <p:nvPr>
            <p:ph idx="10" type="dt"/>
          </p:nvPr>
        </p:nvSpPr>
        <p:spPr>
          <a:xfrm>
            <a:off x="1308100" y="7000875"/>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9" name="Google Shape;789;p77"/>
          <p:cNvSpPr txBox="1"/>
          <p:nvPr>
            <p:ph idx="11" type="ftr"/>
          </p:nvPr>
        </p:nvSpPr>
        <p:spPr>
          <a:xfrm>
            <a:off x="3920067" y="7000875"/>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790" name="Google Shape;790;p77"/>
          <p:cNvPicPr preferRelativeResize="0"/>
          <p:nvPr/>
        </p:nvPicPr>
        <p:blipFill rotWithShape="1">
          <a:blip r:embed="rId2">
            <a:alphaModFix/>
          </a:blip>
          <a:srcRect b="-34106" l="0" r="0" t="-34107"/>
          <a:stretch/>
        </p:blipFill>
        <p:spPr>
          <a:xfrm>
            <a:off x="8890195" y="5944959"/>
            <a:ext cx="2924348" cy="584463"/>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1" name="Shape 791"/>
        <p:cNvGrpSpPr/>
        <p:nvPr/>
      </p:nvGrpSpPr>
      <p:grpSpPr>
        <a:xfrm>
          <a:off x="0" y="0"/>
          <a:ext cx="0" cy="0"/>
          <a:chOff x="0" y="0"/>
          <a:chExt cx="0" cy="0"/>
        </a:xfrm>
      </p:grpSpPr>
      <p:sp>
        <p:nvSpPr>
          <p:cNvPr id="792" name="Google Shape;792;p78"/>
          <p:cNvSpPr/>
          <p:nvPr/>
        </p:nvSpPr>
        <p:spPr>
          <a:xfrm flipH="1" rot="5400000">
            <a:off x="1173464" y="4059257"/>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93" name="Google Shape;793;p78"/>
          <p:cNvPicPr preferRelativeResize="0"/>
          <p:nvPr/>
        </p:nvPicPr>
        <p:blipFill rotWithShape="1">
          <a:blip r:embed="rId2">
            <a:alphaModFix/>
          </a:blip>
          <a:srcRect b="-34106" l="0" r="0" t="-34107"/>
          <a:stretch/>
        </p:blipFill>
        <p:spPr>
          <a:xfrm rot="5400000">
            <a:off x="-839578" y="4726138"/>
            <a:ext cx="2924348" cy="584463"/>
          </a:xfrm>
          <a:prstGeom prst="rect">
            <a:avLst/>
          </a:prstGeom>
          <a:noFill/>
          <a:ln>
            <a:noFill/>
          </a:ln>
        </p:spPr>
      </p:pic>
      <p:sp>
        <p:nvSpPr>
          <p:cNvPr id="794" name="Google Shape;794;p78"/>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5" name="Google Shape;795;p78"/>
          <p:cNvSpPr txBox="1"/>
          <p:nvPr>
            <p:ph idx="1" type="body"/>
          </p:nvPr>
        </p:nvSpPr>
        <p:spPr>
          <a:xfrm rot="5400000">
            <a:off x="1932781" y="-462756"/>
            <a:ext cx="5811838" cy="74676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6" name="Google Shape;796;p78"/>
          <p:cNvSpPr txBox="1"/>
          <p:nvPr>
            <p:ph idx="10" type="dt"/>
          </p:nvPr>
        </p:nvSpPr>
        <p:spPr>
          <a:xfrm>
            <a:off x="1308100" y="7036594"/>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7" name="Google Shape;797;p78"/>
          <p:cNvSpPr txBox="1"/>
          <p:nvPr>
            <p:ph idx="11" type="ftr"/>
          </p:nvPr>
        </p:nvSpPr>
        <p:spPr>
          <a:xfrm>
            <a:off x="3920067" y="7036594"/>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 Header 3">
    <p:spTree>
      <p:nvGrpSpPr>
        <p:cNvPr id="809" name="Shape 809"/>
        <p:cNvGrpSpPr/>
        <p:nvPr/>
      </p:nvGrpSpPr>
      <p:grpSpPr>
        <a:xfrm>
          <a:off x="0" y="0"/>
          <a:ext cx="0" cy="0"/>
          <a:chOff x="0" y="0"/>
          <a:chExt cx="0" cy="0"/>
        </a:xfrm>
      </p:grpSpPr>
      <p:pic>
        <p:nvPicPr>
          <p:cNvPr id="810" name="Google Shape;810;p80"/>
          <p:cNvPicPr preferRelativeResize="0"/>
          <p:nvPr/>
        </p:nvPicPr>
        <p:blipFill rotWithShape="1">
          <a:blip r:embed="rId2">
            <a:alphaModFix/>
          </a:blip>
          <a:srcRect b="0" l="0" r="0" t="0"/>
          <a:stretch/>
        </p:blipFill>
        <p:spPr>
          <a:xfrm>
            <a:off x="0" y="-893"/>
            <a:ext cx="12192000" cy="6859786"/>
          </a:xfrm>
          <a:prstGeom prst="rect">
            <a:avLst/>
          </a:prstGeom>
          <a:solidFill>
            <a:srgbClr val="F2F2F2"/>
          </a:solidFill>
          <a:ln>
            <a:noFill/>
          </a:ln>
        </p:spPr>
      </p:pic>
      <p:sp>
        <p:nvSpPr>
          <p:cNvPr id="811" name="Google Shape;811;p80"/>
          <p:cNvSpPr/>
          <p:nvPr/>
        </p:nvSpPr>
        <p:spPr>
          <a:xfrm>
            <a:off x="1" y="0"/>
            <a:ext cx="11008658" cy="6859787"/>
          </a:xfrm>
          <a:custGeom>
            <a:rect b="b" l="l" r="r" t="t"/>
            <a:pathLst>
              <a:path extrusionOk="0" h="6859787" w="11008658">
                <a:moveTo>
                  <a:pt x="0" y="0"/>
                </a:moveTo>
                <a:lnTo>
                  <a:pt x="11008658" y="0"/>
                </a:lnTo>
                <a:lnTo>
                  <a:pt x="8201891" y="6859787"/>
                </a:lnTo>
                <a:lnTo>
                  <a:pt x="0" y="6859787"/>
                </a:lnTo>
                <a:lnTo>
                  <a:pt x="0" y="0"/>
                </a:lnTo>
                <a:close/>
              </a:path>
            </a:pathLst>
          </a:custGeom>
          <a:solidFill>
            <a:schemeClr val="dk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2" name="Google Shape;812;p80"/>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3" name="Google Shape;813;p80"/>
          <p:cNvSpPr/>
          <p:nvPr/>
        </p:nvSpPr>
        <p:spPr>
          <a:xfrm flipH="1">
            <a:off x="9385232" y="-1787"/>
            <a:ext cx="2806768" cy="6859787"/>
          </a:xfrm>
          <a:prstGeom prst="rtTriangle">
            <a:avLst/>
          </a:prstGeom>
          <a:solidFill>
            <a:srgbClr val="D8AB4C">
              <a:alpha val="9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4" name="Google Shape;814;p80"/>
          <p:cNvSpPr/>
          <p:nvPr/>
        </p:nvSpPr>
        <p:spPr>
          <a:xfrm flipH="1" rot="10800000">
            <a:off x="0" y="0"/>
            <a:ext cx="2806768" cy="6859787"/>
          </a:xfrm>
          <a:prstGeom prst="rtTriangle">
            <a:avLst/>
          </a:prstGeom>
          <a:solidFill>
            <a:schemeClr val="lt1">
              <a:alpha val="392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5" name="Google Shape;815;p80"/>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6" name="Google Shape;816;p80"/>
          <p:cNvSpPr txBox="1"/>
          <p:nvPr>
            <p:ph type="title"/>
          </p:nvPr>
        </p:nvSpPr>
        <p:spPr>
          <a:xfrm>
            <a:off x="800100" y="1821398"/>
            <a:ext cx="8019809"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7" name="Google Shape;817;p80"/>
          <p:cNvSpPr txBox="1"/>
          <p:nvPr>
            <p:ph idx="10" type="dt"/>
          </p:nvPr>
        </p:nvSpPr>
        <p:spPr>
          <a:xfrm>
            <a:off x="1308100" y="693487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8" name="Google Shape;818;p80"/>
          <p:cNvSpPr txBox="1"/>
          <p:nvPr>
            <p:ph idx="11" type="ftr"/>
          </p:nvPr>
        </p:nvSpPr>
        <p:spPr>
          <a:xfrm>
            <a:off x="3920067" y="693487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19" name="Google Shape;819;p80"/>
          <p:cNvPicPr preferRelativeResize="0"/>
          <p:nvPr/>
        </p:nvPicPr>
        <p:blipFill rotWithShape="1">
          <a:blip r:embed="rId3">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820" name="Shape 820"/>
        <p:cNvGrpSpPr/>
        <p:nvPr/>
      </p:nvGrpSpPr>
      <p:grpSpPr>
        <a:xfrm>
          <a:off x="0" y="0"/>
          <a:ext cx="0" cy="0"/>
          <a:chOff x="0" y="0"/>
          <a:chExt cx="0" cy="0"/>
        </a:xfrm>
      </p:grpSpPr>
      <p:sp>
        <p:nvSpPr>
          <p:cNvPr id="821" name="Google Shape;821;p81"/>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2" name="Google Shape;822;p81"/>
          <p:cNvSpPr/>
          <p:nvPr/>
        </p:nvSpPr>
        <p:spPr>
          <a:xfrm flipH="1" rot="10800000">
            <a:off x="0" y="0"/>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3" name="Google Shape;823;p81"/>
          <p:cNvSpPr/>
          <p:nvPr/>
        </p:nvSpPr>
        <p:spPr>
          <a:xfrm flipH="1" rot="10800000">
            <a:off x="0" y="0"/>
            <a:ext cx="2806768" cy="6859787"/>
          </a:xfrm>
          <a:prstGeom prst="rtTriangle">
            <a:avLst/>
          </a:prstGeom>
          <a:solidFill>
            <a:schemeClr val="lt1">
              <a:alpha val="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4" name="Google Shape;824;p81"/>
          <p:cNvSpPr/>
          <p:nvPr/>
        </p:nvSpPr>
        <p:spPr>
          <a:xfrm flipH="1">
            <a:off x="9385232" y="-1787"/>
            <a:ext cx="2806768" cy="6859787"/>
          </a:xfrm>
          <a:prstGeom prst="rtTriangle">
            <a:avLst/>
          </a:prstGeom>
          <a:solidFill>
            <a:srgbClr val="D8AB4C">
              <a:alpha val="9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5" name="Google Shape;825;p81"/>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26" name="Google Shape;826;p81"/>
          <p:cNvSpPr txBox="1"/>
          <p:nvPr>
            <p:ph type="title"/>
          </p:nvPr>
        </p:nvSpPr>
        <p:spPr>
          <a:xfrm>
            <a:off x="800100" y="1821395"/>
            <a:ext cx="9182100" cy="28527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7" name="Google Shape;827;p81"/>
          <p:cNvSpPr txBox="1"/>
          <p:nvPr>
            <p:ph idx="10" type="dt"/>
          </p:nvPr>
        </p:nvSpPr>
        <p:spPr>
          <a:xfrm>
            <a:off x="1308100" y="708152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8" name="Google Shape;828;p81"/>
          <p:cNvSpPr txBox="1"/>
          <p:nvPr>
            <p:ph idx="11" type="ftr"/>
          </p:nvPr>
        </p:nvSpPr>
        <p:spPr>
          <a:xfrm>
            <a:off x="3920067" y="708152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29" name="Google Shape;829;p81"/>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Long">
  <p:cSld name="Table of Contents - Long">
    <p:bg>
      <p:bgPr>
        <a:solidFill>
          <a:schemeClr val="lt1"/>
        </a:solidFill>
      </p:bgPr>
    </p:bg>
    <p:spTree>
      <p:nvGrpSpPr>
        <p:cNvPr id="830" name="Shape 830"/>
        <p:cNvGrpSpPr/>
        <p:nvPr/>
      </p:nvGrpSpPr>
      <p:grpSpPr>
        <a:xfrm>
          <a:off x="0" y="0"/>
          <a:ext cx="0" cy="0"/>
          <a:chOff x="0" y="0"/>
          <a:chExt cx="0" cy="0"/>
        </a:xfrm>
      </p:grpSpPr>
      <p:sp>
        <p:nvSpPr>
          <p:cNvPr id="831" name="Google Shape;831;p82"/>
          <p:cNvSpPr/>
          <p:nvPr/>
        </p:nvSpPr>
        <p:spPr>
          <a:xfrm flipH="1" rot="10800000">
            <a:off x="0" y="0"/>
            <a:ext cx="1309484" cy="32004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2" name="Google Shape;832;p82"/>
          <p:cNvSpPr txBox="1"/>
          <p:nvPr>
            <p:ph type="ctrTitle"/>
          </p:nvPr>
        </p:nvSpPr>
        <p:spPr>
          <a:xfrm>
            <a:off x="1030759" y="1353425"/>
            <a:ext cx="10706100" cy="174494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3" name="Google Shape;833;p82"/>
          <p:cNvSpPr txBox="1"/>
          <p:nvPr>
            <p:ph idx="1" type="subTitle"/>
          </p:nvPr>
        </p:nvSpPr>
        <p:spPr>
          <a:xfrm>
            <a:off x="1104900" y="720999"/>
            <a:ext cx="10706100"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34" name="Google Shape;834;p82"/>
          <p:cNvSpPr txBox="1"/>
          <p:nvPr>
            <p:ph idx="2" type="body"/>
          </p:nvPr>
        </p:nvSpPr>
        <p:spPr>
          <a:xfrm>
            <a:off x="1227438" y="3262185"/>
            <a:ext cx="10116065" cy="293267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5" name="Google Shape;835;p82"/>
          <p:cNvSpPr txBox="1"/>
          <p:nvPr>
            <p:ph idx="10" type="dt"/>
          </p:nvPr>
        </p:nvSpPr>
        <p:spPr>
          <a:xfrm>
            <a:off x="1308100" y="701516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6" name="Google Shape;836;p82"/>
          <p:cNvSpPr txBox="1"/>
          <p:nvPr>
            <p:ph idx="11" type="ftr"/>
          </p:nvPr>
        </p:nvSpPr>
        <p:spPr>
          <a:xfrm>
            <a:off x="3920067" y="701516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7" name="Shape 837"/>
        <p:cNvGrpSpPr/>
        <p:nvPr/>
      </p:nvGrpSpPr>
      <p:grpSpPr>
        <a:xfrm>
          <a:off x="0" y="0"/>
          <a:ext cx="0" cy="0"/>
          <a:chOff x="0" y="0"/>
          <a:chExt cx="0" cy="0"/>
        </a:xfrm>
      </p:grpSpPr>
      <p:sp>
        <p:nvSpPr>
          <p:cNvPr id="838" name="Google Shape;838;p83"/>
          <p:cNvSpPr txBox="1"/>
          <p:nvPr>
            <p:ph idx="10" type="dt"/>
          </p:nvPr>
        </p:nvSpPr>
        <p:spPr>
          <a:xfrm>
            <a:off x="1308100" y="698658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9" name="Google Shape;839;p83"/>
          <p:cNvSpPr txBox="1"/>
          <p:nvPr>
            <p:ph idx="11" type="ftr"/>
          </p:nvPr>
        </p:nvSpPr>
        <p:spPr>
          <a:xfrm>
            <a:off x="3920067" y="698658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Black">
  <p:cSld name="Divider Slide - Black">
    <p:spTree>
      <p:nvGrpSpPr>
        <p:cNvPr id="91" name="Shape 91"/>
        <p:cNvGrpSpPr/>
        <p:nvPr/>
      </p:nvGrpSpPr>
      <p:grpSpPr>
        <a:xfrm>
          <a:off x="0" y="0"/>
          <a:ext cx="0" cy="0"/>
          <a:chOff x="0" y="0"/>
          <a:chExt cx="0" cy="0"/>
        </a:xfrm>
      </p:grpSpPr>
      <p:sp>
        <p:nvSpPr>
          <p:cNvPr id="92" name="Google Shape;92;p9"/>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9"/>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4" name="Google Shape;94;p9"/>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95" name="Google Shape;95;p9"/>
          <p:cNvSpPr txBox="1"/>
          <p:nvPr>
            <p:ph type="title"/>
          </p:nvPr>
        </p:nvSpPr>
        <p:spPr>
          <a:xfrm>
            <a:off x="368254" y="2766218"/>
            <a:ext cx="846247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9"/>
          <p:cNvSpPr/>
          <p:nvPr/>
        </p:nvSpPr>
        <p:spPr>
          <a:xfrm flipH="1" rot="10800000">
            <a:off x="0" y="0"/>
            <a:ext cx="1309484" cy="3200400"/>
          </a:xfrm>
          <a:prstGeom prst="rtTriangle">
            <a:avLst/>
          </a:prstGeom>
          <a:solidFill>
            <a:schemeClr val="dk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9"/>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9"/>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9"/>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lt1"/>
        </a:solidFill>
      </p:bgPr>
    </p:bg>
    <p:spTree>
      <p:nvGrpSpPr>
        <p:cNvPr id="840" name="Shape 840"/>
        <p:cNvGrpSpPr/>
        <p:nvPr/>
      </p:nvGrpSpPr>
      <p:grpSpPr>
        <a:xfrm>
          <a:off x="0" y="0"/>
          <a:ext cx="0" cy="0"/>
          <a:chOff x="0" y="0"/>
          <a:chExt cx="0" cy="0"/>
        </a:xfrm>
      </p:grpSpPr>
      <p:pic>
        <p:nvPicPr>
          <p:cNvPr id="841" name="Google Shape;841;p84"/>
          <p:cNvPicPr preferRelativeResize="0"/>
          <p:nvPr/>
        </p:nvPicPr>
        <p:blipFill rotWithShape="1">
          <a:blip r:embed="rId2">
            <a:alphaModFix amt="50000"/>
          </a:blip>
          <a:srcRect b="0" l="0" r="0" t="0"/>
          <a:stretch/>
        </p:blipFill>
        <p:spPr>
          <a:xfrm>
            <a:off x="0" y="2956797"/>
            <a:ext cx="12192001" cy="3901204"/>
          </a:xfrm>
          <a:prstGeom prst="rect">
            <a:avLst/>
          </a:prstGeom>
          <a:noFill/>
          <a:ln>
            <a:noFill/>
          </a:ln>
        </p:spPr>
      </p:pic>
      <p:sp>
        <p:nvSpPr>
          <p:cNvPr id="842" name="Google Shape;842;p8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3" name="Google Shape;843;p84"/>
          <p:cNvSpPr txBox="1"/>
          <p:nvPr>
            <p:ph type="ctrTitle"/>
          </p:nvPr>
        </p:nvSpPr>
        <p:spPr>
          <a:xfrm>
            <a:off x="1104900" y="1602557"/>
            <a:ext cx="7665217"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4" name="Google Shape;844;p84"/>
          <p:cNvSpPr txBox="1"/>
          <p:nvPr>
            <p:ph idx="1" type="subTitle"/>
          </p:nvPr>
        </p:nvSpPr>
        <p:spPr>
          <a:xfrm>
            <a:off x="1104900" y="720999"/>
            <a:ext cx="7707237"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845" name="Google Shape;845;p84"/>
          <p:cNvCxnSpPr/>
          <p:nvPr/>
        </p:nvCxnSpPr>
        <p:spPr>
          <a:xfrm>
            <a:off x="1104900" y="1432876"/>
            <a:ext cx="7665217" cy="0"/>
          </a:xfrm>
          <a:prstGeom prst="straightConnector1">
            <a:avLst/>
          </a:prstGeom>
          <a:noFill/>
          <a:ln cap="flat" cmpd="sng" w="12700">
            <a:solidFill>
              <a:schemeClr val="dk1"/>
            </a:solidFill>
            <a:prstDash val="solid"/>
            <a:miter lim="800000"/>
            <a:headEnd len="sm" w="sm" type="none"/>
            <a:tailEnd len="sm" w="sm" type="none"/>
          </a:ln>
        </p:spPr>
      </p:cxnSp>
      <p:sp>
        <p:nvSpPr>
          <p:cNvPr id="846" name="Google Shape;846;p84"/>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7" name="Google Shape;847;p84"/>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8" name="Google Shape;848;p84"/>
          <p:cNvSpPr/>
          <p:nvPr/>
        </p:nvSpPr>
        <p:spPr>
          <a:xfrm flipH="1" rot="10800000">
            <a:off x="0" y="0"/>
            <a:ext cx="1309484" cy="32004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9" name="Google Shape;849;p84"/>
          <p:cNvSpPr txBox="1"/>
          <p:nvPr>
            <p:ph idx="10" type="dt"/>
          </p:nvPr>
        </p:nvSpPr>
        <p:spPr>
          <a:xfrm>
            <a:off x="1308100" y="700024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0" name="Google Shape;850;p84"/>
          <p:cNvSpPr txBox="1"/>
          <p:nvPr>
            <p:ph idx="11" type="ftr"/>
          </p:nvPr>
        </p:nvSpPr>
        <p:spPr>
          <a:xfrm>
            <a:off x="3920067" y="700024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51" name="Google Shape;851;p84"/>
          <p:cNvPicPr preferRelativeResize="0"/>
          <p:nvPr/>
        </p:nvPicPr>
        <p:blipFill rotWithShape="1">
          <a:blip r:embed="rId3">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852" name="Shape 852"/>
        <p:cNvGrpSpPr/>
        <p:nvPr/>
      </p:nvGrpSpPr>
      <p:grpSpPr>
        <a:xfrm>
          <a:off x="0" y="0"/>
          <a:ext cx="0" cy="0"/>
          <a:chOff x="0" y="0"/>
          <a:chExt cx="0" cy="0"/>
        </a:xfrm>
      </p:grpSpPr>
      <p:pic>
        <p:nvPicPr>
          <p:cNvPr id="853" name="Google Shape;853;p85"/>
          <p:cNvPicPr preferRelativeResize="0"/>
          <p:nvPr/>
        </p:nvPicPr>
        <p:blipFill rotWithShape="1">
          <a:blip r:embed="rId2">
            <a:alphaModFix amt="50000"/>
          </a:blip>
          <a:srcRect b="0" l="0" r="0" t="0"/>
          <a:stretch/>
        </p:blipFill>
        <p:spPr>
          <a:xfrm>
            <a:off x="-59131" y="440267"/>
            <a:ext cx="5247789" cy="6417733"/>
          </a:xfrm>
          <a:prstGeom prst="rect">
            <a:avLst/>
          </a:prstGeom>
          <a:noFill/>
          <a:ln>
            <a:noFill/>
          </a:ln>
        </p:spPr>
      </p:pic>
      <p:sp>
        <p:nvSpPr>
          <p:cNvPr id="854" name="Google Shape;854;p85"/>
          <p:cNvSpPr/>
          <p:nvPr/>
        </p:nvSpPr>
        <p:spPr>
          <a:xfrm>
            <a:off x="4625043" y="4040815"/>
            <a:ext cx="1020741" cy="1239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5" name="Google Shape;855;p85"/>
          <p:cNvSpPr/>
          <p:nvPr/>
        </p:nvSpPr>
        <p:spPr>
          <a:xfrm>
            <a:off x="8333292" y="-8128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6" name="Google Shape;856;p85"/>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7" name="Google Shape;857;p85"/>
          <p:cNvSpPr/>
          <p:nvPr/>
        </p:nvSpPr>
        <p:spPr>
          <a:xfrm flipH="1" rot="10800000">
            <a:off x="0" y="0"/>
            <a:ext cx="1309484" cy="32004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8" name="Google Shape;858;p85"/>
          <p:cNvSpPr txBox="1"/>
          <p:nvPr>
            <p:ph type="ctrTitle"/>
          </p:nvPr>
        </p:nvSpPr>
        <p:spPr>
          <a:xfrm>
            <a:off x="4638185" y="882726"/>
            <a:ext cx="7178040"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Tahoma"/>
              <a:buNone/>
              <a:defRPr b="1" i="0" sz="60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9" name="Google Shape;859;p85"/>
          <p:cNvSpPr txBox="1"/>
          <p:nvPr>
            <p:ph idx="1" type="subTitle"/>
          </p:nvPr>
        </p:nvSpPr>
        <p:spPr>
          <a:xfrm>
            <a:off x="4656210" y="2828911"/>
            <a:ext cx="7203315" cy="2608061"/>
          </a:xfrm>
          <a:prstGeom prst="rect">
            <a:avLst/>
          </a:prstGeom>
          <a:noFill/>
          <a:ln>
            <a:noFill/>
          </a:ln>
        </p:spPr>
        <p:txBody>
          <a:bodyPr anchorCtr="0" anchor="t"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60" name="Google Shape;860;p85"/>
          <p:cNvSpPr txBox="1"/>
          <p:nvPr>
            <p:ph idx="10" type="dt"/>
          </p:nvPr>
        </p:nvSpPr>
        <p:spPr>
          <a:xfrm>
            <a:off x="1308100" y="694266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1" name="Google Shape;861;p85"/>
          <p:cNvSpPr txBox="1"/>
          <p:nvPr>
            <p:ph idx="11" type="ftr"/>
          </p:nvPr>
        </p:nvSpPr>
        <p:spPr>
          <a:xfrm>
            <a:off x="3920067" y="694266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62" name="Google Shape;862;p85"/>
          <p:cNvPicPr preferRelativeResize="0"/>
          <p:nvPr/>
        </p:nvPicPr>
        <p:blipFill rotWithShape="1">
          <a:blip r:embed="rId3">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spTree>
      <p:nvGrpSpPr>
        <p:cNvPr id="863" name="Shape 863"/>
        <p:cNvGrpSpPr/>
        <p:nvPr/>
      </p:nvGrpSpPr>
      <p:grpSpPr>
        <a:xfrm>
          <a:off x="0" y="0"/>
          <a:ext cx="0" cy="0"/>
          <a:chOff x="0" y="0"/>
          <a:chExt cx="0" cy="0"/>
        </a:xfrm>
      </p:grpSpPr>
      <p:sp>
        <p:nvSpPr>
          <p:cNvPr id="864" name="Google Shape;864;p86"/>
          <p:cNvSpPr/>
          <p:nvPr/>
        </p:nvSpPr>
        <p:spPr>
          <a:xfrm>
            <a:off x="0" y="-893"/>
            <a:ext cx="12192001" cy="6859787"/>
          </a:xfrm>
          <a:custGeom>
            <a:rect b="b" l="l" r="r" t="t"/>
            <a:pathLst>
              <a:path extrusionOk="0" h="6859787" w="12192001">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5" name="Google Shape;865;p86"/>
          <p:cNvSpPr/>
          <p:nvPr/>
        </p:nvSpPr>
        <p:spPr>
          <a:xfrm flipH="1" rot="10800000">
            <a:off x="1" y="1"/>
            <a:ext cx="5038817" cy="6851158"/>
          </a:xfrm>
          <a:custGeom>
            <a:rect b="b" l="l" r="r" t="t"/>
            <a:pathLst>
              <a:path extrusionOk="0" h="13698746" w="10075010">
                <a:moveTo>
                  <a:pt x="0" y="13698746"/>
                </a:moveTo>
                <a:lnTo>
                  <a:pt x="10075010" y="13698746"/>
                </a:lnTo>
                <a:lnTo>
                  <a:pt x="4469997" y="0"/>
                </a:lnTo>
                <a:lnTo>
                  <a:pt x="0" y="0"/>
                </a:lnTo>
                <a:lnTo>
                  <a:pt x="0" y="13698746"/>
                </a:lnTo>
                <a:close/>
              </a:path>
            </a:pathLst>
          </a:custGeom>
          <a:solidFill>
            <a:schemeClr val="lt1">
              <a:alpha val="705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6" name="Google Shape;866;p86"/>
          <p:cNvSpPr/>
          <p:nvPr/>
        </p:nvSpPr>
        <p:spPr>
          <a:xfrm flipH="1" rot="10800000">
            <a:off x="0" y="0"/>
            <a:ext cx="2806768" cy="6859787"/>
          </a:xfrm>
          <a:prstGeom prst="rtTriangle">
            <a:avLst/>
          </a:prstGeom>
          <a:solidFill>
            <a:schemeClr val="lt1">
              <a:alpha val="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7" name="Google Shape;867;p86"/>
          <p:cNvSpPr txBox="1"/>
          <p:nvPr>
            <p:ph idx="1" type="body"/>
          </p:nvPr>
        </p:nvSpPr>
        <p:spPr>
          <a:xfrm>
            <a:off x="800100" y="3947168"/>
            <a:ext cx="935143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lt1"/>
              </a:buClr>
              <a:buSzPts val="2400"/>
              <a:buFont typeface="Arial"/>
              <a:buNone/>
              <a:defRPr sz="24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68" name="Google Shape;868;p86"/>
          <p:cNvSpPr txBox="1"/>
          <p:nvPr>
            <p:ph type="title"/>
          </p:nvPr>
        </p:nvSpPr>
        <p:spPr>
          <a:xfrm>
            <a:off x="800100" y="2002631"/>
            <a:ext cx="9351433" cy="179411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9" name="Google Shape;869;p86"/>
          <p:cNvSpPr/>
          <p:nvPr/>
        </p:nvSpPr>
        <p:spPr>
          <a:xfrm flipH="1">
            <a:off x="9385232" y="-1787"/>
            <a:ext cx="2806768" cy="6859787"/>
          </a:xfrm>
          <a:prstGeom prst="rtTriangle">
            <a:avLst/>
          </a:prstGeom>
          <a:solidFill>
            <a:srgbClr val="D8AB4C">
              <a:alpha val="9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0" name="Google Shape;870;p86"/>
          <p:cNvSpPr txBox="1"/>
          <p:nvPr>
            <p:ph idx="10" type="dt"/>
          </p:nvPr>
        </p:nvSpPr>
        <p:spPr>
          <a:xfrm>
            <a:off x="1308100" y="690880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1" name="Google Shape;871;p86"/>
          <p:cNvSpPr txBox="1"/>
          <p:nvPr>
            <p:ph idx="11" type="ftr"/>
          </p:nvPr>
        </p:nvSpPr>
        <p:spPr>
          <a:xfrm>
            <a:off x="3920067" y="690880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72" name="Google Shape;872;p86"/>
          <p:cNvPicPr preferRelativeResize="0"/>
          <p:nvPr/>
        </p:nvPicPr>
        <p:blipFill rotWithShape="1">
          <a:blip r:embed="rId2">
            <a:alphaModFix/>
          </a:blip>
          <a:srcRect b="0" l="0" r="0" t="0"/>
          <a:stretch/>
        </p:blipFill>
        <p:spPr>
          <a:xfrm>
            <a:off x="742342" y="6132240"/>
            <a:ext cx="2924348" cy="346511"/>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Yellow">
  <p:cSld name="Divider Slide - Yellow">
    <p:bg>
      <p:bgPr>
        <a:solidFill>
          <a:schemeClr val="lt1"/>
        </a:solidFill>
      </p:bgPr>
    </p:bg>
    <p:spTree>
      <p:nvGrpSpPr>
        <p:cNvPr id="873" name="Shape 873"/>
        <p:cNvGrpSpPr/>
        <p:nvPr/>
      </p:nvGrpSpPr>
      <p:grpSpPr>
        <a:xfrm>
          <a:off x="0" y="0"/>
          <a:ext cx="0" cy="0"/>
          <a:chOff x="0" y="0"/>
          <a:chExt cx="0" cy="0"/>
        </a:xfrm>
      </p:grpSpPr>
      <p:sp>
        <p:nvSpPr>
          <p:cNvPr id="874" name="Google Shape;874;p87"/>
          <p:cNvSpPr txBox="1"/>
          <p:nvPr>
            <p:ph type="title"/>
          </p:nvPr>
        </p:nvSpPr>
        <p:spPr>
          <a:xfrm>
            <a:off x="368254" y="2766218"/>
            <a:ext cx="845401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5" name="Google Shape;875;p87"/>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6" name="Google Shape;876;p87"/>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7" name="Google Shape;877;p87"/>
          <p:cNvSpPr/>
          <p:nvPr/>
        </p:nvSpPr>
        <p:spPr>
          <a:xfrm flipH="1" rot="10800000">
            <a:off x="0" y="0"/>
            <a:ext cx="1309484" cy="32004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8" name="Google Shape;878;p87"/>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79" name="Google Shape;879;p87"/>
          <p:cNvSpPr txBox="1"/>
          <p:nvPr>
            <p:ph idx="10" type="dt"/>
          </p:nvPr>
        </p:nvSpPr>
        <p:spPr>
          <a:xfrm>
            <a:off x="590127" y="708067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0" name="Google Shape;880;p87"/>
          <p:cNvSpPr txBox="1"/>
          <p:nvPr>
            <p:ph idx="11" type="ftr"/>
          </p:nvPr>
        </p:nvSpPr>
        <p:spPr>
          <a:xfrm>
            <a:off x="3202094" y="708067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81" name="Google Shape;881;p87"/>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Black">
  <p:cSld name="Divider Slide - Black">
    <p:spTree>
      <p:nvGrpSpPr>
        <p:cNvPr id="882" name="Shape 882"/>
        <p:cNvGrpSpPr/>
        <p:nvPr/>
      </p:nvGrpSpPr>
      <p:grpSpPr>
        <a:xfrm>
          <a:off x="0" y="0"/>
          <a:ext cx="0" cy="0"/>
          <a:chOff x="0" y="0"/>
          <a:chExt cx="0" cy="0"/>
        </a:xfrm>
      </p:grpSpPr>
      <p:sp>
        <p:nvSpPr>
          <p:cNvPr id="883" name="Google Shape;883;p88"/>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4" name="Google Shape;884;p88"/>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5" name="Google Shape;885;p88"/>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886" name="Google Shape;886;p88"/>
          <p:cNvSpPr txBox="1"/>
          <p:nvPr>
            <p:ph type="title"/>
          </p:nvPr>
        </p:nvSpPr>
        <p:spPr>
          <a:xfrm>
            <a:off x="368254" y="2766218"/>
            <a:ext cx="846247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7" name="Google Shape;887;p88"/>
          <p:cNvSpPr/>
          <p:nvPr/>
        </p:nvSpPr>
        <p:spPr>
          <a:xfrm flipH="1" rot="10800000">
            <a:off x="0" y="0"/>
            <a:ext cx="1309484" cy="3200400"/>
          </a:xfrm>
          <a:prstGeom prst="rtTriangle">
            <a:avLst/>
          </a:prstGeom>
          <a:solidFill>
            <a:schemeClr val="dk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8" name="Google Shape;888;p88"/>
          <p:cNvSpPr txBox="1"/>
          <p:nvPr>
            <p:ph idx="1" type="subTitle"/>
          </p:nvPr>
        </p:nvSpPr>
        <p:spPr>
          <a:xfrm>
            <a:off x="1104900" y="-668868"/>
            <a:ext cx="6100233" cy="440267"/>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89" name="Google Shape;889;p88"/>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0" name="Google Shape;890;p88"/>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Yellow">
  <p:cSld name="Content - Yellow">
    <p:bg>
      <p:bgPr>
        <a:solidFill>
          <a:schemeClr val="lt1"/>
        </a:solidFill>
      </p:bgPr>
    </p:bg>
    <p:spTree>
      <p:nvGrpSpPr>
        <p:cNvPr id="891" name="Shape 891"/>
        <p:cNvGrpSpPr/>
        <p:nvPr/>
      </p:nvGrpSpPr>
      <p:grpSpPr>
        <a:xfrm>
          <a:off x="0" y="0"/>
          <a:ext cx="0" cy="0"/>
          <a:chOff x="0" y="0"/>
          <a:chExt cx="0" cy="0"/>
        </a:xfrm>
      </p:grpSpPr>
      <p:sp>
        <p:nvSpPr>
          <p:cNvPr id="892" name="Google Shape;892;p89"/>
          <p:cNvSpPr/>
          <p:nvPr/>
        </p:nvSpPr>
        <p:spPr>
          <a:xfrm>
            <a:off x="9370373" y="0"/>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3" name="Google Shape;893;p89"/>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4" name="Google Shape;894;p89"/>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895" name="Google Shape;895;p89"/>
          <p:cNvPicPr preferRelativeResize="0"/>
          <p:nvPr/>
        </p:nvPicPr>
        <p:blipFill rotWithShape="1">
          <a:blip r:embed="rId2">
            <a:alphaModFix/>
          </a:blip>
          <a:srcRect b="-34105" l="0" r="0" t="-34107"/>
          <a:stretch/>
        </p:blipFill>
        <p:spPr>
          <a:xfrm>
            <a:off x="633502" y="6114286"/>
            <a:ext cx="2924348" cy="584463"/>
          </a:xfrm>
          <a:prstGeom prst="rect">
            <a:avLst/>
          </a:prstGeom>
          <a:noFill/>
          <a:ln>
            <a:noFill/>
          </a:ln>
        </p:spPr>
      </p:pic>
      <p:sp>
        <p:nvSpPr>
          <p:cNvPr id="896" name="Google Shape;896;p89"/>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7" name="Google Shape;897;p89"/>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Yellow">
  <p:cSld name="Title and Content - Yellow">
    <p:spTree>
      <p:nvGrpSpPr>
        <p:cNvPr id="898" name="Shape 898"/>
        <p:cNvGrpSpPr/>
        <p:nvPr/>
      </p:nvGrpSpPr>
      <p:grpSpPr>
        <a:xfrm>
          <a:off x="0" y="0"/>
          <a:ext cx="0" cy="0"/>
          <a:chOff x="0" y="0"/>
          <a:chExt cx="0" cy="0"/>
        </a:xfrm>
      </p:grpSpPr>
      <p:sp>
        <p:nvSpPr>
          <p:cNvPr id="899" name="Google Shape;899;p90"/>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0" name="Google Shape;900;p90"/>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1" name="Google Shape;901;p90"/>
          <p:cNvSpPr/>
          <p:nvPr/>
        </p:nvSpPr>
        <p:spPr>
          <a:xfrm flipH="1" rot="10800000">
            <a:off x="0" y="0"/>
            <a:ext cx="1403019" cy="34290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2" name="Google Shape;902;p90"/>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3" name="Google Shape;903;p90"/>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4" name="Google Shape;904;p90"/>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5" name="Google Shape;905;p90"/>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6" name="Google Shape;906;p90"/>
          <p:cNvSpPr/>
          <p:nvPr/>
        </p:nvSpPr>
        <p:spPr>
          <a:xfrm flipH="1" rot="10800000">
            <a:off x="0" y="0"/>
            <a:ext cx="1091237" cy="2667000"/>
          </a:xfrm>
          <a:prstGeom prst="rtTriangle">
            <a:avLst/>
          </a:pr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7" name="Google Shape;907;p90"/>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Black">
  <p:cSld name="Title and Content - Black">
    <p:spTree>
      <p:nvGrpSpPr>
        <p:cNvPr id="908" name="Shape 908"/>
        <p:cNvGrpSpPr/>
        <p:nvPr/>
      </p:nvGrpSpPr>
      <p:grpSpPr>
        <a:xfrm>
          <a:off x="0" y="0"/>
          <a:ext cx="0" cy="0"/>
          <a:chOff x="0" y="0"/>
          <a:chExt cx="0" cy="0"/>
        </a:xfrm>
      </p:grpSpPr>
      <p:sp>
        <p:nvSpPr>
          <p:cNvPr id="909" name="Google Shape;909;p91"/>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0" name="Google Shape;910;p91"/>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11" name="Google Shape;911;p91"/>
          <p:cNvPicPr preferRelativeResize="0"/>
          <p:nvPr/>
        </p:nvPicPr>
        <p:blipFill rotWithShape="1">
          <a:blip r:embed="rId2">
            <a:alphaModFix/>
          </a:blip>
          <a:srcRect b="0" l="0" r="0" t="0"/>
          <a:stretch/>
        </p:blipFill>
        <p:spPr>
          <a:xfrm>
            <a:off x="8896530" y="6066784"/>
            <a:ext cx="2924348" cy="346511"/>
          </a:xfrm>
          <a:prstGeom prst="rect">
            <a:avLst/>
          </a:prstGeom>
          <a:noFill/>
          <a:ln>
            <a:noFill/>
          </a:ln>
        </p:spPr>
      </p:pic>
      <p:sp>
        <p:nvSpPr>
          <p:cNvPr id="912" name="Google Shape;912;p91"/>
          <p:cNvSpPr txBox="1"/>
          <p:nvPr>
            <p:ph type="title"/>
          </p:nvPr>
        </p:nvSpPr>
        <p:spPr>
          <a:xfrm>
            <a:off x="1353123" y="959723"/>
            <a:ext cx="7889731"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Georgia"/>
              <a:buNone/>
              <a:defRPr b="0" i="0" sz="400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3" name="Google Shape;913;p91"/>
          <p:cNvSpPr txBox="1"/>
          <p:nvPr>
            <p:ph idx="1" type="body"/>
          </p:nvPr>
        </p:nvSpPr>
        <p:spPr>
          <a:xfrm>
            <a:off x="1474573" y="2405449"/>
            <a:ext cx="6417276" cy="3995351"/>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4" name="Google Shape;914;p91"/>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5" name="Google Shape;915;p91"/>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6" name="Google Shape;916;p91"/>
          <p:cNvSpPr/>
          <p:nvPr/>
        </p:nvSpPr>
        <p:spPr>
          <a:xfrm flipH="1" rot="10800000">
            <a:off x="0" y="0"/>
            <a:ext cx="1403019" cy="3429000"/>
          </a:xfrm>
          <a:prstGeom prst="rtTriangle">
            <a:avLst/>
          </a:prstGeom>
          <a:solidFill>
            <a:schemeClr val="dk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7" name="Google Shape;917;p91"/>
          <p:cNvSpPr/>
          <p:nvPr/>
        </p:nvSpPr>
        <p:spPr>
          <a:xfrm flipH="1" rot="10800000">
            <a:off x="0" y="0"/>
            <a:ext cx="1091237" cy="2667000"/>
          </a:xfrm>
          <a:prstGeom prst="rtTriangle">
            <a:avLst/>
          </a:pr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Short">
  <p:cSld name="Table of Contents - Short">
    <p:bg>
      <p:bgPr>
        <a:solidFill>
          <a:schemeClr val="lt1"/>
        </a:solidFill>
      </p:bgPr>
    </p:bg>
    <p:spTree>
      <p:nvGrpSpPr>
        <p:cNvPr id="918" name="Shape 918"/>
        <p:cNvGrpSpPr/>
        <p:nvPr/>
      </p:nvGrpSpPr>
      <p:grpSpPr>
        <a:xfrm>
          <a:off x="0" y="0"/>
          <a:ext cx="0" cy="0"/>
          <a:chOff x="0" y="0"/>
          <a:chExt cx="0" cy="0"/>
        </a:xfrm>
      </p:grpSpPr>
      <p:sp>
        <p:nvSpPr>
          <p:cNvPr id="919" name="Google Shape;919;p92"/>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0" name="Google Shape;920;p92"/>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1" name="Google Shape;921;p92"/>
          <p:cNvSpPr/>
          <p:nvPr/>
        </p:nvSpPr>
        <p:spPr>
          <a:xfrm flipH="1" rot="10800000">
            <a:off x="0" y="0"/>
            <a:ext cx="1309484" cy="3200400"/>
          </a:xfrm>
          <a:prstGeom prst="rtTriangle">
            <a:avLst/>
          </a:prstGeom>
          <a:solidFill>
            <a:srgbClr val="D8AB4C">
              <a:alpha val="8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2" name="Google Shape;922;p92"/>
          <p:cNvSpPr txBox="1"/>
          <p:nvPr>
            <p:ph type="ctrTitle"/>
          </p:nvPr>
        </p:nvSpPr>
        <p:spPr>
          <a:xfrm>
            <a:off x="1104900" y="1401387"/>
            <a:ext cx="7956722" cy="182644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Georgia"/>
              <a:buNone/>
              <a:defRPr b="0" i="0" sz="60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3" name="Google Shape;923;p92"/>
          <p:cNvSpPr txBox="1"/>
          <p:nvPr>
            <p:ph idx="1" type="subTitle"/>
          </p:nvPr>
        </p:nvSpPr>
        <p:spPr>
          <a:xfrm>
            <a:off x="1104900" y="720999"/>
            <a:ext cx="7940694" cy="542194"/>
          </a:xfrm>
          <a:prstGeom prst="rect">
            <a:avLst/>
          </a:prstGeom>
          <a:noFill/>
          <a:ln>
            <a:noFill/>
          </a:ln>
        </p:spPr>
        <p:txBody>
          <a:bodyPr anchorCtr="0" anchor="b" bIns="45700" lIns="91425" spcFirstLastPara="1" rIns="91425" wrap="square" tIns="4570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4" name="Google Shape;924;p92"/>
          <p:cNvSpPr txBox="1"/>
          <p:nvPr>
            <p:ph idx="10" type="dt"/>
          </p:nvPr>
        </p:nvSpPr>
        <p:spPr>
          <a:xfrm>
            <a:off x="1308100" y="7008019"/>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5" name="Google Shape;925;p92"/>
          <p:cNvSpPr txBox="1"/>
          <p:nvPr>
            <p:ph idx="11" type="ftr"/>
          </p:nvPr>
        </p:nvSpPr>
        <p:spPr>
          <a:xfrm>
            <a:off x="3920067" y="7008019"/>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6" name="Google Shape;926;p92"/>
          <p:cNvSpPr txBox="1"/>
          <p:nvPr>
            <p:ph idx="2" type="body"/>
          </p:nvPr>
        </p:nvSpPr>
        <p:spPr>
          <a:xfrm>
            <a:off x="1227438" y="3361036"/>
            <a:ext cx="6763265" cy="3262185"/>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Font typeface="Calibri"/>
              <a:buAutoNum type="arabicPeriod"/>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27" name="Google Shape;927;p92"/>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Large Photo">
  <p:cSld name="Bio - Large Photo">
    <p:spTree>
      <p:nvGrpSpPr>
        <p:cNvPr id="928" name="Shape 928"/>
        <p:cNvGrpSpPr/>
        <p:nvPr/>
      </p:nvGrpSpPr>
      <p:grpSpPr>
        <a:xfrm>
          <a:off x="0" y="0"/>
          <a:ext cx="0" cy="0"/>
          <a:chOff x="0" y="0"/>
          <a:chExt cx="0" cy="0"/>
        </a:xfrm>
      </p:grpSpPr>
      <p:sp>
        <p:nvSpPr>
          <p:cNvPr id="929" name="Google Shape;929;p93"/>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0" name="Google Shape;930;p93"/>
          <p:cNvSpPr/>
          <p:nvPr>
            <p:ph idx="2" type="pic"/>
          </p:nvPr>
        </p:nvSpPr>
        <p:spPr>
          <a:xfrm>
            <a:off x="0" y="0"/>
            <a:ext cx="4853883" cy="6859588"/>
          </a:xfrm>
          <a:prstGeom prst="rect">
            <a:avLst/>
          </a:prstGeom>
          <a:noFill/>
          <a:ln>
            <a:noFill/>
          </a:ln>
        </p:spPr>
      </p:sp>
      <p:sp>
        <p:nvSpPr>
          <p:cNvPr id="931" name="Google Shape;931;p93"/>
          <p:cNvSpPr txBox="1"/>
          <p:nvPr>
            <p:ph type="title"/>
          </p:nvPr>
        </p:nvSpPr>
        <p:spPr>
          <a:xfrm>
            <a:off x="5273269" y="365125"/>
            <a:ext cx="654794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93"/>
          <p:cNvSpPr txBox="1"/>
          <p:nvPr>
            <p:ph idx="1" type="body"/>
          </p:nvPr>
        </p:nvSpPr>
        <p:spPr>
          <a:xfrm>
            <a:off x="5273269" y="2433816"/>
            <a:ext cx="6537731" cy="389952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sz="1800"/>
            </a:lvl1pPr>
            <a:lvl2pPr indent="-330200" lvl="1" marL="914400" algn="l">
              <a:lnSpc>
                <a:spcPct val="100000"/>
              </a:lnSpc>
              <a:spcBef>
                <a:spcPts val="500"/>
              </a:spcBef>
              <a:spcAft>
                <a:spcPts val="0"/>
              </a:spcAft>
              <a:buClr>
                <a:schemeClr val="dk1"/>
              </a:buClr>
              <a:buSzPts val="1600"/>
              <a:buChar char="•"/>
              <a:defRPr sz="1600"/>
            </a:lvl2pPr>
            <a:lvl3pPr indent="-317500" lvl="2" marL="1371600" algn="l">
              <a:lnSpc>
                <a:spcPct val="100000"/>
              </a:lnSpc>
              <a:spcBef>
                <a:spcPts val="500"/>
              </a:spcBef>
              <a:spcAft>
                <a:spcPts val="0"/>
              </a:spcAft>
              <a:buClr>
                <a:schemeClr val="dk1"/>
              </a:buClr>
              <a:buSzPts val="1400"/>
              <a:buChar char="•"/>
              <a:defRPr sz="14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3" name="Google Shape;933;p93"/>
          <p:cNvSpPr txBox="1"/>
          <p:nvPr>
            <p:ph idx="3" type="body"/>
          </p:nvPr>
        </p:nvSpPr>
        <p:spPr>
          <a:xfrm>
            <a:off x="5273269" y="1716218"/>
            <a:ext cx="6547943" cy="57291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934" name="Google Shape;934;p93"/>
          <p:cNvCxnSpPr/>
          <p:nvPr/>
        </p:nvCxnSpPr>
        <p:spPr>
          <a:xfrm>
            <a:off x="5273269" y="2307385"/>
            <a:ext cx="6080531" cy="0"/>
          </a:xfrm>
          <a:prstGeom prst="straightConnector1">
            <a:avLst/>
          </a:prstGeom>
          <a:noFill/>
          <a:ln cap="flat" cmpd="sng" w="12700">
            <a:solidFill>
              <a:schemeClr val="dk1"/>
            </a:solidFill>
            <a:prstDash val="solid"/>
            <a:miter lim="800000"/>
            <a:headEnd len="sm" w="sm" type="none"/>
            <a:tailEnd len="sm" w="sm" type="none"/>
          </a:ln>
        </p:spPr>
      </p:cxnSp>
      <p:sp>
        <p:nvSpPr>
          <p:cNvPr id="935" name="Google Shape;935;p93"/>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6" name="Google Shape;936;p93"/>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Yellow">
  <p:cSld name="Content - Yellow">
    <p:bg>
      <p:bgPr>
        <a:solidFill>
          <a:schemeClr val="lt1"/>
        </a:solidFill>
      </p:bgPr>
    </p:bg>
    <p:spTree>
      <p:nvGrpSpPr>
        <p:cNvPr id="100" name="Shape 100"/>
        <p:cNvGrpSpPr/>
        <p:nvPr/>
      </p:nvGrpSpPr>
      <p:grpSpPr>
        <a:xfrm>
          <a:off x="0" y="0"/>
          <a:ext cx="0" cy="0"/>
          <a:chOff x="0" y="0"/>
          <a:chExt cx="0" cy="0"/>
        </a:xfrm>
      </p:grpSpPr>
      <p:sp>
        <p:nvSpPr>
          <p:cNvPr id="101" name="Google Shape;101;p10"/>
          <p:cNvSpPr/>
          <p:nvPr/>
        </p:nvSpPr>
        <p:spPr>
          <a:xfrm>
            <a:off x="9370373" y="0"/>
            <a:ext cx="2821627" cy="6858000"/>
          </a:xfrm>
          <a:custGeom>
            <a:rect b="b" l="l" r="r" t="t"/>
            <a:pathLst>
              <a:path extrusionOk="0" h="6858000" w="2821627">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0"/>
          <p:cNvSpPr txBox="1"/>
          <p:nvPr>
            <p:ph idx="10" type="dt"/>
          </p:nvPr>
        </p:nvSpPr>
        <p:spPr>
          <a:xfrm>
            <a:off x="1308100" y="7022306"/>
            <a:ext cx="1728917"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0"/>
          <p:cNvSpPr txBox="1"/>
          <p:nvPr>
            <p:ph idx="11" type="ftr"/>
          </p:nvPr>
        </p:nvSpPr>
        <p:spPr>
          <a:xfrm>
            <a:off x="3920067" y="7022306"/>
            <a:ext cx="4114800" cy="34747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04" name="Google Shape;104;p10"/>
          <p:cNvPicPr preferRelativeResize="0"/>
          <p:nvPr/>
        </p:nvPicPr>
        <p:blipFill rotWithShape="1">
          <a:blip r:embed="rId2">
            <a:alphaModFix/>
          </a:blip>
          <a:srcRect b="-34107" l="0" r="0" t="-34108"/>
          <a:stretch/>
        </p:blipFill>
        <p:spPr>
          <a:xfrm>
            <a:off x="633502" y="6114286"/>
            <a:ext cx="2924348" cy="584463"/>
          </a:xfrm>
          <a:prstGeom prst="rect">
            <a:avLst/>
          </a:prstGeom>
          <a:noFill/>
          <a:ln>
            <a:noFill/>
          </a:ln>
        </p:spPr>
      </p:pic>
      <p:sp>
        <p:nvSpPr>
          <p:cNvPr id="105" name="Google Shape;105;p10"/>
          <p:cNvSpPr txBox="1"/>
          <p:nvPr>
            <p:ph type="title"/>
          </p:nvPr>
        </p:nvSpPr>
        <p:spPr>
          <a:xfrm>
            <a:off x="472529" y="395105"/>
            <a:ext cx="9171004"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0"/>
          <p:cNvSpPr txBox="1"/>
          <p:nvPr>
            <p:ph idx="1" type="body"/>
          </p:nvPr>
        </p:nvSpPr>
        <p:spPr>
          <a:xfrm>
            <a:off x="472528" y="1963553"/>
            <a:ext cx="9171005" cy="3937000"/>
          </a:xfrm>
          <a:prstGeom prst="rect">
            <a:avLst/>
          </a:prstGeom>
          <a:noFill/>
          <a:ln>
            <a:noFill/>
          </a:ln>
        </p:spPr>
        <p:txBody>
          <a:bodyPr anchorCtr="0" anchor="t" bIns="45700" lIns="91425" spcFirstLastPara="1" rIns="91425" wrap="square" tIns="45700">
            <a:noAutofit/>
          </a:bodyPr>
          <a:lstStyle>
            <a:lvl1pPr indent="-355600" lvl="0" marL="457200" algn="l">
              <a:lnSpc>
                <a:spcPct val="110000"/>
              </a:lnSpc>
              <a:spcBef>
                <a:spcPts val="1000"/>
              </a:spcBef>
              <a:spcAft>
                <a:spcPts val="0"/>
              </a:spcAft>
              <a:buClr>
                <a:schemeClr val="dk1"/>
              </a:buClr>
              <a:buSzPts val="2000"/>
              <a:buChar char="•"/>
              <a:defRPr/>
            </a:lvl1pPr>
            <a:lvl2pPr indent="-342900" lvl="1" marL="914400" algn="l">
              <a:lnSpc>
                <a:spcPct val="110000"/>
              </a:lnSpc>
              <a:spcBef>
                <a:spcPts val="500"/>
              </a:spcBef>
              <a:spcAft>
                <a:spcPts val="0"/>
              </a:spcAft>
              <a:buClr>
                <a:schemeClr val="dk1"/>
              </a:buClr>
              <a:buSzPts val="1800"/>
              <a:buChar char="•"/>
              <a:defRPr/>
            </a:lvl2pPr>
            <a:lvl3pPr indent="-330200" lvl="2" marL="1371600" algn="l">
              <a:lnSpc>
                <a:spcPct val="110000"/>
              </a:lnSpc>
              <a:spcBef>
                <a:spcPts val="500"/>
              </a:spcBef>
              <a:spcAft>
                <a:spcPts val="0"/>
              </a:spcAft>
              <a:buClr>
                <a:schemeClr val="dk1"/>
              </a:buClr>
              <a:buSzPts val="1600"/>
              <a:buChar char="•"/>
              <a:defRPr/>
            </a:lvl3pPr>
            <a:lvl4pPr indent="-323850" lvl="3" marL="1828800" algn="l">
              <a:lnSpc>
                <a:spcPct val="110000"/>
              </a:lnSpc>
              <a:spcBef>
                <a:spcPts val="500"/>
              </a:spcBef>
              <a:spcAft>
                <a:spcPts val="0"/>
              </a:spcAft>
              <a:buClr>
                <a:schemeClr val="dk1"/>
              </a:buClr>
              <a:buSzPts val="1500"/>
              <a:buChar char="•"/>
              <a:defRPr/>
            </a:lvl4pPr>
            <a:lvl5pPr indent="-323850" lvl="4" marL="2286000" algn="l">
              <a:lnSpc>
                <a:spcPct val="110000"/>
              </a:lnSpc>
              <a:spcBef>
                <a:spcPts val="500"/>
              </a:spcBef>
              <a:spcAft>
                <a:spcPts val="0"/>
              </a:spcAft>
              <a:buClr>
                <a:schemeClr val="dk1"/>
              </a:buClr>
              <a:buSzPts val="15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Small Photo">
  <p:cSld name="Bio - Small Photo">
    <p:spTree>
      <p:nvGrpSpPr>
        <p:cNvPr id="937" name="Shape 937"/>
        <p:cNvGrpSpPr/>
        <p:nvPr/>
      </p:nvGrpSpPr>
      <p:grpSpPr>
        <a:xfrm>
          <a:off x="0" y="0"/>
          <a:ext cx="0" cy="0"/>
          <a:chOff x="0" y="0"/>
          <a:chExt cx="0" cy="0"/>
        </a:xfrm>
      </p:grpSpPr>
      <p:sp>
        <p:nvSpPr>
          <p:cNvPr id="938" name="Google Shape;938;p94"/>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9" name="Google Shape;939;p94"/>
          <p:cNvSpPr/>
          <p:nvPr>
            <p:ph idx="2" type="pic"/>
          </p:nvPr>
        </p:nvSpPr>
        <p:spPr>
          <a:xfrm>
            <a:off x="405635" y="2131224"/>
            <a:ext cx="3135087" cy="4284566"/>
          </a:xfrm>
          <a:prstGeom prst="rect">
            <a:avLst/>
          </a:prstGeom>
          <a:noFill/>
          <a:ln>
            <a:noFill/>
          </a:ln>
        </p:spPr>
      </p:sp>
      <p:sp>
        <p:nvSpPr>
          <p:cNvPr id="940" name="Google Shape;940;p94"/>
          <p:cNvSpPr txBox="1"/>
          <p:nvPr>
            <p:ph type="title"/>
          </p:nvPr>
        </p:nvSpPr>
        <p:spPr>
          <a:xfrm>
            <a:off x="313039" y="365125"/>
            <a:ext cx="10680388" cy="83803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1" name="Google Shape;941;p94"/>
          <p:cNvSpPr txBox="1"/>
          <p:nvPr>
            <p:ph idx="1" type="body"/>
          </p:nvPr>
        </p:nvSpPr>
        <p:spPr>
          <a:xfrm>
            <a:off x="3877606" y="2360745"/>
            <a:ext cx="7115820" cy="3315125"/>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000"/>
              </a:spcBef>
              <a:spcAft>
                <a:spcPts val="0"/>
              </a:spcAft>
              <a:buClr>
                <a:schemeClr val="dk1"/>
              </a:buClr>
              <a:buSzPts val="2000"/>
              <a:buChar char="•"/>
              <a:defRPr sz="2000"/>
            </a:lvl1pPr>
            <a:lvl2pPr indent="-342900" lvl="1" marL="914400" algn="l">
              <a:lnSpc>
                <a:spcPct val="110000"/>
              </a:lnSpc>
              <a:spcBef>
                <a:spcPts val="500"/>
              </a:spcBef>
              <a:spcAft>
                <a:spcPts val="0"/>
              </a:spcAft>
              <a:buClr>
                <a:schemeClr val="dk1"/>
              </a:buClr>
              <a:buSzPts val="1800"/>
              <a:buChar char="•"/>
              <a:defRPr sz="1800"/>
            </a:lvl2pPr>
            <a:lvl3pPr indent="-330200" lvl="2" marL="1371600" algn="l">
              <a:lnSpc>
                <a:spcPct val="110000"/>
              </a:lnSpc>
              <a:spcBef>
                <a:spcPts val="500"/>
              </a:spcBef>
              <a:spcAft>
                <a:spcPts val="0"/>
              </a:spcAft>
              <a:buClr>
                <a:schemeClr val="dk1"/>
              </a:buClr>
              <a:buSzPts val="1600"/>
              <a:buChar char="•"/>
              <a:defRPr sz="1600"/>
            </a:lvl3pPr>
            <a:lvl4pPr indent="-317500" lvl="3" marL="1828800" algn="l">
              <a:lnSpc>
                <a:spcPct val="110000"/>
              </a:lnSpc>
              <a:spcBef>
                <a:spcPts val="500"/>
              </a:spcBef>
              <a:spcAft>
                <a:spcPts val="0"/>
              </a:spcAft>
              <a:buClr>
                <a:schemeClr val="dk1"/>
              </a:buClr>
              <a:buSzPts val="1400"/>
              <a:buChar char="•"/>
              <a:defRPr sz="1400"/>
            </a:lvl4pPr>
            <a:lvl5pPr indent="-317500" lvl="4" marL="2286000" algn="l">
              <a:lnSpc>
                <a:spcPct val="11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2" name="Google Shape;942;p94"/>
          <p:cNvSpPr txBox="1"/>
          <p:nvPr>
            <p:ph idx="3" type="body"/>
          </p:nvPr>
        </p:nvSpPr>
        <p:spPr>
          <a:xfrm>
            <a:off x="405635" y="1227149"/>
            <a:ext cx="10587791" cy="398038"/>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000"/>
              </a:spcBef>
              <a:spcAft>
                <a:spcPts val="0"/>
              </a:spcAft>
              <a:buClr>
                <a:schemeClr val="dk2"/>
              </a:buClr>
              <a:buSzPts val="2000"/>
              <a:buFont typeface="Arial"/>
              <a:buNone/>
              <a:defRPr sz="20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943" name="Google Shape;943;p94"/>
          <p:cNvCxnSpPr/>
          <p:nvPr/>
        </p:nvCxnSpPr>
        <p:spPr>
          <a:xfrm>
            <a:off x="405635" y="1729991"/>
            <a:ext cx="10587791" cy="0"/>
          </a:xfrm>
          <a:prstGeom prst="straightConnector1">
            <a:avLst/>
          </a:prstGeom>
          <a:noFill/>
          <a:ln cap="flat" cmpd="sng" w="12700">
            <a:solidFill>
              <a:schemeClr val="dk1"/>
            </a:solidFill>
            <a:prstDash val="solid"/>
            <a:miter lim="800000"/>
            <a:headEnd len="sm" w="sm" type="none"/>
            <a:tailEnd len="sm" w="sm" type="none"/>
          </a:ln>
        </p:spPr>
      </p:cxnSp>
      <p:sp>
        <p:nvSpPr>
          <p:cNvPr id="944" name="Google Shape;944;p94"/>
          <p:cNvSpPr txBox="1"/>
          <p:nvPr>
            <p:ph idx="10" type="dt"/>
          </p:nvPr>
        </p:nvSpPr>
        <p:spPr>
          <a:xfrm>
            <a:off x="1308100" y="7072313"/>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5" name="Google Shape;945;p94"/>
          <p:cNvSpPr txBox="1"/>
          <p:nvPr>
            <p:ph idx="11" type="ftr"/>
          </p:nvPr>
        </p:nvSpPr>
        <p:spPr>
          <a:xfrm>
            <a:off x="3920067" y="7072313"/>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946" name="Google Shape;946;p94"/>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 3 People">
  <p:cSld name="Bio - 3 People">
    <p:spTree>
      <p:nvGrpSpPr>
        <p:cNvPr id="947" name="Shape 947"/>
        <p:cNvGrpSpPr/>
        <p:nvPr/>
      </p:nvGrpSpPr>
      <p:grpSpPr>
        <a:xfrm>
          <a:off x="0" y="0"/>
          <a:ext cx="0" cy="0"/>
          <a:chOff x="0" y="0"/>
          <a:chExt cx="0" cy="0"/>
        </a:xfrm>
      </p:grpSpPr>
      <p:sp>
        <p:nvSpPr>
          <p:cNvPr id="948" name="Google Shape;948;p95"/>
          <p:cNvSpPr/>
          <p:nvPr/>
        </p:nvSpPr>
        <p:spPr>
          <a:xfrm flipH="1">
            <a:off x="10566721" y="2887579"/>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9" name="Google Shape;949;p95"/>
          <p:cNvSpPr/>
          <p:nvPr>
            <p:ph idx="2" type="pic"/>
          </p:nvPr>
        </p:nvSpPr>
        <p:spPr>
          <a:xfrm>
            <a:off x="913883" y="374754"/>
            <a:ext cx="2543500" cy="2760331"/>
          </a:xfrm>
          <a:prstGeom prst="rect">
            <a:avLst/>
          </a:prstGeom>
          <a:noFill/>
          <a:ln>
            <a:noFill/>
          </a:ln>
        </p:spPr>
      </p:sp>
      <p:sp>
        <p:nvSpPr>
          <p:cNvPr id="950" name="Google Shape;950;p95"/>
          <p:cNvSpPr/>
          <p:nvPr>
            <p:ph idx="3" type="pic"/>
          </p:nvPr>
        </p:nvSpPr>
        <p:spPr>
          <a:xfrm>
            <a:off x="4783150" y="374754"/>
            <a:ext cx="2543500" cy="2760331"/>
          </a:xfrm>
          <a:prstGeom prst="rect">
            <a:avLst/>
          </a:prstGeom>
          <a:noFill/>
          <a:ln>
            <a:noFill/>
          </a:ln>
        </p:spPr>
      </p:sp>
      <p:sp>
        <p:nvSpPr>
          <p:cNvPr id="951" name="Google Shape;951;p95"/>
          <p:cNvSpPr/>
          <p:nvPr>
            <p:ph idx="4" type="pic"/>
          </p:nvPr>
        </p:nvSpPr>
        <p:spPr>
          <a:xfrm>
            <a:off x="8648140" y="374754"/>
            <a:ext cx="2543500" cy="2760331"/>
          </a:xfrm>
          <a:prstGeom prst="rect">
            <a:avLst/>
          </a:prstGeom>
          <a:noFill/>
          <a:ln>
            <a:noFill/>
          </a:ln>
        </p:spPr>
      </p:sp>
      <p:sp>
        <p:nvSpPr>
          <p:cNvPr id="952" name="Google Shape;952;p95"/>
          <p:cNvSpPr txBox="1"/>
          <p:nvPr>
            <p:ph idx="1" type="body"/>
          </p:nvPr>
        </p:nvSpPr>
        <p:spPr>
          <a:xfrm>
            <a:off x="433785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3" name="Google Shape;953;p95"/>
          <p:cNvSpPr txBox="1"/>
          <p:nvPr>
            <p:ph idx="5" type="body"/>
          </p:nvPr>
        </p:nvSpPr>
        <p:spPr>
          <a:xfrm>
            <a:off x="433785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4" name="Google Shape;954;p95"/>
          <p:cNvSpPr txBox="1"/>
          <p:nvPr>
            <p:ph idx="6" type="body"/>
          </p:nvPr>
        </p:nvSpPr>
        <p:spPr>
          <a:xfrm>
            <a:off x="433582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5" name="Google Shape;955;p95"/>
          <p:cNvSpPr txBox="1"/>
          <p:nvPr>
            <p:ph idx="7" type="body"/>
          </p:nvPr>
        </p:nvSpPr>
        <p:spPr>
          <a:xfrm>
            <a:off x="468584"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6" name="Google Shape;956;p95"/>
          <p:cNvSpPr txBox="1"/>
          <p:nvPr>
            <p:ph idx="8" type="body"/>
          </p:nvPr>
        </p:nvSpPr>
        <p:spPr>
          <a:xfrm>
            <a:off x="468584"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7" name="Google Shape;957;p95"/>
          <p:cNvSpPr txBox="1"/>
          <p:nvPr>
            <p:ph idx="9" type="body"/>
          </p:nvPr>
        </p:nvSpPr>
        <p:spPr>
          <a:xfrm>
            <a:off x="466561"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8" name="Google Shape;958;p95"/>
          <p:cNvSpPr txBox="1"/>
          <p:nvPr>
            <p:ph idx="13" type="body"/>
          </p:nvPr>
        </p:nvSpPr>
        <p:spPr>
          <a:xfrm>
            <a:off x="8202841" y="4017455"/>
            <a:ext cx="3434099" cy="1940583"/>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1000"/>
              </a:spcBef>
              <a:spcAft>
                <a:spcPts val="0"/>
              </a:spcAft>
              <a:buClr>
                <a:schemeClr val="dk1"/>
              </a:buClr>
              <a:buSzPts val="1400"/>
              <a:buChar char="•"/>
              <a:defRPr sz="1400"/>
            </a:lvl1pPr>
            <a:lvl2pPr indent="-304800" lvl="1" marL="914400" algn="l">
              <a:lnSpc>
                <a:spcPct val="100000"/>
              </a:lnSpc>
              <a:spcBef>
                <a:spcPts val="500"/>
              </a:spcBef>
              <a:spcAft>
                <a:spcPts val="0"/>
              </a:spcAft>
              <a:buClr>
                <a:schemeClr val="dk1"/>
              </a:buClr>
              <a:buSzPts val="1200"/>
              <a:buChar char="•"/>
              <a:defRPr sz="1200"/>
            </a:lvl2pPr>
            <a:lvl3pPr indent="-304800" lvl="2" marL="1371600" algn="l">
              <a:lnSpc>
                <a:spcPct val="100000"/>
              </a:lnSpc>
              <a:spcBef>
                <a:spcPts val="500"/>
              </a:spcBef>
              <a:spcAft>
                <a:spcPts val="0"/>
              </a:spcAft>
              <a:buClr>
                <a:schemeClr val="dk1"/>
              </a:buClr>
              <a:buSzPts val="1200"/>
              <a:buChar char="•"/>
              <a:defRPr sz="1200"/>
            </a:lvl3pPr>
            <a:lvl4pPr indent="-304800" lvl="3" marL="1828800" algn="l">
              <a:lnSpc>
                <a:spcPct val="100000"/>
              </a:lnSpc>
              <a:spcBef>
                <a:spcPts val="500"/>
              </a:spcBef>
              <a:spcAft>
                <a:spcPts val="0"/>
              </a:spcAft>
              <a:buClr>
                <a:schemeClr val="dk1"/>
              </a:buClr>
              <a:buSzPts val="1200"/>
              <a:buChar char="•"/>
              <a:defRPr sz="1200"/>
            </a:lvl4pPr>
            <a:lvl5pPr indent="-304800" lvl="4" marL="2286000" algn="l">
              <a:lnSpc>
                <a:spcPct val="10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9" name="Google Shape;959;p95"/>
          <p:cNvSpPr txBox="1"/>
          <p:nvPr>
            <p:ph idx="14" type="body"/>
          </p:nvPr>
        </p:nvSpPr>
        <p:spPr>
          <a:xfrm>
            <a:off x="8202841" y="3686303"/>
            <a:ext cx="3434099" cy="25622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200"/>
              <a:buFont typeface="Arial"/>
              <a:buNone/>
              <a:defRPr sz="1200" cap="none">
                <a:solidFill>
                  <a:schemeClr val="dk2"/>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60" name="Google Shape;960;p95"/>
          <p:cNvSpPr txBox="1"/>
          <p:nvPr>
            <p:ph idx="15" type="body"/>
          </p:nvPr>
        </p:nvSpPr>
        <p:spPr>
          <a:xfrm>
            <a:off x="8200818" y="3320464"/>
            <a:ext cx="3438144" cy="347472"/>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2"/>
              </a:buClr>
              <a:buSzPts val="1600"/>
              <a:buFont typeface="Arial"/>
              <a:buNone/>
              <a:defRPr b="1" i="0" sz="1600" cap="none">
                <a:solidFill>
                  <a:schemeClr val="dk2"/>
                </a:solidFill>
                <a:latin typeface="Tahoma"/>
                <a:ea typeface="Tahoma"/>
                <a:cs typeface="Tahoma"/>
                <a:sym typeface="Tahoma"/>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961" name="Google Shape;961;p95"/>
          <p:cNvPicPr preferRelativeResize="0"/>
          <p:nvPr/>
        </p:nvPicPr>
        <p:blipFill rotWithShape="1">
          <a:blip r:embed="rId2">
            <a:alphaModFix/>
          </a:blip>
          <a:srcRect b="-34105" l="0" r="0" t="-34107"/>
          <a:stretch/>
        </p:blipFill>
        <p:spPr>
          <a:xfrm>
            <a:off x="4633826" y="6156688"/>
            <a:ext cx="2924348" cy="584463"/>
          </a:xfrm>
          <a:prstGeom prst="rect">
            <a:avLst/>
          </a:prstGeom>
          <a:noFill/>
          <a:ln>
            <a:noFill/>
          </a:ln>
        </p:spPr>
      </p:pic>
      <p:sp>
        <p:nvSpPr>
          <p:cNvPr id="962" name="Google Shape;962;p95"/>
          <p:cNvSpPr txBox="1"/>
          <p:nvPr>
            <p:ph idx="10" type="dt"/>
          </p:nvPr>
        </p:nvSpPr>
        <p:spPr>
          <a:xfrm>
            <a:off x="1308100" y="704373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63" name="Google Shape;963;p95"/>
          <p:cNvSpPr txBox="1"/>
          <p:nvPr>
            <p:ph idx="11" type="ftr"/>
          </p:nvPr>
        </p:nvSpPr>
        <p:spPr>
          <a:xfrm>
            <a:off x="3920067" y="704373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64" name="Shape 964"/>
        <p:cNvGrpSpPr/>
        <p:nvPr/>
      </p:nvGrpSpPr>
      <p:grpSpPr>
        <a:xfrm>
          <a:off x="0" y="0"/>
          <a:ext cx="0" cy="0"/>
          <a:chOff x="0" y="0"/>
          <a:chExt cx="0" cy="0"/>
        </a:xfrm>
      </p:grpSpPr>
      <p:sp>
        <p:nvSpPr>
          <p:cNvPr id="965" name="Google Shape;965;p96"/>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6" name="Google Shape;966;p96"/>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7" name="Google Shape;967;p96"/>
          <p:cNvSpPr txBox="1"/>
          <p:nvPr>
            <p:ph type="title"/>
          </p:nvPr>
        </p:nvSpPr>
        <p:spPr>
          <a:xfrm>
            <a:off x="472529" y="365126"/>
            <a:ext cx="9128671" cy="12989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8" name="Google Shape;968;p96"/>
          <p:cNvSpPr txBox="1"/>
          <p:nvPr>
            <p:ph idx="1" type="body"/>
          </p:nvPr>
        </p:nvSpPr>
        <p:spPr>
          <a:xfrm>
            <a:off x="472528"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9" name="Google Shape;969;p96"/>
          <p:cNvSpPr txBox="1"/>
          <p:nvPr>
            <p:ph idx="2" type="body"/>
          </p:nvPr>
        </p:nvSpPr>
        <p:spPr>
          <a:xfrm>
            <a:off x="472528"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0" name="Google Shape;970;p96"/>
          <p:cNvSpPr txBox="1"/>
          <p:nvPr>
            <p:ph idx="3" type="body"/>
          </p:nvPr>
        </p:nvSpPr>
        <p:spPr>
          <a:xfrm>
            <a:off x="4540766" y="1690688"/>
            <a:ext cx="36576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2400"/>
              <a:buNone/>
              <a:defRPr b="1" sz="24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1" name="Google Shape;971;p96"/>
          <p:cNvSpPr txBox="1"/>
          <p:nvPr>
            <p:ph idx="4" type="body"/>
          </p:nvPr>
        </p:nvSpPr>
        <p:spPr>
          <a:xfrm>
            <a:off x="4540766" y="2514600"/>
            <a:ext cx="36576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2" name="Google Shape;972;p96"/>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3" name="Google Shape;973;p96"/>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974" name="Google Shape;974;p96"/>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Photo" type="picTx">
  <p:cSld name="PICTURE_WITH_CAPTION_TEXT">
    <p:spTree>
      <p:nvGrpSpPr>
        <p:cNvPr id="975" name="Shape 975"/>
        <p:cNvGrpSpPr/>
        <p:nvPr/>
      </p:nvGrpSpPr>
      <p:grpSpPr>
        <a:xfrm>
          <a:off x="0" y="0"/>
          <a:ext cx="0" cy="0"/>
          <a:chOff x="0" y="0"/>
          <a:chExt cx="0" cy="0"/>
        </a:xfrm>
      </p:grpSpPr>
      <p:sp>
        <p:nvSpPr>
          <p:cNvPr id="976" name="Google Shape;976;p97"/>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7" name="Google Shape;977;p97"/>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8" name="Google Shape;978;p97"/>
          <p:cNvSpPr txBox="1"/>
          <p:nvPr>
            <p:ph type="title"/>
          </p:nvPr>
        </p:nvSpPr>
        <p:spPr>
          <a:xfrm>
            <a:off x="800100" y="457200"/>
            <a:ext cx="397192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9" name="Google Shape;979;p97"/>
          <p:cNvSpPr txBox="1"/>
          <p:nvPr>
            <p:ph idx="1" type="body"/>
          </p:nvPr>
        </p:nvSpPr>
        <p:spPr>
          <a:xfrm>
            <a:off x="800100" y="2057400"/>
            <a:ext cx="397192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000"/>
              </a:spcBef>
              <a:spcAft>
                <a:spcPts val="0"/>
              </a:spcAft>
              <a:buClr>
                <a:schemeClr val="dk1"/>
              </a:buClr>
              <a:buSzPts val="1600"/>
              <a:buNone/>
              <a:defRPr sz="16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0" name="Google Shape;980;p97"/>
          <p:cNvSpPr txBox="1"/>
          <p:nvPr>
            <p:ph idx="10" type="dt"/>
          </p:nvPr>
        </p:nvSpPr>
        <p:spPr>
          <a:xfrm>
            <a:off x="1308100" y="7022307"/>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1" name="Google Shape;981;p97"/>
          <p:cNvSpPr txBox="1"/>
          <p:nvPr>
            <p:ph idx="11" type="ftr"/>
          </p:nvPr>
        </p:nvSpPr>
        <p:spPr>
          <a:xfrm>
            <a:off x="3920067" y="7022307"/>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982" name="Google Shape;982;p97"/>
          <p:cNvPicPr preferRelativeResize="0"/>
          <p:nvPr/>
        </p:nvPicPr>
        <p:blipFill rotWithShape="1">
          <a:blip r:embed="rId2">
            <a:alphaModFix/>
          </a:blip>
          <a:srcRect b="-34105" l="0" r="0" t="-34107"/>
          <a:stretch/>
        </p:blipFill>
        <p:spPr>
          <a:xfrm>
            <a:off x="633502" y="6114286"/>
            <a:ext cx="2924348" cy="584463"/>
          </a:xfrm>
          <a:prstGeom prst="rect">
            <a:avLst/>
          </a:prstGeom>
          <a:noFill/>
          <a:ln>
            <a:noFill/>
          </a:ln>
        </p:spPr>
      </p:pic>
      <p:sp>
        <p:nvSpPr>
          <p:cNvPr id="983" name="Google Shape;983;p97"/>
          <p:cNvSpPr/>
          <p:nvPr>
            <p:ph idx="2" type="pic"/>
          </p:nvPr>
        </p:nvSpPr>
        <p:spPr>
          <a:xfrm>
            <a:off x="5183188" y="987425"/>
            <a:ext cx="6172200" cy="4873625"/>
          </a:xfrm>
          <a:prstGeom prst="rect">
            <a:avLst/>
          </a:prstGeom>
          <a:noFill/>
          <a:ln>
            <a:noFill/>
          </a:ln>
        </p:spPr>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harts">
  <p:cSld name="Title - Charts">
    <p:spTree>
      <p:nvGrpSpPr>
        <p:cNvPr id="984" name="Shape 984"/>
        <p:cNvGrpSpPr/>
        <p:nvPr/>
      </p:nvGrpSpPr>
      <p:grpSpPr>
        <a:xfrm>
          <a:off x="0" y="0"/>
          <a:ext cx="0" cy="0"/>
          <a:chOff x="0" y="0"/>
          <a:chExt cx="0" cy="0"/>
        </a:xfrm>
      </p:grpSpPr>
      <p:sp>
        <p:nvSpPr>
          <p:cNvPr id="985" name="Google Shape;985;p98"/>
          <p:cNvSpPr txBox="1"/>
          <p:nvPr>
            <p:ph type="title"/>
          </p:nvPr>
        </p:nvSpPr>
        <p:spPr>
          <a:xfrm>
            <a:off x="472528" y="859229"/>
            <a:ext cx="11338471" cy="86143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86" name="Google Shape;986;p98"/>
          <p:cNvPicPr preferRelativeResize="0"/>
          <p:nvPr/>
        </p:nvPicPr>
        <p:blipFill rotWithShape="1">
          <a:blip r:embed="rId2">
            <a:alphaModFix/>
          </a:blip>
          <a:srcRect b="0" l="0" r="0" t="0"/>
          <a:stretch/>
        </p:blipFill>
        <p:spPr>
          <a:xfrm>
            <a:off x="472530" y="1971207"/>
            <a:ext cx="5027417" cy="4512040"/>
          </a:xfrm>
          <a:prstGeom prst="rect">
            <a:avLst/>
          </a:prstGeom>
          <a:noFill/>
          <a:ln>
            <a:noFill/>
          </a:ln>
        </p:spPr>
      </p:pic>
      <p:pic>
        <p:nvPicPr>
          <p:cNvPr id="987" name="Google Shape;987;p98"/>
          <p:cNvPicPr preferRelativeResize="0"/>
          <p:nvPr/>
        </p:nvPicPr>
        <p:blipFill rotWithShape="1">
          <a:blip r:embed="rId3">
            <a:alphaModFix/>
          </a:blip>
          <a:srcRect b="0" l="0" r="0" t="0"/>
          <a:stretch/>
        </p:blipFill>
        <p:spPr>
          <a:xfrm>
            <a:off x="5727252" y="1971207"/>
            <a:ext cx="5298684" cy="4512040"/>
          </a:xfrm>
          <a:prstGeom prst="rect">
            <a:avLst/>
          </a:prstGeom>
          <a:noFill/>
          <a:ln>
            <a:noFill/>
          </a:ln>
        </p:spPr>
      </p:pic>
      <p:pic>
        <p:nvPicPr>
          <p:cNvPr id="988" name="Google Shape;988;p98"/>
          <p:cNvPicPr preferRelativeResize="0"/>
          <p:nvPr/>
        </p:nvPicPr>
        <p:blipFill rotWithShape="1">
          <a:blip r:embed="rId4">
            <a:alphaModFix/>
          </a:blip>
          <a:srcRect b="-34105" l="0" r="0" t="-34107"/>
          <a:stretch/>
        </p:blipFill>
        <p:spPr>
          <a:xfrm>
            <a:off x="472528" y="274766"/>
            <a:ext cx="2924348" cy="584463"/>
          </a:xfrm>
          <a:prstGeom prst="rect">
            <a:avLst/>
          </a:prstGeom>
          <a:noFill/>
          <a:ln>
            <a:noFill/>
          </a:ln>
        </p:spPr>
      </p:pic>
      <p:sp>
        <p:nvSpPr>
          <p:cNvPr id="989" name="Google Shape;989;p98"/>
          <p:cNvSpPr txBox="1"/>
          <p:nvPr>
            <p:ph idx="10" type="dt"/>
          </p:nvPr>
        </p:nvSpPr>
        <p:spPr>
          <a:xfrm>
            <a:off x="1308100" y="6986588"/>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0" name="Google Shape;990;p98"/>
          <p:cNvSpPr txBox="1"/>
          <p:nvPr>
            <p:ph idx="11" type="ftr"/>
          </p:nvPr>
        </p:nvSpPr>
        <p:spPr>
          <a:xfrm>
            <a:off x="3920067" y="6986588"/>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91" name="Shape 991"/>
        <p:cNvGrpSpPr/>
        <p:nvPr/>
      </p:nvGrpSpPr>
      <p:grpSpPr>
        <a:xfrm>
          <a:off x="0" y="0"/>
          <a:ext cx="0" cy="0"/>
          <a:chOff x="0" y="0"/>
          <a:chExt cx="0" cy="0"/>
        </a:xfrm>
      </p:grpSpPr>
      <p:pic>
        <p:nvPicPr>
          <p:cNvPr id="992" name="Google Shape;992;p99"/>
          <p:cNvPicPr preferRelativeResize="0"/>
          <p:nvPr/>
        </p:nvPicPr>
        <p:blipFill rotWithShape="1">
          <a:blip r:embed="rId2">
            <a:alphaModFix/>
          </a:blip>
          <a:srcRect b="-34105" l="0" r="0" t="-34107"/>
          <a:stretch/>
        </p:blipFill>
        <p:spPr>
          <a:xfrm>
            <a:off x="4633826" y="5944959"/>
            <a:ext cx="2924348" cy="584463"/>
          </a:xfrm>
          <a:prstGeom prst="rect">
            <a:avLst/>
          </a:prstGeom>
          <a:noFill/>
          <a:ln>
            <a:noFill/>
          </a:ln>
        </p:spPr>
      </p:pic>
      <p:sp>
        <p:nvSpPr>
          <p:cNvPr id="993" name="Google Shape;993;p99"/>
          <p:cNvSpPr/>
          <p:nvPr>
            <p:ph idx="2" type="pic"/>
          </p:nvPr>
        </p:nvSpPr>
        <p:spPr>
          <a:xfrm>
            <a:off x="0" y="0"/>
            <a:ext cx="12192000" cy="5608948"/>
          </a:xfrm>
          <a:prstGeom prst="rect">
            <a:avLst/>
          </a:prstGeom>
          <a:noFill/>
          <a:ln>
            <a:noFill/>
          </a:ln>
        </p:spPr>
      </p:sp>
      <p:sp>
        <p:nvSpPr>
          <p:cNvPr id="994" name="Google Shape;994;p99"/>
          <p:cNvSpPr txBox="1"/>
          <p:nvPr>
            <p:ph idx="10" type="dt"/>
          </p:nvPr>
        </p:nvSpPr>
        <p:spPr>
          <a:xfrm>
            <a:off x="1308100" y="7029450"/>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5" name="Google Shape;995;p99"/>
          <p:cNvSpPr txBox="1"/>
          <p:nvPr>
            <p:ph idx="11" type="ftr"/>
          </p:nvPr>
        </p:nvSpPr>
        <p:spPr>
          <a:xfrm>
            <a:off x="3920067" y="7029450"/>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1">
  <p:cSld name="GUIDE01">
    <p:spTree>
      <p:nvGrpSpPr>
        <p:cNvPr id="996" name="Shape 996"/>
        <p:cNvGrpSpPr/>
        <p:nvPr/>
      </p:nvGrpSpPr>
      <p:grpSpPr>
        <a:xfrm>
          <a:off x="0" y="0"/>
          <a:ext cx="0" cy="0"/>
          <a:chOff x="0" y="0"/>
          <a:chExt cx="0" cy="0"/>
        </a:xfrm>
      </p:grpSpPr>
      <p:cxnSp>
        <p:nvCxnSpPr>
          <p:cNvPr id="997" name="Google Shape;997;p100"/>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998" name="Google Shape;998;p100"/>
          <p:cNvSpPr txBox="1"/>
          <p:nvPr/>
        </p:nvSpPr>
        <p:spPr>
          <a:xfrm>
            <a:off x="500412" y="1238057"/>
            <a:ext cx="345215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grpSp>
        <p:nvGrpSpPr>
          <p:cNvPr id="999" name="Google Shape;999;p100"/>
          <p:cNvGrpSpPr/>
          <p:nvPr/>
        </p:nvGrpSpPr>
        <p:grpSpPr>
          <a:xfrm>
            <a:off x="922201" y="1895020"/>
            <a:ext cx="9941046" cy="1207882"/>
            <a:chOff x="922201" y="1868126"/>
            <a:chExt cx="7639965" cy="928290"/>
          </a:xfrm>
        </p:grpSpPr>
        <p:sp>
          <p:nvSpPr>
            <p:cNvPr id="1000" name="Google Shape;1000;p100"/>
            <p:cNvSpPr/>
            <p:nvPr/>
          </p:nvSpPr>
          <p:spPr>
            <a:xfrm>
              <a:off x="922201" y="1868126"/>
              <a:ext cx="1335133" cy="6015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#D8AB4C</a:t>
              </a:r>
              <a:endParaRPr b="0" i="0" sz="1400" u="none" cap="none" strike="noStrike">
                <a:solidFill>
                  <a:srgbClr val="000000"/>
                </a:solidFill>
                <a:latin typeface="Arial"/>
                <a:ea typeface="Arial"/>
                <a:cs typeface="Arial"/>
                <a:sym typeface="Arial"/>
              </a:endParaRPr>
            </a:p>
          </p:txBody>
        </p:sp>
        <p:sp>
          <p:nvSpPr>
            <p:cNvPr id="1001" name="Google Shape;1001;p100"/>
            <p:cNvSpPr/>
            <p:nvPr/>
          </p:nvSpPr>
          <p:spPr>
            <a:xfrm>
              <a:off x="2498409" y="1868126"/>
              <a:ext cx="1335133" cy="60154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#F7EEDB</a:t>
              </a:r>
              <a:endParaRPr b="0" i="0" sz="1400" u="none" cap="none" strike="noStrike">
                <a:solidFill>
                  <a:srgbClr val="000000"/>
                </a:solidFill>
                <a:latin typeface="Arial"/>
                <a:ea typeface="Arial"/>
                <a:cs typeface="Arial"/>
                <a:sym typeface="Arial"/>
              </a:endParaRPr>
            </a:p>
          </p:txBody>
        </p:sp>
        <p:sp>
          <p:nvSpPr>
            <p:cNvPr id="1002" name="Google Shape;1002;p100"/>
            <p:cNvSpPr/>
            <p:nvPr/>
          </p:nvSpPr>
          <p:spPr>
            <a:xfrm>
              <a:off x="5650825" y="1868126"/>
              <a:ext cx="1335133" cy="60154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#333333</a:t>
              </a:r>
              <a:endParaRPr b="0" i="0" sz="1400" u="none" cap="none" strike="noStrike">
                <a:solidFill>
                  <a:srgbClr val="000000"/>
                </a:solidFill>
                <a:latin typeface="Arial"/>
                <a:ea typeface="Arial"/>
                <a:cs typeface="Arial"/>
                <a:sym typeface="Arial"/>
              </a:endParaRPr>
            </a:p>
          </p:txBody>
        </p:sp>
        <p:sp>
          <p:nvSpPr>
            <p:cNvPr id="1003" name="Google Shape;1003;p100"/>
            <p:cNvSpPr/>
            <p:nvPr/>
          </p:nvSpPr>
          <p:spPr>
            <a:xfrm>
              <a:off x="7227033" y="1868126"/>
              <a:ext cx="1335133" cy="60154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#DDDDDD</a:t>
              </a:r>
              <a:endParaRPr b="0" i="0" sz="1400" u="none" cap="none" strike="noStrike">
                <a:solidFill>
                  <a:srgbClr val="000000"/>
                </a:solidFill>
                <a:latin typeface="Arial"/>
                <a:ea typeface="Arial"/>
                <a:cs typeface="Arial"/>
                <a:sym typeface="Arial"/>
              </a:endParaRPr>
            </a:p>
          </p:txBody>
        </p:sp>
        <p:sp>
          <p:nvSpPr>
            <p:cNvPr id="1004" name="Google Shape;1004;p100"/>
            <p:cNvSpPr/>
            <p:nvPr/>
          </p:nvSpPr>
          <p:spPr>
            <a:xfrm>
              <a:off x="4074617" y="1868126"/>
              <a:ext cx="1335133" cy="60154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#000000</a:t>
              </a:r>
              <a:endParaRPr b="0" i="0" sz="1400" u="none" cap="none" strike="noStrike">
                <a:solidFill>
                  <a:srgbClr val="000000"/>
                </a:solidFill>
                <a:latin typeface="Arial"/>
                <a:ea typeface="Arial"/>
                <a:cs typeface="Arial"/>
                <a:sym typeface="Arial"/>
              </a:endParaRPr>
            </a:p>
          </p:txBody>
        </p:sp>
        <p:sp>
          <p:nvSpPr>
            <p:cNvPr id="1005" name="Google Shape;1005;p100"/>
            <p:cNvSpPr txBox="1"/>
            <p:nvPr/>
          </p:nvSpPr>
          <p:spPr>
            <a:xfrm>
              <a:off x="922201"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GOLD</a:t>
              </a:r>
              <a:endParaRPr b="0" i="0" sz="1400" u="none" cap="none" strike="noStrike">
                <a:solidFill>
                  <a:srgbClr val="000000"/>
                </a:solidFill>
                <a:latin typeface="Arial"/>
                <a:ea typeface="Arial"/>
                <a:cs typeface="Arial"/>
                <a:sym typeface="Arial"/>
              </a:endParaRPr>
            </a:p>
          </p:txBody>
        </p:sp>
        <p:sp>
          <p:nvSpPr>
            <p:cNvPr id="1006" name="Google Shape;1006;p100"/>
            <p:cNvSpPr txBox="1"/>
            <p:nvPr/>
          </p:nvSpPr>
          <p:spPr>
            <a:xfrm>
              <a:off x="2498409"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LIGHT GOLD</a:t>
              </a:r>
              <a:endParaRPr b="0" i="0" sz="1400" u="none" cap="none" strike="noStrike">
                <a:solidFill>
                  <a:srgbClr val="000000"/>
                </a:solidFill>
                <a:latin typeface="Arial"/>
                <a:ea typeface="Arial"/>
                <a:cs typeface="Arial"/>
                <a:sym typeface="Arial"/>
              </a:endParaRPr>
            </a:p>
          </p:txBody>
        </p:sp>
        <p:sp>
          <p:nvSpPr>
            <p:cNvPr id="1007" name="Google Shape;1007;p100"/>
            <p:cNvSpPr txBox="1"/>
            <p:nvPr/>
          </p:nvSpPr>
          <p:spPr>
            <a:xfrm>
              <a:off x="7227033"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ahoma"/>
                  <a:ea typeface="Tahoma"/>
                  <a:cs typeface="Tahoma"/>
                  <a:sym typeface="Tahoma"/>
                </a:rPr>
                <a:t>LIGHT GRAY</a:t>
              </a:r>
              <a:endParaRPr b="0" i="0" sz="1400" u="none" cap="none" strike="noStrike">
                <a:solidFill>
                  <a:srgbClr val="000000"/>
                </a:solidFill>
                <a:latin typeface="Arial"/>
                <a:ea typeface="Arial"/>
                <a:cs typeface="Arial"/>
                <a:sym typeface="Arial"/>
              </a:endParaRPr>
            </a:p>
          </p:txBody>
        </p:sp>
        <p:sp>
          <p:nvSpPr>
            <p:cNvPr id="1008" name="Google Shape;1008;p100"/>
            <p:cNvSpPr txBox="1"/>
            <p:nvPr/>
          </p:nvSpPr>
          <p:spPr>
            <a:xfrm>
              <a:off x="5650825"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DARK GRAY</a:t>
              </a:r>
              <a:endParaRPr b="0" i="0" sz="1400" u="none" cap="none" strike="noStrike">
                <a:solidFill>
                  <a:srgbClr val="000000"/>
                </a:solidFill>
                <a:latin typeface="Arial"/>
                <a:ea typeface="Arial"/>
                <a:cs typeface="Arial"/>
                <a:sym typeface="Arial"/>
              </a:endParaRPr>
            </a:p>
          </p:txBody>
        </p:sp>
        <p:sp>
          <p:nvSpPr>
            <p:cNvPr id="1009" name="Google Shape;1009;p100"/>
            <p:cNvSpPr txBox="1"/>
            <p:nvPr/>
          </p:nvSpPr>
          <p:spPr>
            <a:xfrm>
              <a:off x="4074617" y="2566425"/>
              <a:ext cx="1335133" cy="2299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ahoma"/>
                  <a:ea typeface="Tahoma"/>
                  <a:cs typeface="Tahoma"/>
                  <a:sym typeface="Tahoma"/>
                </a:rPr>
                <a:t>BLACK</a:t>
              </a:r>
              <a:endParaRPr b="0" i="0" sz="1400" u="none" cap="none" strike="noStrike">
                <a:solidFill>
                  <a:srgbClr val="000000"/>
                </a:solidFill>
                <a:latin typeface="Arial"/>
                <a:ea typeface="Arial"/>
                <a:cs typeface="Arial"/>
                <a:sym typeface="Arial"/>
              </a:endParaRPr>
            </a:p>
          </p:txBody>
        </p:sp>
      </p:grpSp>
      <p:sp>
        <p:nvSpPr>
          <p:cNvPr id="1010" name="Google Shape;1010;p100"/>
          <p:cNvSpPr txBox="1"/>
          <p:nvPr/>
        </p:nvSpPr>
        <p:spPr>
          <a:xfrm>
            <a:off x="500412" y="3257503"/>
            <a:ext cx="3127779"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1011" name="Google Shape;1011;p100"/>
          <p:cNvSpPr txBox="1"/>
          <p:nvPr/>
        </p:nvSpPr>
        <p:spPr>
          <a:xfrm>
            <a:off x="755058" y="3861577"/>
            <a:ext cx="10342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p:txBody>
      </p:sp>
      <p:sp>
        <p:nvSpPr>
          <p:cNvPr id="1012" name="Google Shape;1012;p100"/>
          <p:cNvSpPr txBox="1"/>
          <p:nvPr/>
        </p:nvSpPr>
        <p:spPr>
          <a:xfrm>
            <a:off x="472918" y="343881"/>
            <a:ext cx="10253128"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THEME COLORS AND FONTS GUIDELINES</a:t>
            </a:r>
            <a:endParaRPr b="1" i="0" sz="3300" u="none" cap="none" strike="noStrike">
              <a:solidFill>
                <a:schemeClr val="dk1"/>
              </a:solidFill>
              <a:latin typeface="Tahoma"/>
              <a:ea typeface="Tahoma"/>
              <a:cs typeface="Tahoma"/>
              <a:sym typeface="Tahoma"/>
            </a:endParaRPr>
          </a:p>
        </p:txBody>
      </p:sp>
      <p:cxnSp>
        <p:nvCxnSpPr>
          <p:cNvPr id="1013" name="Google Shape;1013;p100"/>
          <p:cNvCxnSpPr/>
          <p:nvPr/>
        </p:nvCxnSpPr>
        <p:spPr>
          <a:xfrm rot="-5400000">
            <a:off x="4159972" y="5139049"/>
            <a:ext cx="2743200" cy="0"/>
          </a:xfrm>
          <a:prstGeom prst="straightConnector1">
            <a:avLst/>
          </a:prstGeom>
          <a:noFill/>
          <a:ln cap="flat" cmpd="sng" w="12700">
            <a:solidFill>
              <a:schemeClr val="dk1"/>
            </a:solidFill>
            <a:prstDash val="solid"/>
            <a:miter lim="800000"/>
            <a:headEnd len="sm" w="sm" type="none"/>
            <a:tailEnd len="sm" w="sm" type="none"/>
          </a:ln>
        </p:spPr>
      </p:cxnSp>
      <p:sp>
        <p:nvSpPr>
          <p:cNvPr id="1014" name="Google Shape;1014;p100"/>
          <p:cNvSpPr txBox="1"/>
          <p:nvPr/>
        </p:nvSpPr>
        <p:spPr>
          <a:xfrm>
            <a:off x="5973767" y="3887849"/>
            <a:ext cx="48894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ahoma"/>
                <a:ea typeface="Tahoma"/>
                <a:cs typeface="Tahoma"/>
                <a:sym typeface="Tahoma"/>
              </a:rPr>
              <a:t>TAHOMA TITLE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Georgia"/>
                <a:ea typeface="Georgia"/>
                <a:cs typeface="Georgia"/>
                <a:sym typeface="Georgia"/>
              </a:rPr>
              <a:t>GEORGIA TITLE</a:t>
            </a:r>
            <a:endParaRPr b="0" i="0" sz="3800" u="none" cap="none" strike="noStrike">
              <a:solidFill>
                <a:schemeClr val="dk1"/>
              </a:solidFill>
              <a:latin typeface="Tahoma"/>
              <a:ea typeface="Tahoma"/>
              <a:cs typeface="Tahoma"/>
              <a:sym typeface="Tahoma"/>
            </a:endParaRPr>
          </a:p>
        </p:txBody>
      </p:sp>
      <p:sp>
        <p:nvSpPr>
          <p:cNvPr id="1015" name="Google Shape;1015;p100"/>
          <p:cNvSpPr txBox="1"/>
          <p:nvPr/>
        </p:nvSpPr>
        <p:spPr>
          <a:xfrm>
            <a:off x="5973767" y="5215917"/>
            <a:ext cx="28600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Body copy example:</a:t>
            </a:r>
            <a:endParaRPr b="0" i="0" sz="1400" u="none" cap="none" strike="noStrike">
              <a:solidFill>
                <a:srgbClr val="000000"/>
              </a:solidFill>
              <a:latin typeface="Arial"/>
              <a:ea typeface="Arial"/>
              <a:cs typeface="Arial"/>
              <a:sym typeface="Arial"/>
            </a:endParaRPr>
          </a:p>
        </p:txBody>
      </p:sp>
      <p:sp>
        <p:nvSpPr>
          <p:cNvPr id="1016" name="Google Shape;1016;p100"/>
          <p:cNvSpPr txBox="1"/>
          <p:nvPr/>
        </p:nvSpPr>
        <p:spPr>
          <a:xfrm>
            <a:off x="5973767" y="5608732"/>
            <a:ext cx="5615512"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Body copy example body copy example body copy</a:t>
            </a:r>
            <a:endParaRPr b="0" i="0" sz="1400" u="none" cap="none" strike="noStrike">
              <a:solidFill>
                <a:srgbClr val="000000"/>
              </a:solidFill>
              <a:latin typeface="Arial"/>
              <a:ea typeface="Arial"/>
              <a:cs typeface="Arial"/>
              <a:sym typeface="Arial"/>
            </a:endParaRPr>
          </a:p>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example body copy example body copy example</a:t>
            </a:r>
            <a:br>
              <a:rPr b="0" i="0" lang="en-US" sz="1600" u="none" cap="none" strike="noStrike">
                <a:solidFill>
                  <a:schemeClr val="dk1"/>
                </a:solidFill>
                <a:latin typeface="Tahoma"/>
                <a:ea typeface="Tahoma"/>
                <a:cs typeface="Tahoma"/>
                <a:sym typeface="Tahoma"/>
              </a:rPr>
            </a:br>
            <a:r>
              <a:rPr b="0" i="0" lang="en-US" sz="1600" u="none" cap="none" strike="noStrike">
                <a:solidFill>
                  <a:schemeClr val="dk1"/>
                </a:solidFill>
                <a:latin typeface="Tahoma"/>
                <a:ea typeface="Tahoma"/>
                <a:cs typeface="Tahoma"/>
                <a:sym typeface="Tahoma"/>
              </a:rPr>
              <a:t>body copy example body copy example.</a:t>
            </a:r>
            <a:endParaRPr b="0" i="0" sz="1400" u="none" cap="none" strike="noStrike">
              <a:solidFill>
                <a:srgbClr val="000000"/>
              </a:solidFill>
              <a:latin typeface="Arial"/>
              <a:ea typeface="Arial"/>
              <a:cs typeface="Arial"/>
              <a:sym typeface="Arial"/>
            </a:endParaRPr>
          </a:p>
        </p:txBody>
      </p:sp>
      <p:sp>
        <p:nvSpPr>
          <p:cNvPr id="1017" name="Google Shape;1017;p100"/>
          <p:cNvSpPr txBox="1"/>
          <p:nvPr/>
        </p:nvSpPr>
        <p:spPr>
          <a:xfrm>
            <a:off x="755058" y="4256859"/>
            <a:ext cx="3897965" cy="628121"/>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or Georgia, ALL CAPS, Bold, Loose character spacing</a:t>
            </a:r>
            <a:endParaRPr b="0" i="0" sz="1400" u="none" cap="none" strike="noStrike">
              <a:solidFill>
                <a:srgbClr val="000000"/>
              </a:solidFill>
              <a:latin typeface="Arial"/>
              <a:ea typeface="Arial"/>
              <a:cs typeface="Arial"/>
              <a:sym typeface="Arial"/>
            </a:endParaRPr>
          </a:p>
        </p:txBody>
      </p:sp>
      <p:sp>
        <p:nvSpPr>
          <p:cNvPr id="1018" name="Google Shape;1018;p100"/>
          <p:cNvSpPr txBox="1"/>
          <p:nvPr/>
        </p:nvSpPr>
        <p:spPr>
          <a:xfrm>
            <a:off x="771005" y="5147688"/>
            <a:ext cx="9396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Copy:</a:t>
            </a:r>
            <a:endParaRPr b="0" i="0" sz="1400" u="none" cap="none" strike="noStrike">
              <a:solidFill>
                <a:srgbClr val="000000"/>
              </a:solidFill>
              <a:latin typeface="Arial"/>
              <a:ea typeface="Arial"/>
              <a:cs typeface="Arial"/>
              <a:sym typeface="Arial"/>
            </a:endParaRPr>
          </a:p>
        </p:txBody>
      </p:sp>
      <p:sp>
        <p:nvSpPr>
          <p:cNvPr id="1019" name="Google Shape;1019;p100"/>
          <p:cNvSpPr txBox="1"/>
          <p:nvPr/>
        </p:nvSpPr>
        <p:spPr>
          <a:xfrm>
            <a:off x="771006" y="5542970"/>
            <a:ext cx="4381986" cy="910249"/>
          </a:xfrm>
          <a:prstGeom prst="rect">
            <a:avLst/>
          </a:prstGeom>
          <a:noFill/>
          <a:ln>
            <a:noFill/>
          </a:ln>
        </p:spPr>
        <p:txBody>
          <a:bodyPr anchorCtr="0" anchor="t" bIns="45700" lIns="91425" spcFirstLastPara="1" rIns="91425" wrap="square" tIns="45700">
            <a:spAutoFit/>
          </a:bodyPr>
          <a:lstStyle/>
          <a:p>
            <a:pPr indent="0" lvl="0" marL="0" marR="0" rtl="0" algn="l">
              <a:lnSpc>
                <a:spcPct val="1375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Tahoma, Regular, Character spacing – extended 1.5 (under “More spacing…” options)</a:t>
            </a:r>
            <a:endParaRPr b="0" i="0" sz="1400" u="none" cap="none" strike="noStrike">
              <a:solidFill>
                <a:srgbClr val="000000"/>
              </a:solidFill>
              <a:latin typeface="Arial"/>
              <a:ea typeface="Arial"/>
              <a:cs typeface="Arial"/>
              <a:sym typeface="Arial"/>
            </a:endParaRPr>
          </a:p>
        </p:txBody>
      </p:sp>
      <p:sp>
        <p:nvSpPr>
          <p:cNvPr id="1020" name="Google Shape;1020;p100"/>
          <p:cNvSpPr txBox="1"/>
          <p:nvPr/>
        </p:nvSpPr>
        <p:spPr>
          <a:xfrm>
            <a:off x="5973767" y="3569639"/>
            <a:ext cx="2105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ahoma"/>
                <a:ea typeface="Tahoma"/>
                <a:cs typeface="Tahoma"/>
                <a:sym typeface="Tahoma"/>
              </a:rPr>
              <a:t>Title example:</a:t>
            </a:r>
            <a:endParaRPr b="0" i="0" sz="1400" u="none" cap="none" strike="noStrike">
              <a:solidFill>
                <a:srgbClr val="000000"/>
              </a:solidFill>
              <a:latin typeface="Arial"/>
              <a:ea typeface="Arial"/>
              <a:cs typeface="Arial"/>
              <a:sym typeface="Arial"/>
            </a:endParaRPr>
          </a:p>
        </p:txBody>
      </p:sp>
      <p:cxnSp>
        <p:nvCxnSpPr>
          <p:cNvPr id="1021" name="Google Shape;1021;p100"/>
          <p:cNvCxnSpPr/>
          <p:nvPr/>
        </p:nvCxnSpPr>
        <p:spPr>
          <a:xfrm>
            <a:off x="593012" y="1683345"/>
            <a:ext cx="3035179" cy="0"/>
          </a:xfrm>
          <a:prstGeom prst="straightConnector1">
            <a:avLst/>
          </a:prstGeom>
          <a:noFill/>
          <a:ln cap="flat" cmpd="sng" w="12700">
            <a:solidFill>
              <a:schemeClr val="accent1"/>
            </a:solidFill>
            <a:prstDash val="solid"/>
            <a:miter lim="800000"/>
            <a:headEnd len="sm" w="sm" type="none"/>
            <a:tailEnd len="sm" w="sm" type="none"/>
          </a:ln>
        </p:spPr>
      </p:cxnSp>
      <p:cxnSp>
        <p:nvCxnSpPr>
          <p:cNvPr id="1022" name="Google Shape;1022;p100"/>
          <p:cNvCxnSpPr/>
          <p:nvPr/>
        </p:nvCxnSpPr>
        <p:spPr>
          <a:xfrm>
            <a:off x="593012" y="3710111"/>
            <a:ext cx="2833094"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02">
  <p:cSld name="GUIDE02">
    <p:spTree>
      <p:nvGrpSpPr>
        <p:cNvPr id="1023" name="Shape 1023"/>
        <p:cNvGrpSpPr/>
        <p:nvPr/>
      </p:nvGrpSpPr>
      <p:grpSpPr>
        <a:xfrm>
          <a:off x="0" y="0"/>
          <a:ext cx="0" cy="0"/>
          <a:chOff x="0" y="0"/>
          <a:chExt cx="0" cy="0"/>
        </a:xfrm>
      </p:grpSpPr>
      <p:cxnSp>
        <p:nvCxnSpPr>
          <p:cNvPr id="1024" name="Google Shape;1024;p101"/>
          <p:cNvCxnSpPr/>
          <p:nvPr/>
        </p:nvCxnSpPr>
        <p:spPr>
          <a:xfrm>
            <a:off x="593012" y="1017632"/>
            <a:ext cx="10842775" cy="0"/>
          </a:xfrm>
          <a:prstGeom prst="straightConnector1">
            <a:avLst/>
          </a:prstGeom>
          <a:noFill/>
          <a:ln cap="flat" cmpd="sng" w="12700">
            <a:solidFill>
              <a:schemeClr val="dk1"/>
            </a:solidFill>
            <a:prstDash val="solid"/>
            <a:miter lim="800000"/>
            <a:headEnd len="sm" w="sm" type="none"/>
            <a:tailEnd len="sm" w="sm" type="none"/>
          </a:ln>
        </p:spPr>
      </p:cxnSp>
      <p:sp>
        <p:nvSpPr>
          <p:cNvPr id="1025" name="Google Shape;1025;p101"/>
          <p:cNvSpPr txBox="1"/>
          <p:nvPr/>
        </p:nvSpPr>
        <p:spPr>
          <a:xfrm>
            <a:off x="472918" y="343881"/>
            <a:ext cx="5981125"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chemeClr val="dk1"/>
                </a:solidFill>
                <a:latin typeface="Tahoma"/>
                <a:ea typeface="Tahoma"/>
                <a:cs typeface="Tahoma"/>
                <a:sym typeface="Tahoma"/>
              </a:rPr>
              <a:t>TEMPLATE GUIDELINES</a:t>
            </a:r>
            <a:endParaRPr b="1" i="0" sz="3300" u="none" cap="none" strike="noStrike">
              <a:solidFill>
                <a:schemeClr val="dk1"/>
              </a:solidFill>
              <a:latin typeface="Tahoma"/>
              <a:ea typeface="Tahoma"/>
              <a:cs typeface="Tahoma"/>
              <a:sym typeface="Tahoma"/>
            </a:endParaRPr>
          </a:p>
        </p:txBody>
      </p:sp>
      <p:sp>
        <p:nvSpPr>
          <p:cNvPr id="1026" name="Google Shape;1026;p101"/>
          <p:cNvSpPr txBox="1"/>
          <p:nvPr/>
        </p:nvSpPr>
        <p:spPr>
          <a:xfrm>
            <a:off x="500412" y="1238057"/>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USING SLIDE LAYOUTS</a:t>
            </a:r>
            <a:endParaRPr b="0" i="0" sz="1400" u="none" cap="none" strike="noStrike">
              <a:solidFill>
                <a:srgbClr val="000000"/>
              </a:solidFill>
              <a:latin typeface="Arial"/>
              <a:ea typeface="Arial"/>
              <a:cs typeface="Arial"/>
              <a:sym typeface="Arial"/>
            </a:endParaRPr>
          </a:p>
        </p:txBody>
      </p:sp>
      <p:cxnSp>
        <p:nvCxnSpPr>
          <p:cNvPr id="1027" name="Google Shape;1027;p101"/>
          <p:cNvCxnSpPr/>
          <p:nvPr/>
        </p:nvCxnSpPr>
        <p:spPr>
          <a:xfrm>
            <a:off x="593012" y="1683345"/>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1028" name="Google Shape;1028;p101"/>
          <p:cNvSpPr txBox="1"/>
          <p:nvPr/>
        </p:nvSpPr>
        <p:spPr>
          <a:xfrm>
            <a:off x="520121" y="1883971"/>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insert a new slide:</a:t>
            </a:r>
            <a:endParaRPr b="0" i="0" sz="1400" u="none" cap="none" strike="noStrike">
              <a:solidFill>
                <a:srgbClr val="000000"/>
              </a:solidFill>
              <a:latin typeface="Arial"/>
              <a:ea typeface="Arial"/>
              <a:cs typeface="Arial"/>
              <a:sym typeface="Arial"/>
            </a:endParaRPr>
          </a:p>
        </p:txBody>
      </p:sp>
      <p:sp>
        <p:nvSpPr>
          <p:cNvPr id="1029" name="Google Shape;1029;p101"/>
          <p:cNvSpPr txBox="1"/>
          <p:nvPr/>
        </p:nvSpPr>
        <p:spPr>
          <a:xfrm>
            <a:off x="520120" y="2285462"/>
            <a:ext cx="4872151" cy="14396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the arrow on the right slide of the </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New Slide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an appropriate layout from</a:t>
            </a:r>
            <a:br>
              <a:rPr b="0" i="0" lang="en-US" sz="1200" u="none" cap="none" strike="noStrike">
                <a:solidFill>
                  <a:schemeClr val="dk1"/>
                </a:solidFill>
                <a:latin typeface="Tahoma"/>
                <a:ea typeface="Tahoma"/>
                <a:cs typeface="Tahoma"/>
                <a:sym typeface="Tahoma"/>
              </a:rPr>
            </a:br>
            <a:r>
              <a:rPr b="0" i="0" lang="en-US" sz="1200" u="none" cap="none" strike="noStrike">
                <a:solidFill>
                  <a:schemeClr val="dk1"/>
                </a:solidFill>
                <a:latin typeface="Tahoma"/>
                <a:ea typeface="Tahoma"/>
                <a:cs typeface="Tahoma"/>
                <a:sym typeface="Tahoma"/>
              </a:rPr>
              <a:t>the gallery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Edit as needed, following the guidelines</a:t>
            </a:r>
            <a:endParaRPr b="0" i="0" sz="1400" u="none" cap="none" strike="noStrike">
              <a:solidFill>
                <a:srgbClr val="000000"/>
              </a:solidFill>
              <a:latin typeface="Arial"/>
              <a:ea typeface="Arial"/>
              <a:cs typeface="Arial"/>
              <a:sym typeface="Arial"/>
            </a:endParaRPr>
          </a:p>
        </p:txBody>
      </p:sp>
      <p:sp>
        <p:nvSpPr>
          <p:cNvPr id="1030" name="Google Shape;1030;p101"/>
          <p:cNvSpPr txBox="1"/>
          <p:nvPr/>
        </p:nvSpPr>
        <p:spPr>
          <a:xfrm>
            <a:off x="5785109" y="1238057"/>
            <a:ext cx="499943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CHANGING SLIDE LAYOUTS</a:t>
            </a:r>
            <a:endParaRPr b="0" i="0" sz="1400" u="none" cap="none" strike="noStrike">
              <a:solidFill>
                <a:srgbClr val="000000"/>
              </a:solidFill>
              <a:latin typeface="Arial"/>
              <a:ea typeface="Arial"/>
              <a:cs typeface="Arial"/>
              <a:sym typeface="Arial"/>
            </a:endParaRPr>
          </a:p>
        </p:txBody>
      </p:sp>
      <p:cxnSp>
        <p:nvCxnSpPr>
          <p:cNvPr id="1031" name="Google Shape;1031;p101"/>
          <p:cNvCxnSpPr/>
          <p:nvPr/>
        </p:nvCxnSpPr>
        <p:spPr>
          <a:xfrm>
            <a:off x="5877709" y="1683345"/>
            <a:ext cx="4234479" cy="0"/>
          </a:xfrm>
          <a:prstGeom prst="straightConnector1">
            <a:avLst/>
          </a:prstGeom>
          <a:noFill/>
          <a:ln cap="flat" cmpd="sng" w="12700">
            <a:solidFill>
              <a:schemeClr val="accent1"/>
            </a:solidFill>
            <a:prstDash val="solid"/>
            <a:miter lim="800000"/>
            <a:headEnd len="sm" w="sm" type="none"/>
            <a:tailEnd len="sm" w="sm" type="none"/>
          </a:ln>
        </p:spPr>
      </p:cxnSp>
      <p:sp>
        <p:nvSpPr>
          <p:cNvPr id="1032" name="Google Shape;1032;p101"/>
          <p:cNvSpPr txBox="1"/>
          <p:nvPr/>
        </p:nvSpPr>
        <p:spPr>
          <a:xfrm>
            <a:off x="5804817" y="1883971"/>
            <a:ext cx="5630970" cy="910314"/>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If you wish to use a different layout for your existing slide, there is no need to insert a new one. Simply:</a:t>
            </a:r>
            <a:endParaRPr b="0" i="0" sz="1400" u="none" cap="none" strike="noStrike">
              <a:solidFill>
                <a:srgbClr val="000000"/>
              </a:solidFill>
              <a:latin typeface="Arial"/>
              <a:ea typeface="Arial"/>
              <a:cs typeface="Arial"/>
              <a:sym typeface="Arial"/>
            </a:endParaRPr>
          </a:p>
        </p:txBody>
      </p:sp>
      <p:sp>
        <p:nvSpPr>
          <p:cNvPr id="1033" name="Google Shape;1033;p101"/>
          <p:cNvSpPr txBox="1"/>
          <p:nvPr/>
        </p:nvSpPr>
        <p:spPr>
          <a:xfrm>
            <a:off x="5794963" y="2880710"/>
            <a:ext cx="4979724" cy="6086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With your slide selected, click in the Layout button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Choose a new layout from the gallery</a:t>
            </a:r>
            <a:endParaRPr b="0" i="0" sz="1400" u="none" cap="none" strike="noStrike">
              <a:solidFill>
                <a:srgbClr val="000000"/>
              </a:solidFill>
              <a:latin typeface="Arial"/>
              <a:ea typeface="Arial"/>
              <a:cs typeface="Arial"/>
              <a:sym typeface="Arial"/>
            </a:endParaRPr>
          </a:p>
        </p:txBody>
      </p:sp>
      <p:sp>
        <p:nvSpPr>
          <p:cNvPr id="1034" name="Google Shape;1034;p101"/>
          <p:cNvSpPr txBox="1"/>
          <p:nvPr/>
        </p:nvSpPr>
        <p:spPr>
          <a:xfrm>
            <a:off x="500412" y="4204094"/>
            <a:ext cx="381609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200"/>
              <a:buFont typeface="Tahoma"/>
              <a:buNone/>
            </a:pPr>
            <a:r>
              <a:rPr b="0" i="0" lang="en-US" sz="2200" u="none" cap="none" strike="noStrike">
                <a:solidFill>
                  <a:schemeClr val="dk2"/>
                </a:solidFill>
                <a:latin typeface="Tahoma"/>
                <a:ea typeface="Tahoma"/>
                <a:cs typeface="Tahoma"/>
                <a:sym typeface="Tahoma"/>
              </a:rPr>
              <a:t>ADDING PHOTOS</a:t>
            </a:r>
            <a:endParaRPr b="0" i="0" sz="1400" u="none" cap="none" strike="noStrike">
              <a:solidFill>
                <a:srgbClr val="000000"/>
              </a:solidFill>
              <a:latin typeface="Arial"/>
              <a:ea typeface="Arial"/>
              <a:cs typeface="Arial"/>
              <a:sym typeface="Arial"/>
            </a:endParaRPr>
          </a:p>
        </p:txBody>
      </p:sp>
      <p:cxnSp>
        <p:nvCxnSpPr>
          <p:cNvPr id="1035" name="Google Shape;1035;p101"/>
          <p:cNvCxnSpPr/>
          <p:nvPr/>
        </p:nvCxnSpPr>
        <p:spPr>
          <a:xfrm>
            <a:off x="593012" y="4649382"/>
            <a:ext cx="3562129" cy="0"/>
          </a:xfrm>
          <a:prstGeom prst="straightConnector1">
            <a:avLst/>
          </a:prstGeom>
          <a:noFill/>
          <a:ln cap="flat" cmpd="sng" w="12700">
            <a:solidFill>
              <a:schemeClr val="accent1"/>
            </a:solidFill>
            <a:prstDash val="solid"/>
            <a:miter lim="800000"/>
            <a:headEnd len="sm" w="sm" type="none"/>
            <a:tailEnd len="sm" w="sm" type="none"/>
          </a:ln>
        </p:spPr>
      </p:cxnSp>
      <p:sp>
        <p:nvSpPr>
          <p:cNvPr id="1036" name="Google Shape;1036;p101"/>
          <p:cNvSpPr txBox="1"/>
          <p:nvPr/>
        </p:nvSpPr>
        <p:spPr>
          <a:xfrm>
            <a:off x="520120" y="4819272"/>
            <a:ext cx="2933258" cy="346057"/>
          </a:xfrm>
          <a:prstGeom prst="rect">
            <a:avLst/>
          </a:prstGeom>
          <a:noFill/>
          <a:ln>
            <a:noFill/>
          </a:ln>
        </p:spPr>
        <p:txBody>
          <a:bodyPr anchorCtr="0" anchor="t" bIns="45700" lIns="91425" spcFirstLastPara="1" rIns="91425" wrap="square" tIns="45700">
            <a:spAutoFit/>
          </a:bodyPr>
          <a:lstStyle/>
          <a:p>
            <a:pPr indent="0" lvl="0" marL="0" marR="0" rtl="0" algn="l">
              <a:lnSpc>
                <a:spcPct val="157142"/>
              </a:lnSpc>
              <a:spcBef>
                <a:spcPts val="0"/>
              </a:spcBef>
              <a:spcAft>
                <a:spcPts val="0"/>
              </a:spcAft>
              <a:buClr>
                <a:srgbClr val="000000"/>
              </a:buClr>
              <a:buSzPts val="1400"/>
              <a:buFont typeface="Arial"/>
              <a:buNone/>
            </a:pPr>
            <a:r>
              <a:rPr b="1" i="0" lang="en-US" sz="1400" u="none" cap="none" strike="noStrike">
                <a:solidFill>
                  <a:schemeClr val="dk1"/>
                </a:solidFill>
                <a:latin typeface="Tahoma"/>
                <a:ea typeface="Tahoma"/>
                <a:cs typeface="Tahoma"/>
                <a:sym typeface="Tahoma"/>
              </a:rPr>
              <a:t>To add photos:</a:t>
            </a:r>
            <a:endParaRPr b="0" i="0" sz="1400" u="none" cap="none" strike="noStrike">
              <a:solidFill>
                <a:srgbClr val="000000"/>
              </a:solidFill>
              <a:latin typeface="Arial"/>
              <a:ea typeface="Arial"/>
              <a:cs typeface="Arial"/>
              <a:sym typeface="Arial"/>
            </a:endParaRPr>
          </a:p>
        </p:txBody>
      </p:sp>
      <p:sp>
        <p:nvSpPr>
          <p:cNvPr id="1037" name="Google Shape;1037;p101"/>
          <p:cNvSpPr txBox="1"/>
          <p:nvPr/>
        </p:nvSpPr>
        <p:spPr>
          <a:xfrm>
            <a:off x="520120" y="5236131"/>
            <a:ext cx="7532747" cy="11695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placeholder icon and upload desired image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Once uploaded choose “Picture Format” in the top ribbon menu</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Tahoma"/>
                <a:ea typeface="Tahoma"/>
                <a:cs typeface="Tahoma"/>
                <a:sym typeface="Tahoma"/>
              </a:rPr>
              <a:t>Click on the “Crop” dropdown and choose “Fill” then drag image to reframe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ahoma"/>
              <a:ea typeface="Tahoma"/>
              <a:cs typeface="Tahoma"/>
              <a:sym typeface="Tahoma"/>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8" name="Shape 1038"/>
        <p:cNvGrpSpPr/>
        <p:nvPr/>
      </p:nvGrpSpPr>
      <p:grpSpPr>
        <a:xfrm>
          <a:off x="0" y="0"/>
          <a:ext cx="0" cy="0"/>
          <a:chOff x="0" y="0"/>
          <a:chExt cx="0" cy="0"/>
        </a:xfrm>
      </p:grpSpPr>
      <p:sp>
        <p:nvSpPr>
          <p:cNvPr id="1039" name="Google Shape;1039;p102"/>
          <p:cNvSpPr txBox="1"/>
          <p:nvPr>
            <p:ph type="title"/>
          </p:nvPr>
        </p:nvSpPr>
        <p:spPr>
          <a:xfrm>
            <a:off x="1104900" y="365125"/>
            <a:ext cx="8555567"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0" name="Google Shape;1040;p102"/>
          <p:cNvSpPr txBox="1"/>
          <p:nvPr>
            <p:ph idx="1" type="body"/>
          </p:nvPr>
        </p:nvSpPr>
        <p:spPr>
          <a:xfrm rot="5400000">
            <a:off x="2305315" y="625211"/>
            <a:ext cx="4351338" cy="6752167"/>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1" name="Google Shape;1041;p102"/>
          <p:cNvSpPr/>
          <p:nvPr/>
        </p:nvSpPr>
        <p:spPr>
          <a:xfrm>
            <a:off x="7747755" y="0"/>
            <a:ext cx="4444245" cy="6858000"/>
          </a:xfrm>
          <a:custGeom>
            <a:rect b="b" l="l" r="r" t="t"/>
            <a:pathLst>
              <a:path extrusionOk="0" h="6858000" w="4444245">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2" name="Google Shape;1042;p102"/>
          <p:cNvSpPr/>
          <p:nvPr/>
        </p:nvSpPr>
        <p:spPr>
          <a:xfrm>
            <a:off x="8333292" y="0"/>
            <a:ext cx="3858708" cy="6858000"/>
          </a:xfrm>
          <a:custGeom>
            <a:rect b="b" l="l" r="r" t="t"/>
            <a:pathLst>
              <a:path extrusionOk="0" h="6858000" w="3858708">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01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3" name="Google Shape;1043;p102"/>
          <p:cNvSpPr txBox="1"/>
          <p:nvPr>
            <p:ph idx="10" type="dt"/>
          </p:nvPr>
        </p:nvSpPr>
        <p:spPr>
          <a:xfrm>
            <a:off x="1308100" y="7000875"/>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44" name="Google Shape;1044;p102"/>
          <p:cNvSpPr txBox="1"/>
          <p:nvPr>
            <p:ph idx="11" type="ftr"/>
          </p:nvPr>
        </p:nvSpPr>
        <p:spPr>
          <a:xfrm>
            <a:off x="3920067" y="7000875"/>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id="1045" name="Google Shape;1045;p102"/>
          <p:cNvPicPr preferRelativeResize="0"/>
          <p:nvPr/>
        </p:nvPicPr>
        <p:blipFill rotWithShape="1">
          <a:blip r:embed="rId2">
            <a:alphaModFix/>
          </a:blip>
          <a:srcRect b="-34105" l="0" r="0" t="-34107"/>
          <a:stretch/>
        </p:blipFill>
        <p:spPr>
          <a:xfrm>
            <a:off x="8890195" y="5944959"/>
            <a:ext cx="2924348" cy="584463"/>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6" name="Shape 1046"/>
        <p:cNvGrpSpPr/>
        <p:nvPr/>
      </p:nvGrpSpPr>
      <p:grpSpPr>
        <a:xfrm>
          <a:off x="0" y="0"/>
          <a:ext cx="0" cy="0"/>
          <a:chOff x="0" y="0"/>
          <a:chExt cx="0" cy="0"/>
        </a:xfrm>
      </p:grpSpPr>
      <p:sp>
        <p:nvSpPr>
          <p:cNvPr id="1047" name="Google Shape;1047;p103"/>
          <p:cNvSpPr/>
          <p:nvPr/>
        </p:nvSpPr>
        <p:spPr>
          <a:xfrm flipH="1" rot="5400000">
            <a:off x="1173464" y="4059257"/>
            <a:ext cx="1625279" cy="3972208"/>
          </a:xfrm>
          <a:prstGeom prst="rtTriangle">
            <a:avLst/>
          </a:prstGeom>
          <a:solidFill>
            <a:srgbClr val="D8AB4C">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48" name="Google Shape;1048;p103"/>
          <p:cNvPicPr preferRelativeResize="0"/>
          <p:nvPr/>
        </p:nvPicPr>
        <p:blipFill rotWithShape="1">
          <a:blip r:embed="rId2">
            <a:alphaModFix/>
          </a:blip>
          <a:srcRect b="-34105" l="0" r="0" t="-34107"/>
          <a:stretch/>
        </p:blipFill>
        <p:spPr>
          <a:xfrm rot="5400000">
            <a:off x="-839578" y="4726138"/>
            <a:ext cx="2924348" cy="584463"/>
          </a:xfrm>
          <a:prstGeom prst="rect">
            <a:avLst/>
          </a:prstGeom>
          <a:noFill/>
          <a:ln>
            <a:noFill/>
          </a:ln>
        </p:spPr>
      </p:pic>
      <p:sp>
        <p:nvSpPr>
          <p:cNvPr id="1049" name="Google Shape;1049;p103"/>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0" name="Google Shape;1050;p103"/>
          <p:cNvSpPr txBox="1"/>
          <p:nvPr>
            <p:ph idx="1" type="body"/>
          </p:nvPr>
        </p:nvSpPr>
        <p:spPr>
          <a:xfrm rot="5400000">
            <a:off x="1932781" y="-462756"/>
            <a:ext cx="5811838" cy="74676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1" name="Google Shape;1051;p103"/>
          <p:cNvSpPr txBox="1"/>
          <p:nvPr>
            <p:ph idx="10" type="dt"/>
          </p:nvPr>
        </p:nvSpPr>
        <p:spPr>
          <a:xfrm>
            <a:off x="1308100" y="7036594"/>
            <a:ext cx="1728917"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52" name="Google Shape;1052;p103"/>
          <p:cNvSpPr txBox="1"/>
          <p:nvPr>
            <p:ph idx="11" type="ftr"/>
          </p:nvPr>
        </p:nvSpPr>
        <p:spPr>
          <a:xfrm>
            <a:off x="3920067" y="7036594"/>
            <a:ext cx="41148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theme" Target="../theme/theme4.xml"/><Relationship Id="rId25" Type="http://schemas.openxmlformats.org/officeDocument/2006/relationships/slideLayout" Target="../slideLayouts/slideLayout50.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0.xml"/><Relationship Id="rId22" Type="http://schemas.openxmlformats.org/officeDocument/2006/relationships/slideLayout" Target="../slideLayouts/slideLayout72.xml"/><Relationship Id="rId21" Type="http://schemas.openxmlformats.org/officeDocument/2006/relationships/slideLayout" Target="../slideLayouts/slideLayout71.xml"/><Relationship Id="rId24" Type="http://schemas.openxmlformats.org/officeDocument/2006/relationships/slideLayout" Target="../slideLayouts/slideLayout74.xml"/><Relationship Id="rId23" Type="http://schemas.openxmlformats.org/officeDocument/2006/relationships/slideLayout" Target="../slideLayouts/slideLayout73.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26" Type="http://schemas.openxmlformats.org/officeDocument/2006/relationships/theme" Target="../theme/theme5.xml"/><Relationship Id="rId25" Type="http://schemas.openxmlformats.org/officeDocument/2006/relationships/slideLayout" Target="../slideLayouts/slideLayout75.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 Id="rId11" Type="http://schemas.openxmlformats.org/officeDocument/2006/relationships/slideLayout" Target="../slideLayouts/slideLayout61.xml"/><Relationship Id="rId10" Type="http://schemas.openxmlformats.org/officeDocument/2006/relationships/slideLayout" Target="../slideLayouts/slideLayout60.xml"/><Relationship Id="rId13" Type="http://schemas.openxmlformats.org/officeDocument/2006/relationships/slideLayout" Target="../slideLayouts/slideLayout63.xml"/><Relationship Id="rId12" Type="http://schemas.openxmlformats.org/officeDocument/2006/relationships/slideLayout" Target="../slideLayouts/slideLayout62.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7" Type="http://schemas.openxmlformats.org/officeDocument/2006/relationships/slideLayout" Target="../slideLayouts/slideLayout67.xml"/><Relationship Id="rId16" Type="http://schemas.openxmlformats.org/officeDocument/2006/relationships/slideLayout" Target="../slideLayouts/slideLayout66.xml"/><Relationship Id="rId19" Type="http://schemas.openxmlformats.org/officeDocument/2006/relationships/slideLayout" Target="../slideLayouts/slideLayout69.xml"/><Relationship Id="rId18"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5.xml"/><Relationship Id="rId22" Type="http://schemas.openxmlformats.org/officeDocument/2006/relationships/slideLayout" Target="../slideLayouts/slideLayout97.xml"/><Relationship Id="rId21" Type="http://schemas.openxmlformats.org/officeDocument/2006/relationships/slideLayout" Target="../slideLayouts/slideLayout96.xml"/><Relationship Id="rId24" Type="http://schemas.openxmlformats.org/officeDocument/2006/relationships/slideLayout" Target="../slideLayouts/slideLayout99.xml"/><Relationship Id="rId23" Type="http://schemas.openxmlformats.org/officeDocument/2006/relationships/slideLayout" Target="../slideLayouts/slideLayout98.xml"/><Relationship Id="rId1" Type="http://schemas.openxmlformats.org/officeDocument/2006/relationships/slideLayout" Target="../slideLayouts/slideLayout76.xml"/><Relationship Id="rId2" Type="http://schemas.openxmlformats.org/officeDocument/2006/relationships/slideLayout" Target="../slideLayouts/slideLayout77.xml"/><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25" Type="http://schemas.openxmlformats.org/officeDocument/2006/relationships/theme" Target="../theme/theme3.xml"/><Relationship Id="rId5" Type="http://schemas.openxmlformats.org/officeDocument/2006/relationships/slideLayout" Target="../slideLayouts/slideLayout80.xml"/><Relationship Id="rId6" Type="http://schemas.openxmlformats.org/officeDocument/2006/relationships/slideLayout" Target="../slideLayouts/slideLayout81.xml"/><Relationship Id="rId7" Type="http://schemas.openxmlformats.org/officeDocument/2006/relationships/slideLayout" Target="../slideLayouts/slideLayout82.xml"/><Relationship Id="rId8" Type="http://schemas.openxmlformats.org/officeDocument/2006/relationships/slideLayout" Target="../slideLayouts/slideLayout83.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5" Type="http://schemas.openxmlformats.org/officeDocument/2006/relationships/slideLayout" Target="../slideLayouts/slideLayout90.xml"/><Relationship Id="rId14" Type="http://schemas.openxmlformats.org/officeDocument/2006/relationships/slideLayout" Target="../slideLayouts/slideLayout89.xml"/><Relationship Id="rId17" Type="http://schemas.openxmlformats.org/officeDocument/2006/relationships/slideLayout" Target="../slideLayouts/slideLayout92.xml"/><Relationship Id="rId16" Type="http://schemas.openxmlformats.org/officeDocument/2006/relationships/slideLayout" Target="../slideLayouts/slideLayout91.xml"/><Relationship Id="rId19" Type="http://schemas.openxmlformats.org/officeDocument/2006/relationships/slideLayout" Target="../slideLayouts/slideLayout94.xml"/><Relationship Id="rId1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04900" y="365125"/>
            <a:ext cx="107061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Tahoma"/>
              <a:buNone/>
              <a:defRPr b="1" i="0" sz="40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04900" y="1825625"/>
            <a:ext cx="107061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10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2pPr>
            <a:lvl3pPr indent="-330200" lvl="2" marL="13716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3pPr>
            <a:lvl4pPr indent="-323850" lvl="3" marL="18288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4pPr>
            <a:lvl5pPr indent="-323850" lvl="4" marL="22860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1646351" y="618495"/>
            <a:ext cx="1053296" cy="474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dk1"/>
                </a:solidFill>
                <a:latin typeface="Calibri"/>
                <a:ea typeface="Calibri"/>
                <a:cs typeface="Calibri"/>
                <a:sym typeface="Calibri"/>
              </a:rPr>
              <a:t>#D8AB4C</a:t>
            </a:r>
            <a:endParaRPr/>
          </a:p>
        </p:txBody>
      </p:sp>
      <p:sp>
        <p:nvSpPr>
          <p:cNvPr id="13" name="Google Shape;13;p1"/>
          <p:cNvSpPr/>
          <p:nvPr/>
        </p:nvSpPr>
        <p:spPr>
          <a:xfrm>
            <a:off x="-1646351" y="1229345"/>
            <a:ext cx="1053296" cy="47456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dk1"/>
                </a:solidFill>
                <a:latin typeface="Calibri"/>
                <a:ea typeface="Calibri"/>
                <a:cs typeface="Calibri"/>
                <a:sym typeface="Calibri"/>
              </a:rPr>
              <a:t>#F7EEDB</a:t>
            </a:r>
            <a:endParaRPr/>
          </a:p>
        </p:txBody>
      </p:sp>
      <p:sp>
        <p:nvSpPr>
          <p:cNvPr id="14" name="Google Shape;14;p1"/>
          <p:cNvSpPr/>
          <p:nvPr/>
        </p:nvSpPr>
        <p:spPr>
          <a:xfrm>
            <a:off x="-1646351" y="1840195"/>
            <a:ext cx="1053296" cy="47456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#333333</a:t>
            </a:r>
            <a:endParaRPr/>
          </a:p>
        </p:txBody>
      </p:sp>
      <p:sp>
        <p:nvSpPr>
          <p:cNvPr id="15" name="Google Shape;15;p1"/>
          <p:cNvSpPr/>
          <p:nvPr/>
        </p:nvSpPr>
        <p:spPr>
          <a:xfrm>
            <a:off x="-1646351" y="2451045"/>
            <a:ext cx="1053296" cy="47456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dk1"/>
                </a:solidFill>
                <a:latin typeface="Calibri"/>
                <a:ea typeface="Calibri"/>
                <a:cs typeface="Calibri"/>
                <a:sym typeface="Calibri"/>
              </a:rPr>
              <a:t>#DDDDDD</a:t>
            </a:r>
            <a:endParaRPr/>
          </a:p>
        </p:txBody>
      </p:sp>
      <p:sp>
        <p:nvSpPr>
          <p:cNvPr id="16" name="Google Shape;16;p1"/>
          <p:cNvSpPr/>
          <p:nvPr/>
        </p:nvSpPr>
        <p:spPr>
          <a:xfrm>
            <a:off x="-1646351" y="3061894"/>
            <a:ext cx="1053296" cy="4745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000" u="none" cap="none" strike="noStrike">
                <a:solidFill>
                  <a:schemeClr val="lt1"/>
                </a:solidFill>
                <a:latin typeface="Calibri"/>
                <a:ea typeface="Calibri"/>
                <a:cs typeface="Calibri"/>
                <a:sym typeface="Calibri"/>
              </a:rPr>
              <a:t>#000000</a:t>
            </a:r>
            <a:endParaRPr/>
          </a:p>
        </p:txBody>
      </p:sp>
      <p:sp>
        <p:nvSpPr>
          <p:cNvPr id="17" name="Google Shape;17;p1"/>
          <p:cNvSpPr txBox="1"/>
          <p:nvPr/>
        </p:nvSpPr>
        <p:spPr>
          <a:xfrm>
            <a:off x="-1758445" y="-102568"/>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Tahoma"/>
                <a:ea typeface="Tahoma"/>
                <a:cs typeface="Tahoma"/>
                <a:sym typeface="Tahoma"/>
              </a:rPr>
              <a:t>Color guidelines:</a:t>
            </a:r>
            <a:endParaRPr/>
          </a:p>
        </p:txBody>
      </p:sp>
      <p:sp>
        <p:nvSpPr>
          <p:cNvPr id="18" name="Google Shape;18;p1"/>
          <p:cNvSpPr txBox="1"/>
          <p:nvPr/>
        </p:nvSpPr>
        <p:spPr>
          <a:xfrm>
            <a:off x="-1758445" y="3749904"/>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dk1"/>
                </a:solidFill>
                <a:latin typeface="Tahoma"/>
                <a:ea typeface="Tahoma"/>
                <a:cs typeface="Tahoma"/>
                <a:sym typeface="Tahoma"/>
              </a:rPr>
              <a:t>Font guidelines:</a:t>
            </a:r>
            <a:endParaRPr/>
          </a:p>
        </p:txBody>
      </p:sp>
      <p:sp>
        <p:nvSpPr>
          <p:cNvPr id="19" name="Google Shape;19;p1"/>
          <p:cNvSpPr txBox="1"/>
          <p:nvPr/>
        </p:nvSpPr>
        <p:spPr>
          <a:xfrm>
            <a:off x="-1758445" y="4394480"/>
            <a:ext cx="1581462"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Tahoma"/>
                <a:ea typeface="Tahoma"/>
                <a:cs typeface="Tahoma"/>
                <a:sym typeface="Tahoma"/>
              </a:rPr>
              <a:t>Tahoma</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Tahoma"/>
                <a:ea typeface="Tahoma"/>
                <a:cs typeface="Tahoma"/>
                <a:sym typeface="Tahoma"/>
              </a:rPr>
              <a:t>Georgia</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rPr b="1" i="0" lang="en-US" sz="1200" u="none" cap="none" strike="noStrike">
                <a:solidFill>
                  <a:schemeClr val="dk1"/>
                </a:solidFill>
                <a:latin typeface="Tahoma"/>
                <a:ea typeface="Tahoma"/>
                <a:cs typeface="Tahoma"/>
                <a:sym typeface="Tahoma"/>
              </a:rPr>
              <a:t>Titles:</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Tahoma"/>
                <a:ea typeface="Tahoma"/>
                <a:cs typeface="Tahoma"/>
                <a:sym typeface="Tahoma"/>
              </a:rPr>
              <a:t>Tahoma or Georgia</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Tahoma"/>
                <a:ea typeface="Tahoma"/>
                <a:cs typeface="Tahoma"/>
                <a:sym typeface="Tahoma"/>
              </a:rPr>
              <a:t>Bold/All Caps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rPr b="1" i="0" lang="en-US" sz="1200" u="none" cap="none" strike="noStrike">
                <a:solidFill>
                  <a:schemeClr val="dk1"/>
                </a:solidFill>
                <a:latin typeface="Tahoma"/>
                <a:ea typeface="Tahoma"/>
                <a:cs typeface="Tahoma"/>
                <a:sym typeface="Tahoma"/>
              </a:rPr>
              <a:t>Body Copy:</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Tahoma"/>
                <a:ea typeface="Tahoma"/>
                <a:cs typeface="Tahoma"/>
                <a:sym typeface="Tahoma"/>
              </a:rPr>
              <a:t>Tahoma, Regular, 1.5 Extended Spacing</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27"/>
          <p:cNvSpPr txBox="1"/>
          <p:nvPr>
            <p:ph type="title"/>
          </p:nvPr>
        </p:nvSpPr>
        <p:spPr>
          <a:xfrm>
            <a:off x="1104900" y="365125"/>
            <a:ext cx="107061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Tahoma"/>
              <a:buNone/>
              <a:defRPr b="1" i="0" sz="4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4" name="Google Shape;274;p27"/>
          <p:cNvSpPr txBox="1"/>
          <p:nvPr>
            <p:ph idx="1" type="body"/>
          </p:nvPr>
        </p:nvSpPr>
        <p:spPr>
          <a:xfrm>
            <a:off x="1104900" y="1825625"/>
            <a:ext cx="107061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10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2pPr>
            <a:lvl3pPr indent="-330200" lvl="2" marL="13716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3pPr>
            <a:lvl4pPr indent="-323850" lvl="3" marL="18288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4pPr>
            <a:lvl5pPr indent="-323850" lvl="4" marL="22860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5" name="Google Shape;275;p27"/>
          <p:cNvSpPr/>
          <p:nvPr/>
        </p:nvSpPr>
        <p:spPr>
          <a:xfrm>
            <a:off x="-1646351" y="618495"/>
            <a:ext cx="1053296" cy="474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#D8AB4C</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1646351" y="1229345"/>
            <a:ext cx="1053296" cy="47456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#F7EEDB</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1646351" y="1840195"/>
            <a:ext cx="1053296" cy="47456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#333333</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1646351" y="2451045"/>
            <a:ext cx="1053296" cy="47456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#DDDDDD</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1646351" y="3061894"/>
            <a:ext cx="1053296" cy="4745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#000000</a:t>
            </a:r>
            <a:endParaRPr b="0" i="0" sz="1400" u="none" cap="none" strike="noStrike">
              <a:solidFill>
                <a:srgbClr val="000000"/>
              </a:solidFill>
              <a:latin typeface="Arial"/>
              <a:ea typeface="Arial"/>
              <a:cs typeface="Arial"/>
              <a:sym typeface="Arial"/>
            </a:endParaRPr>
          </a:p>
        </p:txBody>
      </p:sp>
      <p:sp>
        <p:nvSpPr>
          <p:cNvPr id="280" name="Google Shape;280;p27"/>
          <p:cNvSpPr txBox="1"/>
          <p:nvPr/>
        </p:nvSpPr>
        <p:spPr>
          <a:xfrm>
            <a:off x="-1758445" y="-102568"/>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sp>
        <p:nvSpPr>
          <p:cNvPr id="281" name="Google Shape;281;p27"/>
          <p:cNvSpPr txBox="1"/>
          <p:nvPr/>
        </p:nvSpPr>
        <p:spPr>
          <a:xfrm>
            <a:off x="-1758445" y="3749904"/>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282" name="Google Shape;282;p27"/>
          <p:cNvSpPr txBox="1"/>
          <p:nvPr/>
        </p:nvSpPr>
        <p:spPr>
          <a:xfrm>
            <a:off x="-1758445" y="4394480"/>
            <a:ext cx="1581462"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or 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Bold/All Caps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Body Copy: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Regular, 1.5 Extended Spacing</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53"/>
          <p:cNvSpPr txBox="1"/>
          <p:nvPr>
            <p:ph type="title"/>
          </p:nvPr>
        </p:nvSpPr>
        <p:spPr>
          <a:xfrm>
            <a:off x="1104900" y="365125"/>
            <a:ext cx="107061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Tahoma"/>
              <a:buNone/>
              <a:defRPr b="1" i="0" sz="4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7" name="Google Shape;537;p53"/>
          <p:cNvSpPr txBox="1"/>
          <p:nvPr>
            <p:ph idx="1" type="body"/>
          </p:nvPr>
        </p:nvSpPr>
        <p:spPr>
          <a:xfrm>
            <a:off x="1104900" y="1825625"/>
            <a:ext cx="107061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10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2pPr>
            <a:lvl3pPr indent="-330200" lvl="2" marL="13716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3pPr>
            <a:lvl4pPr indent="-323850" lvl="3" marL="18288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4pPr>
            <a:lvl5pPr indent="-323850" lvl="4" marL="22860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8" name="Google Shape;538;p53"/>
          <p:cNvSpPr/>
          <p:nvPr/>
        </p:nvSpPr>
        <p:spPr>
          <a:xfrm>
            <a:off x="-1646351" y="618495"/>
            <a:ext cx="1053296" cy="474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#D8AB4C</a:t>
            </a:r>
            <a:endParaRPr b="0" i="0" sz="1400" u="none" cap="none" strike="noStrike">
              <a:solidFill>
                <a:srgbClr val="000000"/>
              </a:solidFill>
              <a:latin typeface="Arial"/>
              <a:ea typeface="Arial"/>
              <a:cs typeface="Arial"/>
              <a:sym typeface="Arial"/>
            </a:endParaRPr>
          </a:p>
        </p:txBody>
      </p:sp>
      <p:sp>
        <p:nvSpPr>
          <p:cNvPr id="539" name="Google Shape;539;p53"/>
          <p:cNvSpPr/>
          <p:nvPr/>
        </p:nvSpPr>
        <p:spPr>
          <a:xfrm>
            <a:off x="-1646351" y="1229345"/>
            <a:ext cx="1053296" cy="47456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#F7EEDB</a:t>
            </a:r>
            <a:endParaRPr b="0" i="0" sz="1400" u="none" cap="none" strike="noStrike">
              <a:solidFill>
                <a:srgbClr val="000000"/>
              </a:solidFill>
              <a:latin typeface="Arial"/>
              <a:ea typeface="Arial"/>
              <a:cs typeface="Arial"/>
              <a:sym typeface="Arial"/>
            </a:endParaRPr>
          </a:p>
        </p:txBody>
      </p:sp>
      <p:sp>
        <p:nvSpPr>
          <p:cNvPr id="540" name="Google Shape;540;p53"/>
          <p:cNvSpPr/>
          <p:nvPr/>
        </p:nvSpPr>
        <p:spPr>
          <a:xfrm>
            <a:off x="-1646351" y="1840195"/>
            <a:ext cx="1053296" cy="47456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#333333</a:t>
            </a:r>
            <a:endParaRPr b="0" i="0" sz="1400" u="none" cap="none" strike="noStrike">
              <a:solidFill>
                <a:srgbClr val="000000"/>
              </a:solidFill>
              <a:latin typeface="Arial"/>
              <a:ea typeface="Arial"/>
              <a:cs typeface="Arial"/>
              <a:sym typeface="Arial"/>
            </a:endParaRPr>
          </a:p>
        </p:txBody>
      </p:sp>
      <p:sp>
        <p:nvSpPr>
          <p:cNvPr id="541" name="Google Shape;541;p53"/>
          <p:cNvSpPr/>
          <p:nvPr/>
        </p:nvSpPr>
        <p:spPr>
          <a:xfrm>
            <a:off x="-1646351" y="2451045"/>
            <a:ext cx="1053296" cy="47456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#DDDDDD</a:t>
            </a:r>
            <a:endParaRPr b="0" i="0" sz="1400" u="none" cap="none" strike="noStrike">
              <a:solidFill>
                <a:srgbClr val="000000"/>
              </a:solidFill>
              <a:latin typeface="Arial"/>
              <a:ea typeface="Arial"/>
              <a:cs typeface="Arial"/>
              <a:sym typeface="Arial"/>
            </a:endParaRPr>
          </a:p>
        </p:txBody>
      </p:sp>
      <p:sp>
        <p:nvSpPr>
          <p:cNvPr id="542" name="Google Shape;542;p53"/>
          <p:cNvSpPr/>
          <p:nvPr/>
        </p:nvSpPr>
        <p:spPr>
          <a:xfrm>
            <a:off x="-1646351" y="3061894"/>
            <a:ext cx="1053296" cy="4745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#000000</a:t>
            </a:r>
            <a:endParaRPr b="0" i="0" sz="1400" u="none" cap="none" strike="noStrike">
              <a:solidFill>
                <a:srgbClr val="000000"/>
              </a:solidFill>
              <a:latin typeface="Arial"/>
              <a:ea typeface="Arial"/>
              <a:cs typeface="Arial"/>
              <a:sym typeface="Arial"/>
            </a:endParaRPr>
          </a:p>
        </p:txBody>
      </p:sp>
      <p:sp>
        <p:nvSpPr>
          <p:cNvPr id="543" name="Google Shape;543;p53"/>
          <p:cNvSpPr txBox="1"/>
          <p:nvPr/>
        </p:nvSpPr>
        <p:spPr>
          <a:xfrm>
            <a:off x="-1758445" y="-102568"/>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sp>
        <p:nvSpPr>
          <p:cNvPr id="544" name="Google Shape;544;p53"/>
          <p:cNvSpPr txBox="1"/>
          <p:nvPr/>
        </p:nvSpPr>
        <p:spPr>
          <a:xfrm>
            <a:off x="-1758445" y="3749904"/>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545" name="Google Shape;545;p53"/>
          <p:cNvSpPr txBox="1"/>
          <p:nvPr/>
        </p:nvSpPr>
        <p:spPr>
          <a:xfrm>
            <a:off x="-1758445" y="4394480"/>
            <a:ext cx="1581462"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or 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Bold/All Caps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Body Copy: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Regular, 1.5 Extended Spacing</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8" name="Shape 798"/>
        <p:cNvGrpSpPr/>
        <p:nvPr/>
      </p:nvGrpSpPr>
      <p:grpSpPr>
        <a:xfrm>
          <a:off x="0" y="0"/>
          <a:ext cx="0" cy="0"/>
          <a:chOff x="0" y="0"/>
          <a:chExt cx="0" cy="0"/>
        </a:xfrm>
      </p:grpSpPr>
      <p:sp>
        <p:nvSpPr>
          <p:cNvPr id="799" name="Google Shape;799;p79"/>
          <p:cNvSpPr txBox="1"/>
          <p:nvPr>
            <p:ph type="title"/>
          </p:nvPr>
        </p:nvSpPr>
        <p:spPr>
          <a:xfrm>
            <a:off x="1104900" y="365125"/>
            <a:ext cx="10706100" cy="1325563"/>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Tahoma"/>
              <a:buNone/>
              <a:defRPr b="1" i="0" sz="4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0" name="Google Shape;800;p79"/>
          <p:cNvSpPr txBox="1"/>
          <p:nvPr>
            <p:ph idx="1" type="body"/>
          </p:nvPr>
        </p:nvSpPr>
        <p:spPr>
          <a:xfrm>
            <a:off x="1104900" y="1825625"/>
            <a:ext cx="107061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10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2pPr>
            <a:lvl3pPr indent="-330200" lvl="2" marL="13716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Tahoma"/>
                <a:ea typeface="Tahoma"/>
                <a:cs typeface="Tahoma"/>
                <a:sym typeface="Tahoma"/>
              </a:defRPr>
            </a:lvl3pPr>
            <a:lvl4pPr indent="-323850" lvl="3" marL="18288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4pPr>
            <a:lvl5pPr indent="-323850" lvl="4" marL="2286000" marR="0" rtl="0" algn="l">
              <a:lnSpc>
                <a:spcPct val="110000"/>
              </a:lnSpc>
              <a:spcBef>
                <a:spcPts val="5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1" name="Google Shape;801;p79"/>
          <p:cNvSpPr/>
          <p:nvPr/>
        </p:nvSpPr>
        <p:spPr>
          <a:xfrm>
            <a:off x="-1646351" y="618495"/>
            <a:ext cx="1053296" cy="474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#D8AB4C</a:t>
            </a:r>
            <a:endParaRPr b="0" i="0" sz="1400" u="none" cap="none" strike="noStrike">
              <a:solidFill>
                <a:srgbClr val="000000"/>
              </a:solidFill>
              <a:latin typeface="Arial"/>
              <a:ea typeface="Arial"/>
              <a:cs typeface="Arial"/>
              <a:sym typeface="Arial"/>
            </a:endParaRPr>
          </a:p>
        </p:txBody>
      </p:sp>
      <p:sp>
        <p:nvSpPr>
          <p:cNvPr id="802" name="Google Shape;802;p79"/>
          <p:cNvSpPr/>
          <p:nvPr/>
        </p:nvSpPr>
        <p:spPr>
          <a:xfrm>
            <a:off x="-1646351" y="1229345"/>
            <a:ext cx="1053296" cy="474562"/>
          </a:xfrm>
          <a:prstGeom prst="rect">
            <a:avLst/>
          </a:prstGeom>
          <a:solidFill>
            <a:srgbClr val="F7EE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#F7EEDB</a:t>
            </a:r>
            <a:endParaRPr b="0" i="0" sz="1400" u="none" cap="none" strike="noStrike">
              <a:solidFill>
                <a:srgbClr val="000000"/>
              </a:solidFill>
              <a:latin typeface="Arial"/>
              <a:ea typeface="Arial"/>
              <a:cs typeface="Arial"/>
              <a:sym typeface="Arial"/>
            </a:endParaRPr>
          </a:p>
        </p:txBody>
      </p:sp>
      <p:sp>
        <p:nvSpPr>
          <p:cNvPr id="803" name="Google Shape;803;p79"/>
          <p:cNvSpPr/>
          <p:nvPr/>
        </p:nvSpPr>
        <p:spPr>
          <a:xfrm>
            <a:off x="-1646351" y="1840195"/>
            <a:ext cx="1053296" cy="474562"/>
          </a:xfrm>
          <a:prstGeom prst="rect">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#333333</a:t>
            </a:r>
            <a:endParaRPr b="0" i="0" sz="1400" u="none" cap="none" strike="noStrike">
              <a:solidFill>
                <a:srgbClr val="000000"/>
              </a:solidFill>
              <a:latin typeface="Arial"/>
              <a:ea typeface="Arial"/>
              <a:cs typeface="Arial"/>
              <a:sym typeface="Arial"/>
            </a:endParaRPr>
          </a:p>
        </p:txBody>
      </p:sp>
      <p:sp>
        <p:nvSpPr>
          <p:cNvPr id="804" name="Google Shape;804;p79"/>
          <p:cNvSpPr/>
          <p:nvPr/>
        </p:nvSpPr>
        <p:spPr>
          <a:xfrm>
            <a:off x="-1646351" y="2451045"/>
            <a:ext cx="1053296" cy="474562"/>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#DDDDDD</a:t>
            </a:r>
            <a:endParaRPr b="0" i="0" sz="1400" u="none" cap="none" strike="noStrike">
              <a:solidFill>
                <a:srgbClr val="000000"/>
              </a:solidFill>
              <a:latin typeface="Arial"/>
              <a:ea typeface="Arial"/>
              <a:cs typeface="Arial"/>
              <a:sym typeface="Arial"/>
            </a:endParaRPr>
          </a:p>
        </p:txBody>
      </p:sp>
      <p:sp>
        <p:nvSpPr>
          <p:cNvPr id="805" name="Google Shape;805;p79"/>
          <p:cNvSpPr/>
          <p:nvPr/>
        </p:nvSpPr>
        <p:spPr>
          <a:xfrm>
            <a:off x="-1646351" y="3061894"/>
            <a:ext cx="1053296" cy="47456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#000000</a:t>
            </a:r>
            <a:endParaRPr b="0" i="0" sz="1400" u="none" cap="none" strike="noStrike">
              <a:solidFill>
                <a:srgbClr val="000000"/>
              </a:solidFill>
              <a:latin typeface="Arial"/>
              <a:ea typeface="Arial"/>
              <a:cs typeface="Arial"/>
              <a:sym typeface="Arial"/>
            </a:endParaRPr>
          </a:p>
        </p:txBody>
      </p:sp>
      <p:sp>
        <p:nvSpPr>
          <p:cNvPr id="806" name="Google Shape;806;p79"/>
          <p:cNvSpPr txBox="1"/>
          <p:nvPr/>
        </p:nvSpPr>
        <p:spPr>
          <a:xfrm>
            <a:off x="-1758445" y="-102568"/>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Color guidelines:</a:t>
            </a:r>
            <a:endParaRPr b="0" i="0" sz="1400" u="none" cap="none" strike="noStrike">
              <a:solidFill>
                <a:srgbClr val="000000"/>
              </a:solidFill>
              <a:latin typeface="Arial"/>
              <a:ea typeface="Arial"/>
              <a:cs typeface="Arial"/>
              <a:sym typeface="Arial"/>
            </a:endParaRPr>
          </a:p>
        </p:txBody>
      </p:sp>
      <p:sp>
        <p:nvSpPr>
          <p:cNvPr id="807" name="Google Shape;807;p79"/>
          <p:cNvSpPr txBox="1"/>
          <p:nvPr/>
        </p:nvSpPr>
        <p:spPr>
          <a:xfrm>
            <a:off x="-1758445" y="3749904"/>
            <a:ext cx="158146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Font guidelines:</a:t>
            </a:r>
            <a:endParaRPr b="0" i="0" sz="1400" u="none" cap="none" strike="noStrike">
              <a:solidFill>
                <a:srgbClr val="000000"/>
              </a:solidFill>
              <a:latin typeface="Arial"/>
              <a:ea typeface="Arial"/>
              <a:cs typeface="Arial"/>
              <a:sym typeface="Arial"/>
            </a:endParaRPr>
          </a:p>
        </p:txBody>
      </p:sp>
      <p:sp>
        <p:nvSpPr>
          <p:cNvPr id="808" name="Google Shape;808;p79"/>
          <p:cNvSpPr txBox="1"/>
          <p:nvPr/>
        </p:nvSpPr>
        <p:spPr>
          <a:xfrm>
            <a:off x="-1758445" y="4394480"/>
            <a:ext cx="1581462" cy="24929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Titles: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or Georgia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Bold/All Caps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Body Copy: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Tahoma, Regular, 1.5 Extended Spacing</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3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1.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6.xml"/><Relationship Id="rId3"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52.png"/><Relationship Id="rId8"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2.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59.png"/><Relationship Id="rId8"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49.png"/><Relationship Id="rId8"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5.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60.png"/><Relationship Id="rId8"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6.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 Id="rId7"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7.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46.png"/><Relationship Id="rId6"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9.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35.png"/><Relationship Id="rId6"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04"/>
          <p:cNvSpPr txBox="1"/>
          <p:nvPr>
            <p:ph idx="1" type="body"/>
          </p:nvPr>
        </p:nvSpPr>
        <p:spPr>
          <a:xfrm>
            <a:off x="831850" y="-654399"/>
            <a:ext cx="10515600" cy="57291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t/>
            </a:r>
            <a:endParaRPr/>
          </a:p>
        </p:txBody>
      </p:sp>
      <p:sp>
        <p:nvSpPr>
          <p:cNvPr id="1059" name="Google Shape;1059;p104"/>
          <p:cNvSpPr txBox="1"/>
          <p:nvPr>
            <p:ph type="title"/>
          </p:nvPr>
        </p:nvSpPr>
        <p:spPr>
          <a:xfrm>
            <a:off x="800100" y="1484213"/>
            <a:ext cx="8760600" cy="2852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Tahoma"/>
              <a:buNone/>
            </a:pPr>
            <a:r>
              <a:rPr lang="en-US" sz="4000"/>
              <a:t>Portfolio Construction</a:t>
            </a:r>
            <a:endParaRPr sz="4000"/>
          </a:p>
          <a:p>
            <a:pPr indent="0" lvl="0" marL="0" rtl="0" algn="l">
              <a:lnSpc>
                <a:spcPct val="90000"/>
              </a:lnSpc>
              <a:spcBef>
                <a:spcPts val="0"/>
              </a:spcBef>
              <a:spcAft>
                <a:spcPts val="0"/>
              </a:spcAft>
              <a:buClr>
                <a:schemeClr val="lt1"/>
              </a:buClr>
              <a:buSzPts val="5400"/>
              <a:buFont typeface="Tahoma"/>
              <a:buNone/>
            </a:pPr>
            <a:br>
              <a:rPr lang="en-US" sz="1200"/>
            </a:br>
            <a:r>
              <a:rPr lang="en-US" sz="1400"/>
              <a:t>T</a:t>
            </a:r>
            <a:r>
              <a:rPr lang="en-US" sz="1400"/>
              <a:t>eam 2</a:t>
            </a:r>
            <a:endParaRPr sz="1400"/>
          </a:p>
          <a:p>
            <a:pPr indent="0" lvl="0" marL="0" rtl="0" algn="l">
              <a:lnSpc>
                <a:spcPct val="90000"/>
              </a:lnSpc>
              <a:spcBef>
                <a:spcPts val="0"/>
              </a:spcBef>
              <a:spcAft>
                <a:spcPts val="0"/>
              </a:spcAft>
              <a:buClr>
                <a:schemeClr val="lt1"/>
              </a:buClr>
              <a:buSzPts val="5400"/>
              <a:buFont typeface="Tahoma"/>
              <a:buNone/>
            </a:pPr>
            <a:r>
              <a:t/>
            </a:r>
            <a:endParaRPr sz="1400"/>
          </a:p>
          <a:p>
            <a:pPr indent="0" lvl="0" marL="0" rtl="0" algn="l">
              <a:lnSpc>
                <a:spcPct val="90000"/>
              </a:lnSpc>
              <a:spcBef>
                <a:spcPts val="0"/>
              </a:spcBef>
              <a:spcAft>
                <a:spcPts val="0"/>
              </a:spcAft>
              <a:buClr>
                <a:schemeClr val="lt1"/>
              </a:buClr>
              <a:buSzPts val="5400"/>
              <a:buFont typeface="Tahoma"/>
              <a:buNone/>
            </a:pPr>
            <a:r>
              <a:rPr lang="en-US" sz="1400"/>
              <a:t>George Lyu, Samantha Armijo, Jiayu Shi, Sruthi Pappu, and Franck Brych</a:t>
            </a:r>
            <a:endParaRPr sz="1400"/>
          </a:p>
        </p:txBody>
      </p:sp>
      <p:sp>
        <p:nvSpPr>
          <p:cNvPr id="1060" name="Google Shape;1060;p104"/>
          <p:cNvSpPr txBox="1"/>
          <p:nvPr/>
        </p:nvSpPr>
        <p:spPr>
          <a:xfrm>
            <a:off x="1125007" y="5252936"/>
            <a:ext cx="145766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a:latin typeface="Tahoma"/>
              <a:ea typeface="Tahoma"/>
              <a:cs typeface="Tahoma"/>
              <a:sym typeface="Tahoma"/>
            </a:endParaRPr>
          </a:p>
        </p:txBody>
      </p:sp>
      <p:sp>
        <p:nvSpPr>
          <p:cNvPr id="1061" name="Google Shape;1061;p104"/>
          <p:cNvSpPr txBox="1"/>
          <p:nvPr/>
        </p:nvSpPr>
        <p:spPr>
          <a:xfrm>
            <a:off x="2933361" y="5252935"/>
            <a:ext cx="173785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a:latin typeface="Tahoma"/>
              <a:ea typeface="Tahoma"/>
              <a:cs typeface="Tahoma"/>
              <a:sym typeface="Tahoma"/>
            </a:endParaRPr>
          </a:p>
        </p:txBody>
      </p:sp>
      <p:sp>
        <p:nvSpPr>
          <p:cNvPr id="1062" name="Google Shape;1062;p104"/>
          <p:cNvSpPr txBox="1"/>
          <p:nvPr/>
        </p:nvSpPr>
        <p:spPr>
          <a:xfrm>
            <a:off x="5021907" y="5252936"/>
            <a:ext cx="145766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a:latin typeface="Tahoma"/>
              <a:ea typeface="Tahoma"/>
              <a:cs typeface="Tahoma"/>
              <a:sym typeface="Tahoma"/>
            </a:endParaRPr>
          </a:p>
        </p:txBody>
      </p:sp>
      <p:pic>
        <p:nvPicPr>
          <p:cNvPr id="1063" name="Google Shape;1063;p104"/>
          <p:cNvPicPr preferRelativeResize="0"/>
          <p:nvPr/>
        </p:nvPicPr>
        <p:blipFill>
          <a:blip r:embed="rId3">
            <a:alphaModFix/>
          </a:blip>
          <a:stretch>
            <a:fillRect/>
          </a:stretch>
        </p:blipFill>
        <p:spPr>
          <a:xfrm>
            <a:off x="10578000" y="5560700"/>
            <a:ext cx="1457675" cy="1147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3"/>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189" name="Google Shape;1189;p113"/>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190" name="Google Shape;1190;p113"/>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191" name="Google Shape;1191;p113"/>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192" name="Google Shape;1192;p113"/>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193" name="Google Shape;1193;p113"/>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194" name="Google Shape;1194;p113"/>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195" name="Google Shape;1195;p113"/>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196" name="Google Shape;1196;p113"/>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RNN Model</a:t>
            </a:r>
            <a:endParaRPr b="1">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0" name="Shape 1200"/>
        <p:cNvGrpSpPr/>
        <p:nvPr/>
      </p:nvGrpSpPr>
      <p:grpSpPr>
        <a:xfrm>
          <a:off x="0" y="0"/>
          <a:ext cx="0" cy="0"/>
          <a:chOff x="0" y="0"/>
          <a:chExt cx="0" cy="0"/>
        </a:xfrm>
      </p:grpSpPr>
      <p:sp>
        <p:nvSpPr>
          <p:cNvPr id="1201" name="Google Shape;1201;p114"/>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202" name="Google Shape;1202;p114"/>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203" name="Google Shape;1203;p114"/>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204" name="Google Shape;1204;p114"/>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205" name="Google Shape;1205;p114"/>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RNN</a:t>
            </a:r>
            <a:r>
              <a:rPr b="1" lang="en-US"/>
              <a:t> Model</a:t>
            </a:r>
            <a:endParaRPr b="1"/>
          </a:p>
        </p:txBody>
      </p:sp>
      <p:pic>
        <p:nvPicPr>
          <p:cNvPr id="1206" name="Google Shape;1206;p114"/>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207" name="Google Shape;1207;p114"/>
          <p:cNvSpPr txBox="1"/>
          <p:nvPr/>
        </p:nvSpPr>
        <p:spPr>
          <a:xfrm>
            <a:off x="623450" y="1097825"/>
            <a:ext cx="105174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1208" name="Google Shape;1208;p114"/>
          <p:cNvSpPr txBox="1"/>
          <p:nvPr/>
        </p:nvSpPr>
        <p:spPr>
          <a:xfrm>
            <a:off x="460525" y="857525"/>
            <a:ext cx="11214300" cy="5862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700"/>
              <a:buFont typeface="Roboto"/>
              <a:buNone/>
            </a:pPr>
            <a:r>
              <a:rPr b="1" lang="en-US" sz="1700">
                <a:solidFill>
                  <a:schemeClr val="dk1"/>
                </a:solidFill>
                <a:latin typeface="Tahoma"/>
                <a:ea typeface="Tahoma"/>
                <a:cs typeface="Tahoma"/>
                <a:sym typeface="Tahoma"/>
              </a:rPr>
              <a:t>Preprocessing</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Roboto"/>
              <a:buChar char="●"/>
            </a:pPr>
            <a:r>
              <a:rPr lang="en-US" sz="1700">
                <a:solidFill>
                  <a:schemeClr val="dk1"/>
                </a:solidFill>
                <a:latin typeface="Tahoma"/>
                <a:ea typeface="Tahoma"/>
                <a:cs typeface="Tahoma"/>
                <a:sym typeface="Tahoma"/>
              </a:rPr>
              <a:t>Converted categorical sentiment labels to numerical values using LabelEncoder.</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Tokenized the summary, limiting to a maximum of 5000 words.</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Converted the tokenized texts into sequences and padded them to a uniform length.</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Model</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A Sequential RNN model was built using Keras which includes an Embedding layer, an LSTM layer with dropout and recurrent dropout for regularization, and a Dense output layer with softmax activation.</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L2 regularization was used in the LSTM layer to prevent overfitting.</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K-Fold Cross-Validation</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Used 5-fold cross-validation for training, improving the robustness of the model.</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In each fold, the model was compiled, trained, and evaluated.</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Training</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The model was trained with a batch size of 32 and for 10 epochs and the training loss and accuracy were tracked.</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Evaluation</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After training, the model was evaluated on a separate testing dataset.</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Reporting Results</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The final accuracy of the model is 68.32%</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Tahoma"/>
              <a:buNone/>
            </a:pPr>
            <a:r>
              <a:t/>
            </a:r>
            <a:endParaRPr b="1" sz="1700">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15"/>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214" name="Google Shape;1214;p115"/>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215" name="Google Shape;1215;p115"/>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216" name="Google Shape;1216;p115"/>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217" name="Google Shape;1217;p115"/>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BERT / FinBERT Model</a:t>
            </a:r>
            <a:endParaRPr>
              <a:solidFill>
                <a:schemeClr val="dk1"/>
              </a:solidFill>
            </a:endParaRPr>
          </a:p>
        </p:txBody>
      </p:sp>
      <p:sp>
        <p:nvSpPr>
          <p:cNvPr id="1218" name="Google Shape;1218;p115"/>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219" name="Google Shape;1219;p115"/>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220" name="Google Shape;1220;p115"/>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221" name="Google Shape;1221;p115"/>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16"/>
          <p:cNvSpPr txBox="1"/>
          <p:nvPr/>
        </p:nvSpPr>
        <p:spPr>
          <a:xfrm>
            <a:off x="697625" y="792600"/>
            <a:ext cx="9908100" cy="3167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Tahoma"/>
              <a:buChar char="●"/>
            </a:pPr>
            <a:r>
              <a:rPr b="1" lang="en-US" sz="1900">
                <a:latin typeface="Tahoma"/>
                <a:ea typeface="Tahoma"/>
                <a:cs typeface="Tahoma"/>
                <a:sym typeface="Tahoma"/>
              </a:rPr>
              <a:t>Sentiment Distribution:</a:t>
            </a:r>
            <a:r>
              <a:rPr lang="en-US" sz="1900">
                <a:latin typeface="Tahoma"/>
                <a:ea typeface="Tahoma"/>
                <a:cs typeface="Tahoma"/>
                <a:sym typeface="Tahoma"/>
              </a:rPr>
              <a:t> The dataset comprises 1801 negative, 948 neutral, and 836 positive articles.</a:t>
            </a:r>
            <a:endParaRPr sz="1900">
              <a:latin typeface="Tahoma"/>
              <a:ea typeface="Tahoma"/>
              <a:cs typeface="Tahoma"/>
              <a:sym typeface="Tahoma"/>
            </a:endParaRPr>
          </a:p>
          <a:p>
            <a:pPr indent="-349250" lvl="0" marL="457200" rtl="0" algn="l">
              <a:lnSpc>
                <a:spcPct val="115000"/>
              </a:lnSpc>
              <a:spcBef>
                <a:spcPts val="0"/>
              </a:spcBef>
              <a:spcAft>
                <a:spcPts val="0"/>
              </a:spcAft>
              <a:buSzPts val="1900"/>
              <a:buFont typeface="Tahoma"/>
              <a:buChar char="●"/>
            </a:pPr>
            <a:r>
              <a:rPr b="1" lang="en-US" sz="1900">
                <a:latin typeface="Tahoma"/>
                <a:ea typeface="Tahoma"/>
                <a:cs typeface="Tahoma"/>
                <a:sym typeface="Tahoma"/>
              </a:rPr>
              <a:t>Dataset Split:</a:t>
            </a:r>
            <a:r>
              <a:rPr lang="en-US" sz="1900">
                <a:latin typeface="Tahoma"/>
                <a:ea typeface="Tahoma"/>
                <a:cs typeface="Tahoma"/>
                <a:sym typeface="Tahoma"/>
              </a:rPr>
              <a:t> Allocated 80% for training and 20% for testing.</a:t>
            </a:r>
            <a:endParaRPr sz="1900">
              <a:latin typeface="Tahoma"/>
              <a:ea typeface="Tahoma"/>
              <a:cs typeface="Tahoma"/>
              <a:sym typeface="Tahoma"/>
            </a:endParaRPr>
          </a:p>
          <a:p>
            <a:pPr indent="-349250" lvl="0" marL="457200" rtl="0" algn="l">
              <a:lnSpc>
                <a:spcPct val="115000"/>
              </a:lnSpc>
              <a:spcBef>
                <a:spcPts val="0"/>
              </a:spcBef>
              <a:spcAft>
                <a:spcPts val="0"/>
              </a:spcAft>
              <a:buSzPts val="1900"/>
              <a:buFont typeface="Tahoma"/>
              <a:buChar char="●"/>
            </a:pPr>
            <a:r>
              <a:rPr b="1" lang="en-US" sz="1900">
                <a:latin typeface="Tahoma"/>
                <a:ea typeface="Tahoma"/>
                <a:cs typeface="Tahoma"/>
                <a:sym typeface="Tahoma"/>
              </a:rPr>
              <a:t>Model Choice: </a:t>
            </a:r>
            <a:r>
              <a:rPr lang="en-US" sz="1900">
                <a:latin typeface="Tahoma"/>
                <a:ea typeface="Tahoma"/>
                <a:cs typeface="Tahoma"/>
                <a:sym typeface="Tahoma"/>
              </a:rPr>
              <a:t>Utilized BERT (bert-base-uncased) for sequence classification, targeting 3 sentiment classes.</a:t>
            </a:r>
            <a:endParaRPr sz="1900">
              <a:latin typeface="Tahoma"/>
              <a:ea typeface="Tahoma"/>
              <a:cs typeface="Tahoma"/>
              <a:sym typeface="Tahoma"/>
            </a:endParaRPr>
          </a:p>
          <a:p>
            <a:pPr indent="-349250" lvl="0" marL="457200" rtl="0" algn="l">
              <a:lnSpc>
                <a:spcPct val="115000"/>
              </a:lnSpc>
              <a:spcBef>
                <a:spcPts val="0"/>
              </a:spcBef>
              <a:spcAft>
                <a:spcPts val="0"/>
              </a:spcAft>
              <a:buSzPts val="1900"/>
              <a:buFont typeface="Tahoma"/>
              <a:buChar char="●"/>
            </a:pPr>
            <a:r>
              <a:rPr b="1" lang="en-US" sz="1900">
                <a:latin typeface="Tahoma"/>
                <a:ea typeface="Tahoma"/>
                <a:cs typeface="Tahoma"/>
                <a:sym typeface="Tahoma"/>
              </a:rPr>
              <a:t>Full Model Fine-Tuning:</a:t>
            </a:r>
            <a:r>
              <a:rPr lang="en-US" sz="1900">
                <a:latin typeface="Tahoma"/>
                <a:ea typeface="Tahoma"/>
                <a:cs typeface="Tahoma"/>
                <a:sym typeface="Tahoma"/>
              </a:rPr>
              <a:t> Engaged all 109,484,547 parameters over 3 epochs, achieving a 39% accuracy.</a:t>
            </a:r>
            <a:endParaRPr sz="1900">
              <a:latin typeface="Tahoma"/>
              <a:ea typeface="Tahoma"/>
              <a:cs typeface="Tahoma"/>
              <a:sym typeface="Tahoma"/>
            </a:endParaRPr>
          </a:p>
          <a:p>
            <a:pPr indent="-349250" lvl="0" marL="457200" rtl="0" algn="l">
              <a:lnSpc>
                <a:spcPct val="115000"/>
              </a:lnSpc>
              <a:spcBef>
                <a:spcPts val="0"/>
              </a:spcBef>
              <a:spcAft>
                <a:spcPts val="0"/>
              </a:spcAft>
              <a:buSzPts val="1900"/>
              <a:buFont typeface="Tahoma"/>
              <a:buChar char="●"/>
            </a:pPr>
            <a:r>
              <a:rPr b="1" lang="en-US" sz="1900">
                <a:latin typeface="Tahoma"/>
                <a:ea typeface="Tahoma"/>
                <a:cs typeface="Tahoma"/>
                <a:sym typeface="Tahoma"/>
              </a:rPr>
              <a:t>Selective Fine-Tuning</a:t>
            </a:r>
            <a:r>
              <a:rPr lang="en-US" sz="1900">
                <a:latin typeface="Tahoma"/>
                <a:ea typeface="Tahoma"/>
                <a:cs typeface="Tahoma"/>
                <a:sym typeface="Tahoma"/>
              </a:rPr>
              <a:t>: Adjusted only the last layer, involving 2,307 parameters across 100 epochs, resulting in a 49% accuracy.</a:t>
            </a:r>
            <a:endParaRPr sz="1900">
              <a:solidFill>
                <a:schemeClr val="dk1"/>
              </a:solidFill>
              <a:latin typeface="Tahoma"/>
              <a:ea typeface="Tahoma"/>
              <a:cs typeface="Tahoma"/>
              <a:sym typeface="Tahoma"/>
            </a:endParaRPr>
          </a:p>
        </p:txBody>
      </p:sp>
      <p:sp>
        <p:nvSpPr>
          <p:cNvPr id="1227" name="Google Shape;1227;p116"/>
          <p:cNvSpPr txBox="1"/>
          <p:nvPr/>
        </p:nvSpPr>
        <p:spPr>
          <a:xfrm>
            <a:off x="267773" y="250399"/>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BERT Model</a:t>
            </a:r>
            <a:endParaRPr sz="2000">
              <a:latin typeface="Tahoma"/>
              <a:ea typeface="Tahoma"/>
              <a:cs typeface="Tahoma"/>
              <a:sym typeface="Tahoma"/>
            </a:endParaRPr>
          </a:p>
        </p:txBody>
      </p:sp>
      <p:pic>
        <p:nvPicPr>
          <p:cNvPr id="1228" name="Google Shape;1228;p116"/>
          <p:cNvPicPr preferRelativeResize="0"/>
          <p:nvPr/>
        </p:nvPicPr>
        <p:blipFill rotWithShape="1">
          <a:blip r:embed="rId3">
            <a:alphaModFix/>
          </a:blip>
          <a:srcRect b="0" l="0" r="0" t="0"/>
          <a:stretch/>
        </p:blipFill>
        <p:spPr>
          <a:xfrm>
            <a:off x="8743695" y="6221538"/>
            <a:ext cx="3341077" cy="551543"/>
          </a:xfrm>
          <a:prstGeom prst="rect">
            <a:avLst/>
          </a:prstGeom>
          <a:noFill/>
          <a:ln>
            <a:noFill/>
          </a:ln>
        </p:spPr>
      </p:pic>
      <p:pic>
        <p:nvPicPr>
          <p:cNvPr id="1229" name="Google Shape;1229;p116"/>
          <p:cNvPicPr preferRelativeResize="0"/>
          <p:nvPr/>
        </p:nvPicPr>
        <p:blipFill>
          <a:blip r:embed="rId4">
            <a:alphaModFix/>
          </a:blip>
          <a:stretch>
            <a:fillRect/>
          </a:stretch>
        </p:blipFill>
        <p:spPr>
          <a:xfrm>
            <a:off x="152400" y="4202800"/>
            <a:ext cx="11887201" cy="19038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17"/>
          <p:cNvSpPr txBox="1"/>
          <p:nvPr/>
        </p:nvSpPr>
        <p:spPr>
          <a:xfrm>
            <a:off x="697625" y="792600"/>
            <a:ext cx="99081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ahoma"/>
                <a:ea typeface="Tahoma"/>
                <a:cs typeface="Tahoma"/>
                <a:sym typeface="Tahoma"/>
              </a:rPr>
              <a:t>The potential reasons for the low accuracy:</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Token Length Constraint:</a:t>
            </a:r>
            <a:r>
              <a:rPr lang="en-US" sz="2000">
                <a:latin typeface="Tahoma"/>
                <a:ea typeface="Tahoma"/>
                <a:cs typeface="Tahoma"/>
                <a:sym typeface="Tahoma"/>
              </a:rPr>
              <a:t> BERT-Base, Uncased supports up to 512 tokens, whereas the average article length in the dataset is 3,379 words, indicating a potential limitation in processing full articles.</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Data Quality Concerns:</a:t>
            </a:r>
            <a:r>
              <a:rPr lang="en-US" sz="2000">
                <a:latin typeface="Tahoma"/>
                <a:ea typeface="Tahoma"/>
                <a:cs typeface="Tahoma"/>
                <a:sym typeface="Tahoma"/>
              </a:rPr>
              <a:t> The training dataset may lack high quality, impacting model performance.</a:t>
            </a:r>
            <a:endParaRPr sz="2000">
              <a:latin typeface="Tahoma"/>
              <a:ea typeface="Tahoma"/>
              <a:cs typeface="Tahoma"/>
              <a:sym typeface="Tahoma"/>
            </a:endParaRPr>
          </a:p>
          <a:p>
            <a:pPr indent="0" lvl="0" marL="457200" rtl="0" algn="l">
              <a:spcBef>
                <a:spcPts val="0"/>
              </a:spcBef>
              <a:spcAft>
                <a:spcPts val="0"/>
              </a:spcAft>
              <a:buNone/>
            </a:pPr>
            <a:r>
              <a:t/>
            </a:r>
            <a:endParaRPr sz="2000">
              <a:latin typeface="Tahoma"/>
              <a:ea typeface="Tahoma"/>
              <a:cs typeface="Tahoma"/>
              <a:sym typeface="Tahoma"/>
            </a:endParaRPr>
          </a:p>
          <a:p>
            <a:pPr indent="0" lvl="0" marL="0" marR="0" rtl="0" algn="l">
              <a:lnSpc>
                <a:spcPct val="115000"/>
              </a:lnSpc>
              <a:spcBef>
                <a:spcPts val="0"/>
              </a:spcBef>
              <a:spcAft>
                <a:spcPts val="0"/>
              </a:spcAft>
              <a:buNone/>
            </a:pPr>
            <a:r>
              <a:t/>
            </a:r>
            <a:endParaRPr sz="2000">
              <a:latin typeface="Tahoma"/>
              <a:ea typeface="Tahoma"/>
              <a:cs typeface="Tahoma"/>
              <a:sym typeface="Tahoma"/>
            </a:endParaRPr>
          </a:p>
          <a:p>
            <a:pPr indent="0" lvl="0" marL="0" marR="0" rtl="0" algn="l">
              <a:lnSpc>
                <a:spcPct val="115000"/>
              </a:lnSpc>
              <a:spcBef>
                <a:spcPts val="0"/>
              </a:spcBef>
              <a:spcAft>
                <a:spcPts val="0"/>
              </a:spcAft>
              <a:buNone/>
            </a:pPr>
            <a:r>
              <a:t/>
            </a:r>
            <a:endParaRPr sz="2000">
              <a:solidFill>
                <a:schemeClr val="dk1"/>
              </a:solidFill>
              <a:latin typeface="Tahoma"/>
              <a:ea typeface="Tahoma"/>
              <a:cs typeface="Tahoma"/>
              <a:sym typeface="Tahoma"/>
            </a:endParaRPr>
          </a:p>
        </p:txBody>
      </p:sp>
      <p:sp>
        <p:nvSpPr>
          <p:cNvPr id="1235" name="Google Shape;1235;p117"/>
          <p:cNvSpPr txBox="1"/>
          <p:nvPr/>
        </p:nvSpPr>
        <p:spPr>
          <a:xfrm>
            <a:off x="267773" y="250399"/>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BERT Model</a:t>
            </a:r>
            <a:endParaRPr sz="2000">
              <a:latin typeface="Tahoma"/>
              <a:ea typeface="Tahoma"/>
              <a:cs typeface="Tahoma"/>
              <a:sym typeface="Tahoma"/>
            </a:endParaRPr>
          </a:p>
        </p:txBody>
      </p:sp>
      <p:pic>
        <p:nvPicPr>
          <p:cNvPr id="1236" name="Google Shape;1236;p117"/>
          <p:cNvPicPr preferRelativeResize="0"/>
          <p:nvPr/>
        </p:nvPicPr>
        <p:blipFill rotWithShape="1">
          <a:blip r:embed="rId3">
            <a:alphaModFix/>
          </a:blip>
          <a:srcRect b="0" l="0" r="0" t="0"/>
          <a:stretch/>
        </p:blipFill>
        <p:spPr>
          <a:xfrm>
            <a:off x="8743695" y="6221538"/>
            <a:ext cx="3341077" cy="551543"/>
          </a:xfrm>
          <a:prstGeom prst="rect">
            <a:avLst/>
          </a:prstGeom>
          <a:noFill/>
          <a:ln>
            <a:noFill/>
          </a:ln>
        </p:spPr>
      </p:pic>
      <p:pic>
        <p:nvPicPr>
          <p:cNvPr id="1237" name="Google Shape;1237;p117"/>
          <p:cNvPicPr preferRelativeResize="0"/>
          <p:nvPr/>
        </p:nvPicPr>
        <p:blipFill>
          <a:blip r:embed="rId4">
            <a:alphaModFix/>
          </a:blip>
          <a:stretch>
            <a:fillRect/>
          </a:stretch>
        </p:blipFill>
        <p:spPr>
          <a:xfrm>
            <a:off x="152400" y="4202800"/>
            <a:ext cx="11887201" cy="1903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18"/>
          <p:cNvSpPr txBox="1"/>
          <p:nvPr/>
        </p:nvSpPr>
        <p:spPr>
          <a:xfrm>
            <a:off x="697625" y="792600"/>
            <a:ext cx="99081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ahoma"/>
              <a:buChar char="●"/>
            </a:pPr>
            <a:r>
              <a:rPr b="1" lang="en-US" sz="2000">
                <a:latin typeface="Tahoma"/>
                <a:ea typeface="Tahoma"/>
                <a:cs typeface="Tahoma"/>
                <a:sym typeface="Tahoma"/>
              </a:rPr>
              <a:t>Data Preparation:</a:t>
            </a:r>
            <a:r>
              <a:rPr lang="en-US" sz="2000">
                <a:latin typeface="Tahoma"/>
                <a:ea typeface="Tahoma"/>
                <a:cs typeface="Tahoma"/>
                <a:sym typeface="Tahoma"/>
              </a:rPr>
              <a:t> Utilized 4 months of data from 2022 for fine-tuning and all 2023 data for predictions.</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Sentiment Ground Truth:</a:t>
            </a:r>
            <a:r>
              <a:rPr lang="en-US" sz="2000">
                <a:latin typeface="Tahoma"/>
                <a:ea typeface="Tahoma"/>
                <a:cs typeface="Tahoma"/>
                <a:sym typeface="Tahoma"/>
              </a:rPr>
              <a:t> Employed ChatGPT-generated sentiment as the ground truth for fine-tuning.</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Model Selection:</a:t>
            </a:r>
            <a:r>
              <a:rPr lang="en-US" sz="2000">
                <a:latin typeface="Tahoma"/>
                <a:ea typeface="Tahoma"/>
                <a:cs typeface="Tahoma"/>
                <a:sym typeface="Tahoma"/>
              </a:rPr>
              <a:t> Chose FinBERT (ProsusAI/finbert) for sentiment analysis, focusing on three classes.</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Initial Fine-Tuning:</a:t>
            </a:r>
            <a:r>
              <a:rPr lang="en-US" sz="2000">
                <a:latin typeface="Tahoma"/>
                <a:ea typeface="Tahoma"/>
                <a:cs typeface="Tahoma"/>
                <a:sym typeface="Tahoma"/>
              </a:rPr>
              <a:t> Targeted the classifier layer with 2,307 parameters over 10 epochs, achieving 72% accuracy.</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Advanced Fine-Tuning:</a:t>
            </a:r>
            <a:r>
              <a:rPr lang="en-US" sz="2000">
                <a:latin typeface="Tahoma"/>
                <a:ea typeface="Tahoma"/>
                <a:cs typeface="Tahoma"/>
                <a:sym typeface="Tahoma"/>
              </a:rPr>
              <a:t> Expanded to fine-tune both pooler and classifier layers, totaling 592,899 parameters over 10 epochs, maintaining 72% accuracy.</a:t>
            </a:r>
            <a:endParaRPr sz="2000">
              <a:solidFill>
                <a:schemeClr val="dk1"/>
              </a:solidFill>
              <a:latin typeface="Tahoma"/>
              <a:ea typeface="Tahoma"/>
              <a:cs typeface="Tahoma"/>
              <a:sym typeface="Tahoma"/>
            </a:endParaRPr>
          </a:p>
        </p:txBody>
      </p:sp>
      <p:sp>
        <p:nvSpPr>
          <p:cNvPr id="1243" name="Google Shape;1243;p118"/>
          <p:cNvSpPr txBox="1"/>
          <p:nvPr/>
        </p:nvSpPr>
        <p:spPr>
          <a:xfrm>
            <a:off x="267773" y="250399"/>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FinBERT Model</a:t>
            </a:r>
            <a:endParaRPr sz="2000">
              <a:latin typeface="Tahoma"/>
              <a:ea typeface="Tahoma"/>
              <a:cs typeface="Tahoma"/>
              <a:sym typeface="Tahoma"/>
            </a:endParaRPr>
          </a:p>
        </p:txBody>
      </p:sp>
      <p:pic>
        <p:nvPicPr>
          <p:cNvPr id="1244" name="Google Shape;1244;p118"/>
          <p:cNvPicPr preferRelativeResize="0"/>
          <p:nvPr/>
        </p:nvPicPr>
        <p:blipFill rotWithShape="1">
          <a:blip r:embed="rId3">
            <a:alphaModFix/>
          </a:blip>
          <a:srcRect b="0" l="0" r="0" t="0"/>
          <a:stretch/>
        </p:blipFill>
        <p:spPr>
          <a:xfrm>
            <a:off x="8743695" y="6221538"/>
            <a:ext cx="3341077" cy="551543"/>
          </a:xfrm>
          <a:prstGeom prst="rect">
            <a:avLst/>
          </a:prstGeom>
          <a:noFill/>
          <a:ln>
            <a:noFill/>
          </a:ln>
        </p:spPr>
      </p:pic>
      <p:pic>
        <p:nvPicPr>
          <p:cNvPr id="1245" name="Google Shape;1245;p118"/>
          <p:cNvPicPr preferRelativeResize="0"/>
          <p:nvPr/>
        </p:nvPicPr>
        <p:blipFill>
          <a:blip r:embed="rId4">
            <a:alphaModFix/>
          </a:blip>
          <a:stretch>
            <a:fillRect/>
          </a:stretch>
        </p:blipFill>
        <p:spPr>
          <a:xfrm>
            <a:off x="865675" y="4586575"/>
            <a:ext cx="9908101" cy="18142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19"/>
          <p:cNvSpPr txBox="1"/>
          <p:nvPr/>
        </p:nvSpPr>
        <p:spPr>
          <a:xfrm>
            <a:off x="697625" y="792600"/>
            <a:ext cx="9908100" cy="2077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ahoma"/>
              <a:buChar char="●"/>
            </a:pPr>
            <a:r>
              <a:rPr b="1" lang="en-US" sz="2000">
                <a:latin typeface="Tahoma"/>
                <a:ea typeface="Tahoma"/>
                <a:cs typeface="Tahoma"/>
                <a:sym typeface="Tahoma"/>
              </a:rPr>
              <a:t>High Accuracy Factors:</a:t>
            </a:r>
            <a:r>
              <a:rPr lang="en-US" sz="2000">
                <a:latin typeface="Tahoma"/>
                <a:ea typeface="Tahoma"/>
                <a:cs typeface="Tahoma"/>
                <a:sym typeface="Tahoma"/>
              </a:rPr>
              <a:t> Enhanced performance owing to limited truncation, as article summaries generally fell within FinBERT's maximum token length.</a:t>
            </a:r>
            <a:endParaRPr sz="2000">
              <a:latin typeface="Tahoma"/>
              <a:ea typeface="Tahoma"/>
              <a:cs typeface="Tahoma"/>
              <a:sym typeface="Tahoma"/>
            </a:endParaRPr>
          </a:p>
          <a:p>
            <a:pPr indent="-355600" lvl="0" marL="457200" rtl="0" algn="l">
              <a:spcBef>
                <a:spcPts val="0"/>
              </a:spcBef>
              <a:spcAft>
                <a:spcPts val="0"/>
              </a:spcAft>
              <a:buSzPts val="2000"/>
              <a:buFont typeface="Tahoma"/>
              <a:buChar char="●"/>
            </a:pPr>
            <a:r>
              <a:rPr b="1" lang="en-US" sz="2000">
                <a:latin typeface="Tahoma"/>
                <a:ea typeface="Tahoma"/>
                <a:cs typeface="Tahoma"/>
                <a:sym typeface="Tahoma"/>
              </a:rPr>
              <a:t>Pre-trained Advantage:</a:t>
            </a:r>
            <a:r>
              <a:rPr lang="en-US" sz="2000">
                <a:latin typeface="Tahoma"/>
                <a:ea typeface="Tahoma"/>
                <a:cs typeface="Tahoma"/>
                <a:sym typeface="Tahoma"/>
              </a:rPr>
              <a:t> FinBERT's prior fine-tuning on an extensive financial dataset contributed to the high accuracy.</a:t>
            </a:r>
            <a:endParaRPr sz="2000">
              <a:latin typeface="Tahoma"/>
              <a:ea typeface="Tahoma"/>
              <a:cs typeface="Tahoma"/>
              <a:sym typeface="Tahoma"/>
            </a:endParaRPr>
          </a:p>
          <a:p>
            <a:pPr indent="0" lvl="0" marL="0" marR="0" rtl="0" algn="l">
              <a:lnSpc>
                <a:spcPct val="115000"/>
              </a:lnSpc>
              <a:spcBef>
                <a:spcPts val="0"/>
              </a:spcBef>
              <a:spcAft>
                <a:spcPts val="0"/>
              </a:spcAft>
              <a:buNone/>
            </a:pPr>
            <a:r>
              <a:t/>
            </a:r>
            <a:endParaRPr sz="2000">
              <a:latin typeface="Tahoma"/>
              <a:ea typeface="Tahoma"/>
              <a:cs typeface="Tahoma"/>
              <a:sym typeface="Tahoma"/>
            </a:endParaRPr>
          </a:p>
          <a:p>
            <a:pPr indent="0" lvl="0" marL="0" marR="0" rtl="0" algn="l">
              <a:lnSpc>
                <a:spcPct val="115000"/>
              </a:lnSpc>
              <a:spcBef>
                <a:spcPts val="0"/>
              </a:spcBef>
              <a:spcAft>
                <a:spcPts val="0"/>
              </a:spcAft>
              <a:buNone/>
            </a:pPr>
            <a:r>
              <a:t/>
            </a:r>
            <a:endParaRPr sz="2000">
              <a:solidFill>
                <a:schemeClr val="dk1"/>
              </a:solidFill>
              <a:latin typeface="Tahoma"/>
              <a:ea typeface="Tahoma"/>
              <a:cs typeface="Tahoma"/>
              <a:sym typeface="Tahoma"/>
            </a:endParaRPr>
          </a:p>
        </p:txBody>
      </p:sp>
      <p:sp>
        <p:nvSpPr>
          <p:cNvPr id="1251" name="Google Shape;1251;p119"/>
          <p:cNvSpPr txBox="1"/>
          <p:nvPr/>
        </p:nvSpPr>
        <p:spPr>
          <a:xfrm>
            <a:off x="267773" y="250399"/>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Fin</a:t>
            </a:r>
            <a:r>
              <a:rPr b="1" lang="en-US" sz="2000">
                <a:solidFill>
                  <a:schemeClr val="dk1"/>
                </a:solidFill>
                <a:latin typeface="Tahoma"/>
                <a:ea typeface="Tahoma"/>
                <a:cs typeface="Tahoma"/>
                <a:sym typeface="Tahoma"/>
              </a:rPr>
              <a:t>BERT Model</a:t>
            </a:r>
            <a:endParaRPr sz="2000">
              <a:latin typeface="Tahoma"/>
              <a:ea typeface="Tahoma"/>
              <a:cs typeface="Tahoma"/>
              <a:sym typeface="Tahoma"/>
            </a:endParaRPr>
          </a:p>
        </p:txBody>
      </p:sp>
      <p:pic>
        <p:nvPicPr>
          <p:cNvPr id="1252" name="Google Shape;1252;p119"/>
          <p:cNvPicPr preferRelativeResize="0"/>
          <p:nvPr/>
        </p:nvPicPr>
        <p:blipFill rotWithShape="1">
          <a:blip r:embed="rId3">
            <a:alphaModFix/>
          </a:blip>
          <a:srcRect b="0" l="0" r="0" t="0"/>
          <a:stretch/>
        </p:blipFill>
        <p:spPr>
          <a:xfrm>
            <a:off x="8743695" y="6221538"/>
            <a:ext cx="3341077" cy="5515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20"/>
          <p:cNvSpPr txBox="1"/>
          <p:nvPr/>
        </p:nvSpPr>
        <p:spPr>
          <a:xfrm>
            <a:off x="267773" y="250399"/>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Fin</a:t>
            </a:r>
            <a:r>
              <a:rPr b="1" lang="en-US" sz="2000">
                <a:solidFill>
                  <a:schemeClr val="dk1"/>
                </a:solidFill>
                <a:latin typeface="Tahoma"/>
                <a:ea typeface="Tahoma"/>
                <a:cs typeface="Tahoma"/>
                <a:sym typeface="Tahoma"/>
              </a:rPr>
              <a:t>BERT Model</a:t>
            </a:r>
            <a:endParaRPr sz="2000">
              <a:latin typeface="Tahoma"/>
              <a:ea typeface="Tahoma"/>
              <a:cs typeface="Tahoma"/>
              <a:sym typeface="Tahoma"/>
            </a:endParaRPr>
          </a:p>
        </p:txBody>
      </p:sp>
      <p:pic>
        <p:nvPicPr>
          <p:cNvPr id="1258" name="Google Shape;1258;p120"/>
          <p:cNvPicPr preferRelativeResize="0"/>
          <p:nvPr/>
        </p:nvPicPr>
        <p:blipFill rotWithShape="1">
          <a:blip r:embed="rId3">
            <a:alphaModFix/>
          </a:blip>
          <a:srcRect b="0" l="0" r="0" t="0"/>
          <a:stretch/>
        </p:blipFill>
        <p:spPr>
          <a:xfrm>
            <a:off x="8743695" y="6221538"/>
            <a:ext cx="3341077" cy="551543"/>
          </a:xfrm>
          <a:prstGeom prst="rect">
            <a:avLst/>
          </a:prstGeom>
          <a:noFill/>
          <a:ln>
            <a:noFill/>
          </a:ln>
        </p:spPr>
      </p:pic>
      <p:pic>
        <p:nvPicPr>
          <p:cNvPr id="1259" name="Google Shape;1259;p120"/>
          <p:cNvPicPr preferRelativeResize="0"/>
          <p:nvPr/>
        </p:nvPicPr>
        <p:blipFill>
          <a:blip r:embed="rId4">
            <a:alphaModFix/>
          </a:blip>
          <a:stretch>
            <a:fillRect/>
          </a:stretch>
        </p:blipFill>
        <p:spPr>
          <a:xfrm>
            <a:off x="671400" y="1016525"/>
            <a:ext cx="10087171" cy="436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121"/>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265" name="Google Shape;1265;p121"/>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266" name="Google Shape;1266;p121"/>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267" name="Google Shape;1267;p121"/>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268" name="Google Shape;1268;p121"/>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269" name="Google Shape;1269;p121"/>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270" name="Google Shape;1270;p121"/>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AlphaLens / BackTesting</a:t>
            </a:r>
            <a:endParaRPr>
              <a:solidFill>
                <a:schemeClr val="dk1"/>
              </a:solidFill>
            </a:endParaRPr>
          </a:p>
        </p:txBody>
      </p:sp>
      <p:sp>
        <p:nvSpPr>
          <p:cNvPr id="1271" name="Google Shape;1271;p121"/>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272" name="Google Shape;1272;p121"/>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6" name="Shape 1276"/>
        <p:cNvGrpSpPr/>
        <p:nvPr/>
      </p:nvGrpSpPr>
      <p:grpSpPr>
        <a:xfrm>
          <a:off x="0" y="0"/>
          <a:ext cx="0" cy="0"/>
          <a:chOff x="0" y="0"/>
          <a:chExt cx="0" cy="0"/>
        </a:xfrm>
      </p:grpSpPr>
      <p:sp>
        <p:nvSpPr>
          <p:cNvPr id="1277" name="Google Shape;1277;p122"/>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278" name="Google Shape;1278;p122"/>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279" name="Google Shape;1279;p122"/>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280" name="Google Shape;1280;p122"/>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281" name="Google Shape;1281;p122"/>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AlphaLens / BackTesting</a:t>
            </a:r>
            <a:endParaRPr b="1"/>
          </a:p>
        </p:txBody>
      </p:sp>
      <p:pic>
        <p:nvPicPr>
          <p:cNvPr id="1282" name="Google Shape;1282;p122"/>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283" name="Google Shape;1283;p122"/>
          <p:cNvSpPr txBox="1"/>
          <p:nvPr/>
        </p:nvSpPr>
        <p:spPr>
          <a:xfrm>
            <a:off x="826750" y="1165600"/>
            <a:ext cx="10706100" cy="2374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Backtesting (Long/Short Strategy for Finding Portfolios)</a:t>
            </a:r>
            <a:endParaRPr sz="2000">
              <a:solidFill>
                <a:schemeClr val="dk1"/>
              </a:solidFill>
              <a:latin typeface="Tahoma"/>
              <a:ea typeface="Tahoma"/>
              <a:cs typeface="Tahoma"/>
              <a:sym typeface="Tahoma"/>
            </a:endParaRPr>
          </a:p>
          <a:p>
            <a:pPr indent="0" lvl="0" marL="457200" rtl="0" algn="l">
              <a:spcBef>
                <a:spcPts val="0"/>
              </a:spcBef>
              <a:spcAft>
                <a:spcPts val="0"/>
              </a:spcAft>
              <a:buNone/>
            </a:pPr>
            <a:r>
              <a:t/>
            </a:r>
            <a:endParaRPr sz="2000">
              <a:solidFill>
                <a:schemeClr val="dk1"/>
              </a:solidFill>
              <a:latin typeface="Tahoma"/>
              <a:ea typeface="Tahoma"/>
              <a:cs typeface="Tahoma"/>
              <a:sym typeface="Tahoma"/>
            </a:endParaRPr>
          </a:p>
          <a:p>
            <a:pPr indent="-355600" lvl="0" marL="45720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AlphaLens Package for Predefined Strategy Getting Best Portfolios</a:t>
            </a:r>
            <a:endParaRPr sz="2000">
              <a:solidFill>
                <a:schemeClr val="dk1"/>
              </a:solidFill>
              <a:latin typeface="Tahoma"/>
              <a:ea typeface="Tahoma"/>
              <a:cs typeface="Tahoma"/>
              <a:sym typeface="Tahoma"/>
            </a:endParaRPr>
          </a:p>
          <a:p>
            <a:pPr indent="0" lvl="0" marL="457200" rtl="0" algn="l">
              <a:spcBef>
                <a:spcPts val="0"/>
              </a:spcBef>
              <a:spcAft>
                <a:spcPts val="0"/>
              </a:spcAft>
              <a:buNone/>
            </a:pPr>
            <a:r>
              <a:t/>
            </a:r>
            <a:endParaRPr sz="2000">
              <a:solidFill>
                <a:schemeClr val="dk1"/>
              </a:solidFill>
              <a:latin typeface="Tahoma"/>
              <a:ea typeface="Tahoma"/>
              <a:cs typeface="Tahoma"/>
              <a:sym typeface="Tahoma"/>
            </a:endParaRPr>
          </a:p>
          <a:p>
            <a:pPr indent="-355600" lvl="0" marL="45720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Parameters: Factor and Price</a:t>
            </a:r>
            <a:endParaRPr sz="2000">
              <a:solidFill>
                <a:schemeClr val="dk1"/>
              </a:solidFill>
              <a:latin typeface="Tahoma"/>
              <a:ea typeface="Tahoma"/>
              <a:cs typeface="Tahoma"/>
              <a:sym typeface="Tahoma"/>
            </a:endParaRPr>
          </a:p>
          <a:p>
            <a:pPr indent="0" lvl="0" marL="457200" rtl="0" algn="l">
              <a:spcBef>
                <a:spcPts val="0"/>
              </a:spcBef>
              <a:spcAft>
                <a:spcPts val="0"/>
              </a:spcAft>
              <a:buNone/>
            </a:pPr>
            <a:r>
              <a:t/>
            </a:r>
            <a:endParaRPr sz="2000">
              <a:solidFill>
                <a:schemeClr val="dk1"/>
              </a:solidFill>
              <a:latin typeface="Tahoma"/>
              <a:ea typeface="Tahoma"/>
              <a:cs typeface="Tahoma"/>
              <a:sym typeface="Tahoma"/>
            </a:endParaRPr>
          </a:p>
          <a:p>
            <a:pPr indent="-355600" lvl="0" marL="457200" rtl="0" algn="l">
              <a:spcBef>
                <a:spcPts val="0"/>
              </a:spcBef>
              <a:spcAft>
                <a:spcPts val="0"/>
              </a:spcAft>
              <a:buClr>
                <a:schemeClr val="dk1"/>
              </a:buClr>
              <a:buSzPts val="2000"/>
              <a:buFont typeface="Tahoma"/>
              <a:buChar char="●"/>
            </a:pPr>
            <a:r>
              <a:rPr lang="en-US" sz="2000">
                <a:solidFill>
                  <a:schemeClr val="dk1"/>
                </a:solidFill>
                <a:latin typeface="Tahoma"/>
                <a:ea typeface="Tahoma"/>
                <a:cs typeface="Tahoma"/>
                <a:sym typeface="Tahoma"/>
              </a:rPr>
              <a:t>Error: “TypeError: incompatible index of inserted column with frame index”</a:t>
            </a:r>
            <a:endParaRPr sz="2000">
              <a:solidFill>
                <a:schemeClr val="dk1"/>
              </a:solidFill>
              <a:latin typeface="Tahoma"/>
              <a:ea typeface="Tahoma"/>
              <a:cs typeface="Tahoma"/>
              <a:sym typeface="Tahoma"/>
            </a:endParaRPr>
          </a:p>
          <a:p>
            <a:pPr indent="0" lvl="0" marL="457200" rtl="0" algn="l">
              <a:spcBef>
                <a:spcPts val="0"/>
              </a:spcBef>
              <a:spcAft>
                <a:spcPts val="0"/>
              </a:spcAft>
              <a:buNone/>
            </a:pPr>
            <a:r>
              <a:t/>
            </a:r>
            <a:endParaRPr sz="2000">
              <a:solidFill>
                <a:schemeClr val="dk1"/>
              </a:solidFill>
              <a:latin typeface="Tahoma"/>
              <a:ea typeface="Tahoma"/>
              <a:cs typeface="Tahoma"/>
              <a:sym typeface="Tahoma"/>
            </a:endParaRPr>
          </a:p>
          <a:p>
            <a:pPr indent="0" lvl="0" marL="457200" rtl="0" algn="l">
              <a:spcBef>
                <a:spcPts val="0"/>
              </a:spcBef>
              <a:spcAft>
                <a:spcPts val="0"/>
              </a:spcAft>
              <a:buNone/>
            </a:pPr>
            <a:r>
              <a:t/>
            </a:r>
            <a:endParaRPr sz="2000">
              <a:solidFill>
                <a:schemeClr val="dk1"/>
              </a:solidFill>
              <a:latin typeface="Tahoma"/>
              <a:ea typeface="Tahoma"/>
              <a:cs typeface="Tahoma"/>
              <a:sym typeface="Tahoma"/>
            </a:endParaRPr>
          </a:p>
          <a:p>
            <a:pPr indent="0" lvl="0" marL="0" rtl="0" algn="l">
              <a:spcBef>
                <a:spcPts val="0"/>
              </a:spcBef>
              <a:spcAft>
                <a:spcPts val="0"/>
              </a:spcAft>
              <a:buNone/>
            </a:pPr>
            <a:r>
              <a:t/>
            </a:r>
            <a:endParaRPr sz="2000">
              <a:solidFill>
                <a:schemeClr val="dk1"/>
              </a:solidFill>
              <a:latin typeface="Tahoma"/>
              <a:ea typeface="Tahoma"/>
              <a:cs typeface="Tahoma"/>
              <a:sym typeface="Tahoma"/>
            </a:endParaRPr>
          </a:p>
          <a:p>
            <a:pPr indent="0" lvl="0" marL="0" rtl="0" algn="l">
              <a:spcBef>
                <a:spcPts val="0"/>
              </a:spcBef>
              <a:spcAft>
                <a:spcPts val="0"/>
              </a:spcAft>
              <a:buNone/>
            </a:pPr>
            <a:r>
              <a:t/>
            </a:r>
            <a:endParaRPr sz="2000">
              <a:solidFill>
                <a:schemeClr val="dk1"/>
              </a:solidFill>
              <a:latin typeface="Tahoma"/>
              <a:ea typeface="Tahoma"/>
              <a:cs typeface="Tahoma"/>
              <a:sym typeface="Tahoma"/>
            </a:endParaRPr>
          </a:p>
        </p:txBody>
      </p:sp>
      <p:pic>
        <p:nvPicPr>
          <p:cNvPr id="1284" name="Google Shape;1284;p122"/>
          <p:cNvPicPr preferRelativeResize="0"/>
          <p:nvPr/>
        </p:nvPicPr>
        <p:blipFill>
          <a:blip r:embed="rId7">
            <a:alphaModFix/>
          </a:blip>
          <a:stretch>
            <a:fillRect/>
          </a:stretch>
        </p:blipFill>
        <p:spPr>
          <a:xfrm>
            <a:off x="1274025" y="3647950"/>
            <a:ext cx="8647023" cy="301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05"/>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069" name="Google Shape;1069;p105"/>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070" name="Google Shape;1070;p105"/>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Data PreProcessing</a:t>
            </a:r>
            <a:endParaRPr>
              <a:solidFill>
                <a:schemeClr val="dk1"/>
              </a:solidFill>
            </a:endParaRPr>
          </a:p>
        </p:txBody>
      </p:sp>
      <p:sp>
        <p:nvSpPr>
          <p:cNvPr id="1071" name="Google Shape;1071;p105"/>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072" name="Google Shape;1072;p105"/>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073" name="Google Shape;1073;p105"/>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074" name="Google Shape;1074;p105"/>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075" name="Google Shape;1075;p105"/>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076" name="Google Shape;1076;p105"/>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23"/>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290" name="Google Shape;1290;p123"/>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291" name="Google Shape;1291;p123"/>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292" name="Google Shape;1292;p123"/>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293" name="Google Shape;1293;p123"/>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294" name="Google Shape;1294;p123"/>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295" name="Google Shape;1295;p123"/>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296" name="Google Shape;1296;p123"/>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297" name="Google Shape;1297;p123"/>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1" name="Shape 1301"/>
        <p:cNvGrpSpPr/>
        <p:nvPr/>
      </p:nvGrpSpPr>
      <p:grpSpPr>
        <a:xfrm>
          <a:off x="0" y="0"/>
          <a:ext cx="0" cy="0"/>
          <a:chOff x="0" y="0"/>
          <a:chExt cx="0" cy="0"/>
        </a:xfrm>
      </p:grpSpPr>
      <p:sp>
        <p:nvSpPr>
          <p:cNvPr id="1302" name="Google Shape;1302;p124"/>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303" name="Google Shape;1303;p124"/>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304" name="Google Shape;1304;p124"/>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305" name="Google Shape;1305;p124"/>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306" name="Google Shape;1306;p124"/>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Portfolio</a:t>
            </a:r>
            <a:endParaRPr b="1"/>
          </a:p>
        </p:txBody>
      </p:sp>
      <p:pic>
        <p:nvPicPr>
          <p:cNvPr id="1307" name="Google Shape;1307;p124"/>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308" name="Google Shape;1308;p124"/>
          <p:cNvSpPr txBox="1"/>
          <p:nvPr/>
        </p:nvSpPr>
        <p:spPr>
          <a:xfrm>
            <a:off x="623450" y="1097825"/>
            <a:ext cx="105174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1309" name="Google Shape;1309;p124"/>
          <p:cNvSpPr txBox="1"/>
          <p:nvPr/>
        </p:nvSpPr>
        <p:spPr>
          <a:xfrm>
            <a:off x="623450" y="1097825"/>
            <a:ext cx="10517400" cy="17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Tahoma"/>
                <a:ea typeface="Tahoma"/>
                <a:cs typeface="Tahoma"/>
                <a:sym typeface="Tahoma"/>
              </a:rPr>
              <a:t>We designed a strategy with the following rules:</a:t>
            </a:r>
            <a:endParaRPr sz="2200">
              <a:solidFill>
                <a:schemeClr val="dk1"/>
              </a:solidFill>
              <a:latin typeface="Tahoma"/>
              <a:ea typeface="Tahoma"/>
              <a:cs typeface="Tahoma"/>
              <a:sym typeface="Tahoma"/>
            </a:endParaRPr>
          </a:p>
          <a:p>
            <a:pPr indent="0" lvl="0" marL="0" rtl="0" algn="l">
              <a:spcBef>
                <a:spcPts val="0"/>
              </a:spcBef>
              <a:spcAft>
                <a:spcPts val="0"/>
              </a:spcAft>
              <a:buNone/>
            </a:pPr>
            <a:r>
              <a:t/>
            </a:r>
            <a:endParaRPr sz="1000">
              <a:solidFill>
                <a:schemeClr val="dk1"/>
              </a:solidFill>
              <a:latin typeface="Tahoma"/>
              <a:ea typeface="Tahoma"/>
              <a:cs typeface="Tahoma"/>
              <a:sym typeface="Tahoma"/>
            </a:endParaRPr>
          </a:p>
          <a:p>
            <a:pPr indent="-368300" lvl="0" marL="457200" rtl="0" algn="l">
              <a:spcBef>
                <a:spcPts val="0"/>
              </a:spcBef>
              <a:spcAft>
                <a:spcPts val="0"/>
              </a:spcAft>
              <a:buClr>
                <a:schemeClr val="dk1"/>
              </a:buClr>
              <a:buSzPts val="2200"/>
              <a:buFont typeface="Tahoma"/>
              <a:buChar char="●"/>
            </a:pPr>
            <a:r>
              <a:rPr lang="en-US" sz="2200">
                <a:solidFill>
                  <a:schemeClr val="dk1"/>
                </a:solidFill>
                <a:latin typeface="Tahoma"/>
                <a:ea typeface="Tahoma"/>
                <a:cs typeface="Tahoma"/>
                <a:sym typeface="Tahoma"/>
              </a:rPr>
              <a:t>3% stop loss on every trade</a:t>
            </a:r>
            <a:endParaRPr sz="2200">
              <a:solidFill>
                <a:schemeClr val="dk1"/>
              </a:solidFill>
              <a:latin typeface="Tahoma"/>
              <a:ea typeface="Tahoma"/>
              <a:cs typeface="Tahoma"/>
              <a:sym typeface="Tahoma"/>
            </a:endParaRPr>
          </a:p>
          <a:p>
            <a:pPr indent="-368300" lvl="0" marL="457200" rtl="0" algn="l">
              <a:spcBef>
                <a:spcPts val="0"/>
              </a:spcBef>
              <a:spcAft>
                <a:spcPts val="0"/>
              </a:spcAft>
              <a:buClr>
                <a:schemeClr val="dk1"/>
              </a:buClr>
              <a:buSzPts val="2200"/>
              <a:buFont typeface="Tahoma"/>
              <a:buChar char="●"/>
            </a:pPr>
            <a:r>
              <a:rPr lang="en-US" sz="2200">
                <a:solidFill>
                  <a:schemeClr val="dk1"/>
                </a:solidFill>
                <a:latin typeface="Tahoma"/>
                <a:ea typeface="Tahoma"/>
                <a:cs typeface="Tahoma"/>
                <a:sym typeface="Tahoma"/>
              </a:rPr>
              <a:t>15% take profit on every trade </a:t>
            </a:r>
            <a:endParaRPr sz="2200">
              <a:solidFill>
                <a:schemeClr val="dk1"/>
              </a:solidFill>
              <a:latin typeface="Tahoma"/>
              <a:ea typeface="Tahoma"/>
              <a:cs typeface="Tahoma"/>
              <a:sym typeface="Tahoma"/>
            </a:endParaRPr>
          </a:p>
          <a:p>
            <a:pPr indent="-368300" lvl="0" marL="457200" rtl="0" algn="l">
              <a:spcBef>
                <a:spcPts val="0"/>
              </a:spcBef>
              <a:spcAft>
                <a:spcPts val="0"/>
              </a:spcAft>
              <a:buClr>
                <a:schemeClr val="dk1"/>
              </a:buClr>
              <a:buSzPts val="2200"/>
              <a:buFont typeface="Tahoma"/>
              <a:buChar char="●"/>
            </a:pPr>
            <a:r>
              <a:rPr lang="en-US" sz="2200">
                <a:solidFill>
                  <a:schemeClr val="dk1"/>
                </a:solidFill>
                <a:latin typeface="Tahoma"/>
                <a:ea typeface="Tahoma"/>
                <a:cs typeface="Tahoma"/>
                <a:sym typeface="Tahoma"/>
              </a:rPr>
              <a:t>A maximum holding period of 5 days</a:t>
            </a:r>
            <a:endParaRPr sz="2200">
              <a:solidFill>
                <a:schemeClr val="dk1"/>
              </a:solidFill>
              <a:latin typeface="Tahoma"/>
              <a:ea typeface="Tahoma"/>
              <a:cs typeface="Tahoma"/>
              <a:sym typeface="Tahoma"/>
            </a:endParaRPr>
          </a:p>
        </p:txBody>
      </p:sp>
      <p:pic>
        <p:nvPicPr>
          <p:cNvPr id="1310" name="Google Shape;1310;p124"/>
          <p:cNvPicPr preferRelativeResize="0"/>
          <p:nvPr/>
        </p:nvPicPr>
        <p:blipFill>
          <a:blip r:embed="rId7">
            <a:alphaModFix/>
          </a:blip>
          <a:stretch>
            <a:fillRect/>
          </a:stretch>
        </p:blipFill>
        <p:spPr>
          <a:xfrm>
            <a:off x="8053275" y="603138"/>
            <a:ext cx="2920597" cy="2825875"/>
          </a:xfrm>
          <a:prstGeom prst="rect">
            <a:avLst/>
          </a:prstGeom>
          <a:noFill/>
          <a:ln>
            <a:noFill/>
          </a:ln>
        </p:spPr>
      </p:pic>
      <p:pic>
        <p:nvPicPr>
          <p:cNvPr id="1311" name="Google Shape;1311;p124"/>
          <p:cNvPicPr preferRelativeResize="0"/>
          <p:nvPr/>
        </p:nvPicPr>
        <p:blipFill>
          <a:blip r:embed="rId8">
            <a:alphaModFix/>
          </a:blip>
          <a:stretch>
            <a:fillRect/>
          </a:stretch>
        </p:blipFill>
        <p:spPr>
          <a:xfrm>
            <a:off x="409575" y="4150875"/>
            <a:ext cx="11372850"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5" name="Shape 1315"/>
        <p:cNvGrpSpPr/>
        <p:nvPr/>
      </p:nvGrpSpPr>
      <p:grpSpPr>
        <a:xfrm>
          <a:off x="0" y="0"/>
          <a:ext cx="0" cy="0"/>
          <a:chOff x="0" y="0"/>
          <a:chExt cx="0" cy="0"/>
        </a:xfrm>
      </p:grpSpPr>
      <p:sp>
        <p:nvSpPr>
          <p:cNvPr id="1316" name="Google Shape;1316;p125"/>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317" name="Google Shape;1317;p125"/>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318" name="Google Shape;1318;p125"/>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319" name="Google Shape;1319;p125"/>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320" name="Google Shape;1320;p125"/>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Portfolio</a:t>
            </a:r>
            <a:endParaRPr b="1"/>
          </a:p>
        </p:txBody>
      </p:sp>
      <p:pic>
        <p:nvPicPr>
          <p:cNvPr id="1321" name="Google Shape;1321;p125"/>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pic>
        <p:nvPicPr>
          <p:cNvPr id="1322" name="Google Shape;1322;p125"/>
          <p:cNvPicPr preferRelativeResize="0"/>
          <p:nvPr/>
        </p:nvPicPr>
        <p:blipFill>
          <a:blip r:embed="rId7">
            <a:alphaModFix/>
          </a:blip>
          <a:stretch>
            <a:fillRect/>
          </a:stretch>
        </p:blipFill>
        <p:spPr>
          <a:xfrm>
            <a:off x="466225" y="1018900"/>
            <a:ext cx="6641974" cy="5276225"/>
          </a:xfrm>
          <a:prstGeom prst="rect">
            <a:avLst/>
          </a:prstGeom>
          <a:noFill/>
          <a:ln>
            <a:noFill/>
          </a:ln>
        </p:spPr>
      </p:pic>
      <p:pic>
        <p:nvPicPr>
          <p:cNvPr id="1323" name="Google Shape;1323;p125"/>
          <p:cNvPicPr preferRelativeResize="0"/>
          <p:nvPr/>
        </p:nvPicPr>
        <p:blipFill>
          <a:blip r:embed="rId8">
            <a:alphaModFix/>
          </a:blip>
          <a:stretch>
            <a:fillRect/>
          </a:stretch>
        </p:blipFill>
        <p:spPr>
          <a:xfrm>
            <a:off x="7392475" y="2972050"/>
            <a:ext cx="4584000" cy="91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126"/>
          <p:cNvSpPr txBox="1"/>
          <p:nvPr>
            <p:ph idx="1" type="body"/>
          </p:nvPr>
        </p:nvSpPr>
        <p:spPr>
          <a:xfrm>
            <a:off x="831850" y="-654399"/>
            <a:ext cx="10515600" cy="57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330" name="Google Shape;1330;p126"/>
          <p:cNvSpPr txBox="1"/>
          <p:nvPr>
            <p:ph type="title"/>
          </p:nvPr>
        </p:nvSpPr>
        <p:spPr>
          <a:xfrm>
            <a:off x="800100" y="1821398"/>
            <a:ext cx="8019900" cy="285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Thank you!</a:t>
            </a:r>
            <a:endParaRPr/>
          </a:p>
          <a:p>
            <a:pPr indent="0" lvl="0" marL="0" rtl="0" algn="ctr">
              <a:spcBef>
                <a:spcPts val="0"/>
              </a:spcBef>
              <a:spcAft>
                <a:spcPts val="0"/>
              </a:spcAft>
              <a:buNone/>
            </a:pPr>
            <a:r>
              <a:rPr lang="en-US" sz="3000"/>
              <a:t>Questions.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0" name="Shape 1080"/>
        <p:cNvGrpSpPr/>
        <p:nvPr/>
      </p:nvGrpSpPr>
      <p:grpSpPr>
        <a:xfrm>
          <a:off x="0" y="0"/>
          <a:ext cx="0" cy="0"/>
          <a:chOff x="0" y="0"/>
          <a:chExt cx="0" cy="0"/>
        </a:xfrm>
      </p:grpSpPr>
      <p:sp>
        <p:nvSpPr>
          <p:cNvPr id="1081" name="Google Shape;1081;p106"/>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082" name="Google Shape;1082;p106"/>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083" name="Google Shape;1083;p106"/>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084" name="Google Shape;1084;p106"/>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085" name="Google Shape;1085;p106"/>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Data PreProcessing</a:t>
            </a:r>
            <a:endParaRPr/>
          </a:p>
        </p:txBody>
      </p:sp>
      <p:pic>
        <p:nvPicPr>
          <p:cNvPr id="1086" name="Google Shape;1086;p106"/>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087" name="Google Shape;1087;p106"/>
          <p:cNvSpPr txBox="1"/>
          <p:nvPr/>
        </p:nvSpPr>
        <p:spPr>
          <a:xfrm>
            <a:off x="1434800" y="957525"/>
            <a:ext cx="4661100" cy="4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1088" name="Google Shape;1088;p106"/>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Tahoma"/>
                <a:ea typeface="Tahoma"/>
                <a:cs typeface="Tahoma"/>
                <a:sym typeface="Tahoma"/>
              </a:rPr>
              <a:t>What’s the business problem? </a:t>
            </a:r>
            <a:endParaRPr b="0" i="0" sz="1400" u="none" cap="none" strike="noStrike">
              <a:solidFill>
                <a:srgbClr val="FFFFFF"/>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Tahoma"/>
                <a:ea typeface="Tahoma"/>
                <a:cs typeface="Tahoma"/>
                <a:sym typeface="Tahoma"/>
              </a:rPr>
              <a:t>Why is it important for the business? </a:t>
            </a:r>
            <a:endParaRPr b="0" i="0" sz="1400" u="none" cap="none" strike="noStrike">
              <a:solidFill>
                <a:srgbClr val="FFFFFF"/>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Tahoma"/>
                <a:ea typeface="Tahoma"/>
                <a:cs typeface="Tahoma"/>
                <a:sym typeface="Tahoma"/>
              </a:rPr>
              <a:t>What is the specific goal of the project?</a:t>
            </a:r>
            <a:endParaRPr b="0" i="0" sz="1400" u="none" cap="none" strike="noStrike">
              <a:solidFill>
                <a:srgbClr val="FFFFFF"/>
              </a:solidFill>
              <a:latin typeface="Tahoma"/>
              <a:ea typeface="Tahoma"/>
              <a:cs typeface="Tahoma"/>
              <a:sym typeface="Tahoma"/>
            </a:endParaRPr>
          </a:p>
        </p:txBody>
      </p:sp>
      <p:grpSp>
        <p:nvGrpSpPr>
          <p:cNvPr id="1089" name="Google Shape;1089;p106"/>
          <p:cNvGrpSpPr/>
          <p:nvPr/>
        </p:nvGrpSpPr>
        <p:grpSpPr>
          <a:xfrm>
            <a:off x="1887384" y="1075105"/>
            <a:ext cx="2049900" cy="1787173"/>
            <a:chOff x="1007927" y="1273629"/>
            <a:chExt cx="2049900" cy="1787173"/>
          </a:xfrm>
        </p:grpSpPr>
        <p:pic>
          <p:nvPicPr>
            <p:cNvPr id="1090" name="Google Shape;1090;p106"/>
            <p:cNvPicPr preferRelativeResize="0"/>
            <p:nvPr/>
          </p:nvPicPr>
          <p:blipFill rotWithShape="1">
            <a:blip r:embed="rId7">
              <a:alphaModFix/>
            </a:blip>
            <a:srcRect b="0" l="0" r="0" t="0"/>
            <a:stretch/>
          </p:blipFill>
          <p:spPr>
            <a:xfrm>
              <a:off x="1315130" y="1273629"/>
              <a:ext cx="1435359" cy="1435359"/>
            </a:xfrm>
            <a:prstGeom prst="rect">
              <a:avLst/>
            </a:prstGeom>
            <a:noFill/>
            <a:ln>
              <a:noFill/>
            </a:ln>
          </p:spPr>
        </p:pic>
        <p:sp>
          <p:nvSpPr>
            <p:cNvPr id="1091" name="Google Shape;1091;p106"/>
            <p:cNvSpPr txBox="1"/>
            <p:nvPr/>
          </p:nvSpPr>
          <p:spPr>
            <a:xfrm>
              <a:off x="1007927" y="2722102"/>
              <a:ext cx="2049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33333"/>
                  </a:solidFill>
                  <a:latin typeface="Tahoma"/>
                  <a:ea typeface="Tahoma"/>
                  <a:cs typeface="Tahoma"/>
                  <a:sym typeface="Tahoma"/>
                </a:rPr>
                <a:t>The Challenge</a:t>
              </a:r>
              <a:endParaRPr b="0" i="0" sz="1100" u="none" cap="none" strike="noStrike">
                <a:solidFill>
                  <a:srgbClr val="333333"/>
                </a:solidFill>
                <a:latin typeface="Tahoma"/>
                <a:ea typeface="Tahoma"/>
                <a:cs typeface="Tahoma"/>
                <a:sym typeface="Tahoma"/>
              </a:endParaRPr>
            </a:p>
          </p:txBody>
        </p:sp>
      </p:grpSp>
      <p:pic>
        <p:nvPicPr>
          <p:cNvPr id="1092" name="Google Shape;1092;p106"/>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093" name="Google Shape;1093;p106"/>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094" name="Google Shape;1094;p106"/>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grpSp>
        <p:nvGrpSpPr>
          <p:cNvPr id="1095" name="Google Shape;1095;p106"/>
          <p:cNvGrpSpPr/>
          <p:nvPr/>
        </p:nvGrpSpPr>
        <p:grpSpPr>
          <a:xfrm>
            <a:off x="6900008" y="707667"/>
            <a:ext cx="4073862" cy="5516700"/>
            <a:chOff x="3731403" y="839091"/>
            <a:chExt cx="4073862" cy="5516700"/>
          </a:xfrm>
        </p:grpSpPr>
        <p:grpSp>
          <p:nvGrpSpPr>
            <p:cNvPr id="1096" name="Google Shape;1096;p106"/>
            <p:cNvGrpSpPr/>
            <p:nvPr/>
          </p:nvGrpSpPr>
          <p:grpSpPr>
            <a:xfrm>
              <a:off x="4158165" y="1273629"/>
              <a:ext cx="3647100" cy="1798597"/>
              <a:chOff x="4160493" y="1273629"/>
              <a:chExt cx="3647100" cy="1798597"/>
            </a:xfrm>
          </p:grpSpPr>
          <p:sp>
            <p:nvSpPr>
              <p:cNvPr id="1097" name="Google Shape;1097;p106"/>
              <p:cNvSpPr txBox="1"/>
              <p:nvPr/>
            </p:nvSpPr>
            <p:spPr>
              <a:xfrm>
                <a:off x="4160493" y="1935149"/>
                <a:ext cx="3647100" cy="52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333333"/>
                  </a:solidFill>
                  <a:latin typeface="Tahoma"/>
                  <a:ea typeface="Tahoma"/>
                  <a:cs typeface="Tahoma"/>
                  <a:sym typeface="Tahoma"/>
                </a:endParaRPr>
              </a:p>
              <a:p>
                <a:pPr indent="0" lvl="5"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333333"/>
                  </a:solidFill>
                  <a:latin typeface="Arial"/>
                  <a:ea typeface="Arial"/>
                  <a:cs typeface="Arial"/>
                  <a:sym typeface="Arial"/>
                </a:endParaRPr>
              </a:p>
            </p:txBody>
          </p:sp>
          <p:sp>
            <p:nvSpPr>
              <p:cNvPr id="1098" name="Google Shape;1098;p106"/>
              <p:cNvSpPr txBox="1"/>
              <p:nvPr/>
            </p:nvSpPr>
            <p:spPr>
              <a:xfrm>
                <a:off x="4782270" y="2733526"/>
                <a:ext cx="19674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D8AB4C"/>
                    </a:solidFill>
                    <a:latin typeface="Tahoma"/>
                    <a:ea typeface="Tahoma"/>
                    <a:cs typeface="Tahoma"/>
                    <a:sym typeface="Tahoma"/>
                  </a:rPr>
                  <a:t>Our Approach</a:t>
                </a:r>
                <a:endParaRPr b="0" i="0" sz="1100" u="none" cap="none" strike="noStrike">
                  <a:solidFill>
                    <a:srgbClr val="D8AB4C"/>
                  </a:solidFill>
                  <a:latin typeface="Tahoma"/>
                  <a:ea typeface="Tahoma"/>
                  <a:cs typeface="Tahoma"/>
                  <a:sym typeface="Tahoma"/>
                </a:endParaRPr>
              </a:p>
            </p:txBody>
          </p:sp>
          <p:pic>
            <p:nvPicPr>
              <p:cNvPr id="1099" name="Google Shape;1099;p106"/>
              <p:cNvPicPr preferRelativeResize="0"/>
              <p:nvPr/>
            </p:nvPicPr>
            <p:blipFill rotWithShape="1">
              <a:blip r:embed="rId8">
                <a:alphaModFix/>
              </a:blip>
              <a:srcRect b="0" l="0" r="0" t="0"/>
              <a:stretch/>
            </p:blipFill>
            <p:spPr>
              <a:xfrm>
                <a:off x="5048251" y="1273629"/>
                <a:ext cx="1435359" cy="1435359"/>
              </a:xfrm>
              <a:prstGeom prst="rect">
                <a:avLst/>
              </a:prstGeom>
              <a:noFill/>
              <a:ln>
                <a:noFill/>
              </a:ln>
            </p:spPr>
          </p:pic>
        </p:grpSp>
        <p:sp>
          <p:nvSpPr>
            <p:cNvPr id="1100" name="Google Shape;1100;p106"/>
            <p:cNvSpPr/>
            <p:nvPr/>
          </p:nvSpPr>
          <p:spPr>
            <a:xfrm>
              <a:off x="3731403" y="839091"/>
              <a:ext cx="4064400" cy="5516700"/>
            </a:xfrm>
            <a:prstGeom prst="roundRect">
              <a:avLst>
                <a:gd fmla="val 16667" name="adj"/>
              </a:avLst>
            </a:prstGeom>
            <a:noFill/>
            <a:ln cap="flat" cmpd="sng" w="57150">
              <a:solidFill>
                <a:srgbClr val="D8AB4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D8AB4C"/>
                </a:solidFill>
                <a:latin typeface="Arial"/>
                <a:ea typeface="Arial"/>
                <a:cs typeface="Arial"/>
                <a:sym typeface="Arial"/>
              </a:endParaRPr>
            </a:p>
          </p:txBody>
        </p:sp>
      </p:grpSp>
      <p:sp>
        <p:nvSpPr>
          <p:cNvPr id="1101" name="Google Shape;1101;p106"/>
          <p:cNvSpPr txBox="1"/>
          <p:nvPr/>
        </p:nvSpPr>
        <p:spPr>
          <a:xfrm>
            <a:off x="-115927" y="415424"/>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None/>
            </a:pPr>
            <a:r>
              <a:t/>
            </a:r>
            <a:endParaRPr sz="2000">
              <a:solidFill>
                <a:srgbClr val="000000"/>
              </a:solidFill>
              <a:latin typeface="Tahoma"/>
              <a:ea typeface="Tahoma"/>
              <a:cs typeface="Tahoma"/>
              <a:sym typeface="Tahoma"/>
            </a:endParaRPr>
          </a:p>
        </p:txBody>
      </p:sp>
      <p:pic>
        <p:nvPicPr>
          <p:cNvPr id="1102" name="Google Shape;1102;p106"/>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103" name="Google Shape;1103;p106"/>
          <p:cNvSpPr txBox="1"/>
          <p:nvPr/>
        </p:nvSpPr>
        <p:spPr>
          <a:xfrm>
            <a:off x="1319475" y="2897688"/>
            <a:ext cx="3185700" cy="24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ahoma"/>
                <a:ea typeface="Tahoma"/>
                <a:cs typeface="Tahoma"/>
                <a:sym typeface="Tahoma"/>
              </a:rPr>
              <a:t>Original dataset was ESG sentiment analysis</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rPr lang="en-US" sz="2000">
                <a:solidFill>
                  <a:schemeClr val="dk1"/>
                </a:solidFill>
                <a:latin typeface="Tahoma"/>
                <a:ea typeface="Tahoma"/>
                <a:cs typeface="Tahoma"/>
                <a:sym typeface="Tahoma"/>
              </a:rPr>
              <a:t>ChatGPT relabeled all rows</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p:txBody>
      </p:sp>
      <p:cxnSp>
        <p:nvCxnSpPr>
          <p:cNvPr id="1104" name="Google Shape;1104;p106"/>
          <p:cNvCxnSpPr/>
          <p:nvPr/>
        </p:nvCxnSpPr>
        <p:spPr>
          <a:xfrm>
            <a:off x="2912325" y="3666225"/>
            <a:ext cx="0" cy="483000"/>
          </a:xfrm>
          <a:prstGeom prst="straightConnector1">
            <a:avLst/>
          </a:prstGeom>
          <a:noFill/>
          <a:ln cap="flat" cmpd="sng" w="9525">
            <a:solidFill>
              <a:schemeClr val="dk2"/>
            </a:solidFill>
            <a:prstDash val="solid"/>
            <a:round/>
            <a:headEnd len="med" w="med" type="none"/>
            <a:tailEnd len="med" w="med" type="triangle"/>
          </a:ln>
        </p:spPr>
      </p:cxnSp>
      <p:sp>
        <p:nvSpPr>
          <p:cNvPr id="1105" name="Google Shape;1105;p106"/>
          <p:cNvSpPr txBox="1"/>
          <p:nvPr/>
        </p:nvSpPr>
        <p:spPr>
          <a:xfrm>
            <a:off x="7218950" y="3045500"/>
            <a:ext cx="3341100" cy="210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ahoma"/>
                <a:ea typeface="Tahoma"/>
                <a:cs typeface="Tahoma"/>
                <a:sym typeface="Tahoma"/>
              </a:rPr>
              <a:t>Sort new dataset by Date</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t/>
            </a:r>
            <a:endParaRPr sz="2000">
              <a:solidFill>
                <a:schemeClr val="dk1"/>
              </a:solidFill>
              <a:latin typeface="Tahoma"/>
              <a:ea typeface="Tahoma"/>
              <a:cs typeface="Tahoma"/>
              <a:sym typeface="Tahoma"/>
            </a:endParaRPr>
          </a:p>
          <a:p>
            <a:pPr indent="0" lvl="0" marL="0" rtl="0" algn="ctr">
              <a:spcBef>
                <a:spcPts val="0"/>
              </a:spcBef>
              <a:spcAft>
                <a:spcPts val="0"/>
              </a:spcAft>
              <a:buNone/>
            </a:pPr>
            <a:r>
              <a:rPr lang="en-US" sz="2000">
                <a:solidFill>
                  <a:schemeClr val="dk1"/>
                </a:solidFill>
                <a:latin typeface="Tahoma"/>
                <a:ea typeface="Tahoma"/>
                <a:cs typeface="Tahoma"/>
                <a:sym typeface="Tahoma"/>
              </a:rPr>
              <a:t>Train: 2022 data</a:t>
            </a:r>
            <a:endParaRPr sz="2000">
              <a:solidFill>
                <a:schemeClr val="dk1"/>
              </a:solidFill>
              <a:latin typeface="Tahoma"/>
              <a:ea typeface="Tahoma"/>
              <a:cs typeface="Tahoma"/>
              <a:sym typeface="Tahoma"/>
            </a:endParaRPr>
          </a:p>
          <a:p>
            <a:pPr indent="0" lvl="0" marL="0" rtl="0" algn="ctr">
              <a:spcBef>
                <a:spcPts val="0"/>
              </a:spcBef>
              <a:spcAft>
                <a:spcPts val="0"/>
              </a:spcAft>
              <a:buNone/>
            </a:pPr>
            <a:r>
              <a:rPr lang="en-US" sz="2000">
                <a:solidFill>
                  <a:schemeClr val="dk1"/>
                </a:solidFill>
                <a:latin typeface="Tahoma"/>
                <a:ea typeface="Tahoma"/>
                <a:cs typeface="Tahoma"/>
                <a:sym typeface="Tahoma"/>
              </a:rPr>
              <a:t>Test: 2023 data</a:t>
            </a:r>
            <a:endParaRPr sz="2000">
              <a:solidFill>
                <a:schemeClr val="dk1"/>
              </a:solidFill>
              <a:latin typeface="Tahoma"/>
              <a:ea typeface="Tahoma"/>
              <a:cs typeface="Tahoma"/>
              <a:sym typeface="Tahoma"/>
            </a:endParaRPr>
          </a:p>
        </p:txBody>
      </p:sp>
      <p:cxnSp>
        <p:nvCxnSpPr>
          <p:cNvPr id="1106" name="Google Shape;1106;p106"/>
          <p:cNvCxnSpPr/>
          <p:nvPr/>
        </p:nvCxnSpPr>
        <p:spPr>
          <a:xfrm>
            <a:off x="8889500" y="3666225"/>
            <a:ext cx="0" cy="48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07"/>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112" name="Google Shape;1112;p107"/>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113" name="Google Shape;1113;p107"/>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114" name="Google Shape;1114;p107"/>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EDA / Yahoo API</a:t>
            </a:r>
            <a:endParaRPr>
              <a:solidFill>
                <a:schemeClr val="dk1"/>
              </a:solidFill>
            </a:endParaRPr>
          </a:p>
        </p:txBody>
      </p:sp>
      <p:sp>
        <p:nvSpPr>
          <p:cNvPr id="1115" name="Google Shape;1115;p107"/>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116" name="Google Shape;1116;p107"/>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GPT Model</a:t>
            </a:r>
            <a:endParaRPr b="1">
              <a:solidFill>
                <a:schemeClr val="lt2"/>
              </a:solidFill>
              <a:latin typeface="Tahoma"/>
              <a:ea typeface="Tahoma"/>
              <a:cs typeface="Tahoma"/>
              <a:sym typeface="Tahoma"/>
            </a:endParaRPr>
          </a:p>
        </p:txBody>
      </p:sp>
      <p:sp>
        <p:nvSpPr>
          <p:cNvPr id="1117" name="Google Shape;1117;p107"/>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118" name="Google Shape;1118;p107"/>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119" name="Google Shape;1119;p107"/>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3" name="Shape 1123"/>
        <p:cNvGrpSpPr/>
        <p:nvPr/>
      </p:nvGrpSpPr>
      <p:grpSpPr>
        <a:xfrm>
          <a:off x="0" y="0"/>
          <a:ext cx="0" cy="0"/>
          <a:chOff x="0" y="0"/>
          <a:chExt cx="0" cy="0"/>
        </a:xfrm>
      </p:grpSpPr>
      <p:sp>
        <p:nvSpPr>
          <p:cNvPr id="1124" name="Google Shape;1124;p108"/>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125" name="Google Shape;1125;p108"/>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126" name="Google Shape;1126;p108"/>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127" name="Google Shape;1127;p108"/>
          <p:cNvPicPr preferRelativeResize="0"/>
          <p:nvPr/>
        </p:nvPicPr>
        <p:blipFill rotWithShape="1">
          <a:blip r:embed="rId5">
            <a:alphaModFix/>
          </a:blip>
          <a:srcRect b="0" l="0" r="0" t="0"/>
          <a:stretch/>
        </p:blipFill>
        <p:spPr>
          <a:xfrm>
            <a:off x="12973078" y="4820647"/>
            <a:ext cx="522000" cy="522000"/>
          </a:xfrm>
          <a:prstGeom prst="rect">
            <a:avLst/>
          </a:prstGeom>
          <a:noFill/>
          <a:ln>
            <a:noFill/>
          </a:ln>
        </p:spPr>
      </p:pic>
      <p:sp>
        <p:nvSpPr>
          <p:cNvPr id="1128" name="Google Shape;1128;p108"/>
          <p:cNvSpPr txBox="1"/>
          <p:nvPr>
            <p:ph idx="4294967295" type="subTitle"/>
          </p:nvPr>
        </p:nvSpPr>
        <p:spPr>
          <a:xfrm>
            <a:off x="267773" y="250399"/>
            <a:ext cx="10706100" cy="542194"/>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EDA / Yahoo API</a:t>
            </a:r>
            <a:endParaRPr b="1"/>
          </a:p>
        </p:txBody>
      </p:sp>
      <p:pic>
        <p:nvPicPr>
          <p:cNvPr id="1129" name="Google Shape;1129;p108"/>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130" name="Google Shape;1130;p108"/>
          <p:cNvSpPr txBox="1"/>
          <p:nvPr/>
        </p:nvSpPr>
        <p:spPr>
          <a:xfrm>
            <a:off x="623450" y="1097825"/>
            <a:ext cx="105174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pic>
        <p:nvPicPr>
          <p:cNvPr id="1131" name="Google Shape;1131;p108"/>
          <p:cNvPicPr preferRelativeResize="0"/>
          <p:nvPr/>
        </p:nvPicPr>
        <p:blipFill rotWithShape="1">
          <a:blip r:embed="rId7">
            <a:alphaModFix/>
          </a:blip>
          <a:srcRect b="0" l="5799" r="7243" t="0"/>
          <a:stretch/>
        </p:blipFill>
        <p:spPr>
          <a:xfrm>
            <a:off x="0" y="1120300"/>
            <a:ext cx="5907024" cy="4316100"/>
          </a:xfrm>
          <a:prstGeom prst="rect">
            <a:avLst/>
          </a:prstGeom>
          <a:noFill/>
          <a:ln>
            <a:noFill/>
          </a:ln>
        </p:spPr>
      </p:pic>
      <p:pic>
        <p:nvPicPr>
          <p:cNvPr id="1132" name="Google Shape;1132;p108"/>
          <p:cNvPicPr preferRelativeResize="0"/>
          <p:nvPr/>
        </p:nvPicPr>
        <p:blipFill rotWithShape="1">
          <a:blip r:embed="rId8">
            <a:alphaModFix/>
          </a:blip>
          <a:srcRect b="0" l="4555" r="6285" t="0"/>
          <a:stretch/>
        </p:blipFill>
        <p:spPr>
          <a:xfrm>
            <a:off x="5999805" y="1063801"/>
            <a:ext cx="6192195" cy="43159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6" name="Shape 1136"/>
        <p:cNvGrpSpPr/>
        <p:nvPr/>
      </p:nvGrpSpPr>
      <p:grpSpPr>
        <a:xfrm>
          <a:off x="0" y="0"/>
          <a:ext cx="0" cy="0"/>
          <a:chOff x="0" y="0"/>
          <a:chExt cx="0" cy="0"/>
        </a:xfrm>
      </p:grpSpPr>
      <p:sp>
        <p:nvSpPr>
          <p:cNvPr id="1137" name="Google Shape;1137;p109"/>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138" name="Google Shape;1138;p109"/>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139" name="Google Shape;1139;p109"/>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140" name="Google Shape;1140;p109"/>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141" name="Google Shape;1141;p109"/>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EDA / Yahoo API</a:t>
            </a:r>
            <a:endParaRPr b="1"/>
          </a:p>
        </p:txBody>
      </p:sp>
      <p:pic>
        <p:nvPicPr>
          <p:cNvPr id="1142" name="Google Shape;1142;p109"/>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143" name="Google Shape;1143;p109"/>
          <p:cNvSpPr txBox="1"/>
          <p:nvPr/>
        </p:nvSpPr>
        <p:spPr>
          <a:xfrm>
            <a:off x="623450" y="1097825"/>
            <a:ext cx="105174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pic>
        <p:nvPicPr>
          <p:cNvPr id="1144" name="Google Shape;1144;p109"/>
          <p:cNvPicPr preferRelativeResize="0"/>
          <p:nvPr/>
        </p:nvPicPr>
        <p:blipFill>
          <a:blip r:embed="rId7">
            <a:alphaModFix/>
          </a:blip>
          <a:stretch>
            <a:fillRect/>
          </a:stretch>
        </p:blipFill>
        <p:spPr>
          <a:xfrm>
            <a:off x="2618475" y="1214800"/>
            <a:ext cx="6004698" cy="480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10"/>
          <p:cNvSpPr txBox="1"/>
          <p:nvPr/>
        </p:nvSpPr>
        <p:spPr>
          <a:xfrm>
            <a:off x="767325" y="806113"/>
            <a:ext cx="7670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b="0" i="0" sz="1700" u="none" cap="none" strike="noStrike">
              <a:solidFill>
                <a:srgbClr val="000000"/>
              </a:solidFill>
              <a:latin typeface="Tahoma"/>
              <a:ea typeface="Tahoma"/>
              <a:cs typeface="Tahoma"/>
              <a:sym typeface="Tahoma"/>
            </a:endParaRPr>
          </a:p>
        </p:txBody>
      </p:sp>
      <p:sp>
        <p:nvSpPr>
          <p:cNvPr id="1150" name="Google Shape;1150;p110"/>
          <p:cNvSpPr txBox="1"/>
          <p:nvPr/>
        </p:nvSpPr>
        <p:spPr>
          <a:xfrm>
            <a:off x="337473" y="263912"/>
            <a:ext cx="10706100" cy="542100"/>
          </a:xfrm>
          <a:prstGeom prst="rect">
            <a:avLst/>
          </a:prstGeom>
          <a:noFill/>
          <a:ln>
            <a:noFill/>
          </a:ln>
        </p:spPr>
        <p:txBody>
          <a:bodyPr anchorCtr="0" anchor="t" bIns="45700" lIns="91425" spcFirstLastPara="1" rIns="91425" wrap="square" tIns="45700">
            <a:noAutofit/>
          </a:bodyPr>
          <a:lstStyle/>
          <a:p>
            <a:pPr indent="0" lvl="0" marL="101600" marR="0" rtl="0" algn="l">
              <a:lnSpc>
                <a:spcPct val="110000"/>
              </a:lnSpc>
              <a:spcBef>
                <a:spcPts val="1000"/>
              </a:spcBef>
              <a:spcAft>
                <a:spcPts val="0"/>
              </a:spcAft>
              <a:buClr>
                <a:schemeClr val="dk1"/>
              </a:buClr>
              <a:buSzPts val="2000"/>
              <a:buFont typeface="Arial"/>
              <a:buNone/>
            </a:pPr>
            <a:r>
              <a:rPr b="1" lang="en-US" sz="2000">
                <a:solidFill>
                  <a:schemeClr val="dk1"/>
                </a:solidFill>
                <a:latin typeface="Tahoma"/>
                <a:ea typeface="Tahoma"/>
                <a:cs typeface="Tahoma"/>
                <a:sym typeface="Tahoma"/>
              </a:rPr>
              <a:t>EDA / </a:t>
            </a:r>
            <a:r>
              <a:rPr b="1" lang="en-US" sz="2000">
                <a:solidFill>
                  <a:schemeClr val="dk1"/>
                </a:solidFill>
                <a:latin typeface="Tahoma"/>
                <a:ea typeface="Tahoma"/>
                <a:cs typeface="Tahoma"/>
                <a:sym typeface="Tahoma"/>
              </a:rPr>
              <a:t>Yahoo API</a:t>
            </a:r>
            <a:endParaRPr sz="2000">
              <a:latin typeface="Tahoma"/>
              <a:ea typeface="Tahoma"/>
              <a:cs typeface="Tahoma"/>
              <a:sym typeface="Tahoma"/>
            </a:endParaRPr>
          </a:p>
        </p:txBody>
      </p:sp>
      <p:pic>
        <p:nvPicPr>
          <p:cNvPr id="1151" name="Google Shape;1151;p110"/>
          <p:cNvPicPr preferRelativeResize="0"/>
          <p:nvPr/>
        </p:nvPicPr>
        <p:blipFill>
          <a:blip r:embed="rId3">
            <a:alphaModFix/>
          </a:blip>
          <a:stretch>
            <a:fillRect/>
          </a:stretch>
        </p:blipFill>
        <p:spPr>
          <a:xfrm>
            <a:off x="7101573" y="297163"/>
            <a:ext cx="4866200" cy="1466850"/>
          </a:xfrm>
          <a:prstGeom prst="rect">
            <a:avLst/>
          </a:prstGeom>
          <a:noFill/>
          <a:ln>
            <a:noFill/>
          </a:ln>
        </p:spPr>
      </p:pic>
      <p:pic>
        <p:nvPicPr>
          <p:cNvPr id="1152" name="Google Shape;1152;p110"/>
          <p:cNvPicPr preferRelativeResize="0"/>
          <p:nvPr/>
        </p:nvPicPr>
        <p:blipFill rotWithShape="1">
          <a:blip r:embed="rId4">
            <a:alphaModFix/>
          </a:blip>
          <a:srcRect b="0" l="4924" r="0" t="11746"/>
          <a:stretch/>
        </p:blipFill>
        <p:spPr>
          <a:xfrm>
            <a:off x="6886325" y="2543825"/>
            <a:ext cx="5081451" cy="1942100"/>
          </a:xfrm>
          <a:prstGeom prst="rect">
            <a:avLst/>
          </a:prstGeom>
          <a:noFill/>
          <a:ln>
            <a:noFill/>
          </a:ln>
        </p:spPr>
      </p:pic>
      <p:cxnSp>
        <p:nvCxnSpPr>
          <p:cNvPr id="1153" name="Google Shape;1153;p110"/>
          <p:cNvCxnSpPr/>
          <p:nvPr/>
        </p:nvCxnSpPr>
        <p:spPr>
          <a:xfrm>
            <a:off x="6343650" y="4401488"/>
            <a:ext cx="0" cy="469200"/>
          </a:xfrm>
          <a:prstGeom prst="straightConnector1">
            <a:avLst/>
          </a:prstGeom>
          <a:noFill/>
          <a:ln cap="flat" cmpd="sng" w="9525">
            <a:solidFill>
              <a:schemeClr val="dk2"/>
            </a:solidFill>
            <a:prstDash val="solid"/>
            <a:round/>
            <a:headEnd len="med" w="med" type="none"/>
            <a:tailEnd len="med" w="med" type="triangle"/>
          </a:ln>
        </p:spPr>
      </p:cxnSp>
      <p:sp>
        <p:nvSpPr>
          <p:cNvPr id="1154" name="Google Shape;1154;p110"/>
          <p:cNvSpPr txBox="1"/>
          <p:nvPr/>
        </p:nvSpPr>
        <p:spPr>
          <a:xfrm>
            <a:off x="516575" y="806113"/>
            <a:ext cx="6585000" cy="185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ahoma"/>
              <a:buChar char="●"/>
            </a:pPr>
            <a:r>
              <a:rPr lang="en-US" sz="1800">
                <a:solidFill>
                  <a:schemeClr val="dk1"/>
                </a:solidFill>
                <a:latin typeface="Tahoma"/>
                <a:ea typeface="Tahoma"/>
                <a:cs typeface="Tahoma"/>
                <a:sym typeface="Tahoma"/>
              </a:rPr>
              <a:t>Used adjusted date dataset to pull stock information using the Yahoo Finance API </a:t>
            </a:r>
            <a:endParaRPr sz="1800">
              <a:solidFill>
                <a:schemeClr val="dk1"/>
              </a:solidFill>
              <a:latin typeface="Tahoma"/>
              <a:ea typeface="Tahoma"/>
              <a:cs typeface="Tahoma"/>
              <a:sym typeface="Tahoma"/>
            </a:endParaRPr>
          </a:p>
          <a:p>
            <a:pPr indent="-342900" lvl="0" marL="457200" rtl="0" algn="l">
              <a:spcBef>
                <a:spcPts val="0"/>
              </a:spcBef>
              <a:spcAft>
                <a:spcPts val="0"/>
              </a:spcAft>
              <a:buClr>
                <a:schemeClr val="dk1"/>
              </a:buClr>
              <a:buSzPts val="1800"/>
              <a:buFont typeface="Tahoma"/>
              <a:buChar char="●"/>
            </a:pPr>
            <a:r>
              <a:rPr lang="en-US" sz="1800">
                <a:solidFill>
                  <a:schemeClr val="dk1"/>
                </a:solidFill>
                <a:latin typeface="Tahoma"/>
                <a:ea typeface="Tahoma"/>
                <a:cs typeface="Tahoma"/>
                <a:sym typeface="Tahoma"/>
              </a:rPr>
              <a:t>Identified the unique tickers relevant to our analysis</a:t>
            </a:r>
            <a:endParaRPr sz="1800">
              <a:solidFill>
                <a:schemeClr val="dk1"/>
              </a:solidFill>
              <a:latin typeface="Tahoma"/>
              <a:ea typeface="Tahoma"/>
              <a:cs typeface="Tahoma"/>
              <a:sym typeface="Tahoma"/>
            </a:endParaRPr>
          </a:p>
          <a:p>
            <a:pPr indent="-342900" lvl="0" marL="457200" rtl="0" algn="l">
              <a:spcBef>
                <a:spcPts val="0"/>
              </a:spcBef>
              <a:spcAft>
                <a:spcPts val="0"/>
              </a:spcAft>
              <a:buClr>
                <a:schemeClr val="dk1"/>
              </a:buClr>
              <a:buSzPts val="1800"/>
              <a:buFont typeface="Tahoma"/>
              <a:buChar char="●"/>
            </a:pPr>
            <a:r>
              <a:rPr lang="en-US" sz="1800">
                <a:solidFill>
                  <a:schemeClr val="dk1"/>
                </a:solidFill>
                <a:latin typeface="Tahoma"/>
                <a:ea typeface="Tahoma"/>
                <a:cs typeface="Tahoma"/>
                <a:sym typeface="Tahoma"/>
              </a:rPr>
              <a:t>Used the API to pull stock information on our desired Tickers and merged data (ChatGPT </a:t>
            </a:r>
            <a:r>
              <a:rPr lang="en-US" sz="1800">
                <a:solidFill>
                  <a:schemeClr val="dk1"/>
                </a:solidFill>
                <a:latin typeface="Tahoma"/>
                <a:ea typeface="Tahoma"/>
                <a:cs typeface="Tahoma"/>
                <a:sym typeface="Tahoma"/>
              </a:rPr>
              <a:t>labels + stock data)</a:t>
            </a:r>
            <a:endParaRPr sz="1800">
              <a:solidFill>
                <a:schemeClr val="dk1"/>
              </a:solidFill>
              <a:latin typeface="Tahoma"/>
              <a:ea typeface="Tahoma"/>
              <a:cs typeface="Tahoma"/>
              <a:sym typeface="Tahoma"/>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155" name="Google Shape;1155;p110"/>
          <p:cNvSpPr txBox="1"/>
          <p:nvPr/>
        </p:nvSpPr>
        <p:spPr>
          <a:xfrm>
            <a:off x="1263050" y="5903300"/>
            <a:ext cx="76704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pic>
        <p:nvPicPr>
          <p:cNvPr id="1156" name="Google Shape;1156;p110"/>
          <p:cNvPicPr preferRelativeResize="0"/>
          <p:nvPr/>
        </p:nvPicPr>
        <p:blipFill>
          <a:blip r:embed="rId5">
            <a:alphaModFix/>
          </a:blip>
          <a:stretch>
            <a:fillRect/>
          </a:stretch>
        </p:blipFill>
        <p:spPr>
          <a:xfrm>
            <a:off x="1382075" y="5116675"/>
            <a:ext cx="9923162" cy="1613125"/>
          </a:xfrm>
          <a:prstGeom prst="rect">
            <a:avLst/>
          </a:prstGeom>
          <a:noFill/>
          <a:ln>
            <a:noFill/>
          </a:ln>
        </p:spPr>
      </p:pic>
      <p:sp>
        <p:nvSpPr>
          <p:cNvPr id="1157" name="Google Shape;1157;p110"/>
          <p:cNvSpPr txBox="1"/>
          <p:nvPr/>
        </p:nvSpPr>
        <p:spPr>
          <a:xfrm>
            <a:off x="6096000" y="2874225"/>
            <a:ext cx="4953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Tahoma"/>
                <a:ea typeface="Tahoma"/>
                <a:cs typeface="Tahoma"/>
                <a:sym typeface="Tahoma"/>
              </a:rPr>
              <a:t> +</a:t>
            </a:r>
            <a:endParaRPr sz="2600">
              <a:solidFill>
                <a:schemeClr val="dk1"/>
              </a:solidFill>
              <a:latin typeface="Tahoma"/>
              <a:ea typeface="Tahoma"/>
              <a:cs typeface="Tahoma"/>
              <a:sym typeface="Tahoma"/>
            </a:endParaRPr>
          </a:p>
        </p:txBody>
      </p:sp>
      <p:pic>
        <p:nvPicPr>
          <p:cNvPr id="1158" name="Google Shape;1158;p110"/>
          <p:cNvPicPr preferRelativeResize="0"/>
          <p:nvPr/>
        </p:nvPicPr>
        <p:blipFill>
          <a:blip r:embed="rId6">
            <a:alphaModFix/>
          </a:blip>
          <a:stretch>
            <a:fillRect/>
          </a:stretch>
        </p:blipFill>
        <p:spPr>
          <a:xfrm>
            <a:off x="163875" y="2609100"/>
            <a:ext cx="5684475" cy="20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11"/>
          <p:cNvSpPr txBox="1"/>
          <p:nvPr>
            <p:ph type="title"/>
          </p:nvPr>
        </p:nvSpPr>
        <p:spPr>
          <a:xfrm>
            <a:off x="420450" y="-201174"/>
            <a:ext cx="11351100" cy="1024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ahoma"/>
              <a:buNone/>
            </a:pPr>
            <a:r>
              <a:rPr lang="en-US"/>
              <a:t>Agenda</a:t>
            </a:r>
            <a:endParaRPr/>
          </a:p>
        </p:txBody>
      </p:sp>
      <p:sp>
        <p:nvSpPr>
          <p:cNvPr id="1164" name="Google Shape;1164;p111"/>
          <p:cNvSpPr txBox="1"/>
          <p:nvPr/>
        </p:nvSpPr>
        <p:spPr>
          <a:xfrm>
            <a:off x="6171393" y="7295449"/>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sp>
        <p:nvSpPr>
          <p:cNvPr id="1165" name="Google Shape;1165;p111"/>
          <p:cNvSpPr txBox="1"/>
          <p:nvPr/>
        </p:nvSpPr>
        <p:spPr>
          <a:xfrm>
            <a:off x="494881" y="1795105"/>
            <a:ext cx="28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Data PreProcessing</a:t>
            </a:r>
            <a:endParaRPr>
              <a:solidFill>
                <a:schemeClr val="lt2"/>
              </a:solidFill>
            </a:endParaRPr>
          </a:p>
        </p:txBody>
      </p:sp>
      <p:sp>
        <p:nvSpPr>
          <p:cNvPr id="1166" name="Google Shape;1166;p111"/>
          <p:cNvSpPr txBox="1"/>
          <p:nvPr/>
        </p:nvSpPr>
        <p:spPr>
          <a:xfrm>
            <a:off x="494881" y="235476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EDA / Yahoo API</a:t>
            </a:r>
            <a:endParaRPr/>
          </a:p>
        </p:txBody>
      </p:sp>
      <p:sp>
        <p:nvSpPr>
          <p:cNvPr id="1167" name="Google Shape;1167;p111"/>
          <p:cNvSpPr txBox="1"/>
          <p:nvPr/>
        </p:nvSpPr>
        <p:spPr>
          <a:xfrm>
            <a:off x="494882" y="400748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BERT / FinBERT Model</a:t>
            </a:r>
            <a:endParaRPr/>
          </a:p>
        </p:txBody>
      </p:sp>
      <p:sp>
        <p:nvSpPr>
          <p:cNvPr id="1168" name="Google Shape;1168;p111"/>
          <p:cNvSpPr txBox="1"/>
          <p:nvPr/>
        </p:nvSpPr>
        <p:spPr>
          <a:xfrm>
            <a:off x="494882" y="2914425"/>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dk1"/>
                </a:solidFill>
                <a:latin typeface="Tahoma"/>
                <a:ea typeface="Tahoma"/>
                <a:cs typeface="Tahoma"/>
                <a:sym typeface="Tahoma"/>
              </a:rPr>
              <a:t>GPT Model</a:t>
            </a:r>
            <a:endParaRPr b="1">
              <a:solidFill>
                <a:schemeClr val="dk1"/>
              </a:solidFill>
              <a:latin typeface="Tahoma"/>
              <a:ea typeface="Tahoma"/>
              <a:cs typeface="Tahoma"/>
              <a:sym typeface="Tahoma"/>
            </a:endParaRPr>
          </a:p>
        </p:txBody>
      </p:sp>
      <p:sp>
        <p:nvSpPr>
          <p:cNvPr id="1169" name="Google Shape;1169;p111"/>
          <p:cNvSpPr txBox="1"/>
          <p:nvPr/>
        </p:nvSpPr>
        <p:spPr>
          <a:xfrm>
            <a:off x="494881" y="4567143"/>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DDDDDD"/>
                </a:solidFill>
                <a:latin typeface="Tahoma"/>
                <a:ea typeface="Tahoma"/>
                <a:cs typeface="Tahoma"/>
                <a:sym typeface="Tahoma"/>
              </a:rPr>
              <a:t>AlphaLens</a:t>
            </a:r>
            <a:r>
              <a:rPr b="1" lang="en-US" sz="1800">
                <a:solidFill>
                  <a:schemeClr val="lt2"/>
                </a:solidFill>
                <a:latin typeface="Tahoma"/>
                <a:ea typeface="Tahoma"/>
                <a:cs typeface="Tahoma"/>
                <a:sym typeface="Tahoma"/>
              </a:rPr>
              <a:t> / BackTesting</a:t>
            </a:r>
            <a:endParaRPr/>
          </a:p>
        </p:txBody>
      </p:sp>
      <p:sp>
        <p:nvSpPr>
          <p:cNvPr id="1170" name="Google Shape;1170;p111"/>
          <p:cNvSpPr txBox="1"/>
          <p:nvPr/>
        </p:nvSpPr>
        <p:spPr>
          <a:xfrm>
            <a:off x="494875" y="5126825"/>
            <a:ext cx="26901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2"/>
                </a:solidFill>
                <a:latin typeface="Tahoma"/>
                <a:ea typeface="Tahoma"/>
                <a:cs typeface="Tahoma"/>
                <a:sym typeface="Tahoma"/>
              </a:rPr>
              <a:t>Portfolio</a:t>
            </a:r>
            <a:endParaRPr>
              <a:solidFill>
                <a:schemeClr val="dk1"/>
              </a:solidFill>
            </a:endParaRPr>
          </a:p>
          <a:p>
            <a:pPr indent="0" lvl="0" marL="0" rtl="0" algn="l">
              <a:spcBef>
                <a:spcPts val="0"/>
              </a:spcBef>
              <a:spcAft>
                <a:spcPts val="0"/>
              </a:spcAft>
              <a:buNone/>
            </a:pPr>
            <a:r>
              <a:t/>
            </a:r>
            <a:endParaRPr sz="1800">
              <a:solidFill>
                <a:schemeClr val="dk1"/>
              </a:solidFill>
              <a:latin typeface="Tahoma"/>
              <a:ea typeface="Tahoma"/>
              <a:cs typeface="Tahoma"/>
              <a:sym typeface="Tahoma"/>
            </a:endParaRPr>
          </a:p>
        </p:txBody>
      </p:sp>
      <p:sp>
        <p:nvSpPr>
          <p:cNvPr id="1171" name="Google Shape;1171;p111"/>
          <p:cNvSpPr txBox="1"/>
          <p:nvPr/>
        </p:nvSpPr>
        <p:spPr>
          <a:xfrm>
            <a:off x="481157" y="3454150"/>
            <a:ext cx="711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chemeClr val="lt2"/>
                </a:solidFill>
                <a:latin typeface="Tahoma"/>
                <a:ea typeface="Tahoma"/>
                <a:cs typeface="Tahoma"/>
                <a:sym typeface="Tahoma"/>
              </a:rPr>
              <a:t>RNN Model</a:t>
            </a:r>
            <a:endParaRPr b="1">
              <a:solidFill>
                <a:schemeClr val="lt2"/>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5" name="Shape 1175"/>
        <p:cNvGrpSpPr/>
        <p:nvPr/>
      </p:nvGrpSpPr>
      <p:grpSpPr>
        <a:xfrm>
          <a:off x="0" y="0"/>
          <a:ext cx="0" cy="0"/>
          <a:chOff x="0" y="0"/>
          <a:chExt cx="0" cy="0"/>
        </a:xfrm>
      </p:grpSpPr>
      <p:sp>
        <p:nvSpPr>
          <p:cNvPr id="1176" name="Google Shape;1176;p112"/>
          <p:cNvSpPr txBox="1"/>
          <p:nvPr/>
        </p:nvSpPr>
        <p:spPr>
          <a:xfrm>
            <a:off x="1658422" y="7447863"/>
            <a:ext cx="7670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What’s the business problem?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Why is it important for the business? </a:t>
            </a:r>
            <a:endParaRPr b="0" i="0" sz="1400" u="none" cap="none" strike="noStrike">
              <a:solidFill>
                <a:schemeClr val="lt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ahoma"/>
                <a:ea typeface="Tahoma"/>
                <a:cs typeface="Tahoma"/>
                <a:sym typeface="Tahoma"/>
              </a:rPr>
              <a:t>What is the specific goal of the project?</a:t>
            </a:r>
            <a:endParaRPr b="0" i="0" sz="1400" u="none" cap="none" strike="noStrike">
              <a:solidFill>
                <a:schemeClr val="lt1"/>
              </a:solidFill>
              <a:latin typeface="Tahoma"/>
              <a:ea typeface="Tahoma"/>
              <a:cs typeface="Tahoma"/>
              <a:sym typeface="Tahoma"/>
            </a:endParaRPr>
          </a:p>
        </p:txBody>
      </p:sp>
      <p:pic>
        <p:nvPicPr>
          <p:cNvPr id="1177" name="Google Shape;1177;p112"/>
          <p:cNvPicPr preferRelativeResize="0"/>
          <p:nvPr/>
        </p:nvPicPr>
        <p:blipFill rotWithShape="1">
          <a:blip r:embed="rId3">
            <a:alphaModFix/>
          </a:blip>
          <a:srcRect b="0" l="0" r="0" t="0"/>
          <a:stretch/>
        </p:blipFill>
        <p:spPr>
          <a:xfrm>
            <a:off x="12968721" y="3016722"/>
            <a:ext cx="523219" cy="523219"/>
          </a:xfrm>
          <a:prstGeom prst="rect">
            <a:avLst/>
          </a:prstGeom>
          <a:noFill/>
          <a:ln>
            <a:noFill/>
          </a:ln>
        </p:spPr>
      </p:pic>
      <p:pic>
        <p:nvPicPr>
          <p:cNvPr id="1178" name="Google Shape;1178;p112"/>
          <p:cNvPicPr preferRelativeResize="0"/>
          <p:nvPr/>
        </p:nvPicPr>
        <p:blipFill rotWithShape="1">
          <a:blip r:embed="rId4">
            <a:alphaModFix/>
          </a:blip>
          <a:srcRect b="0" l="0" r="0" t="0"/>
          <a:stretch/>
        </p:blipFill>
        <p:spPr>
          <a:xfrm>
            <a:off x="12978239" y="1075092"/>
            <a:ext cx="523220" cy="523220"/>
          </a:xfrm>
          <a:prstGeom prst="rect">
            <a:avLst/>
          </a:prstGeom>
          <a:noFill/>
          <a:ln>
            <a:noFill/>
          </a:ln>
        </p:spPr>
      </p:pic>
      <p:pic>
        <p:nvPicPr>
          <p:cNvPr id="1179" name="Google Shape;1179;p112"/>
          <p:cNvPicPr preferRelativeResize="0"/>
          <p:nvPr/>
        </p:nvPicPr>
        <p:blipFill rotWithShape="1">
          <a:blip r:embed="rId5">
            <a:alphaModFix/>
          </a:blip>
          <a:srcRect b="0" l="0" r="0" t="0"/>
          <a:stretch/>
        </p:blipFill>
        <p:spPr>
          <a:xfrm>
            <a:off x="12973078" y="4820647"/>
            <a:ext cx="522001" cy="522001"/>
          </a:xfrm>
          <a:prstGeom prst="rect">
            <a:avLst/>
          </a:prstGeom>
          <a:noFill/>
          <a:ln>
            <a:noFill/>
          </a:ln>
        </p:spPr>
      </p:pic>
      <p:sp>
        <p:nvSpPr>
          <p:cNvPr id="1180" name="Google Shape;1180;p112"/>
          <p:cNvSpPr txBox="1"/>
          <p:nvPr>
            <p:ph idx="4294967295" type="subTitle"/>
          </p:nvPr>
        </p:nvSpPr>
        <p:spPr>
          <a:xfrm>
            <a:off x="267773" y="250399"/>
            <a:ext cx="10706100" cy="542100"/>
          </a:xfrm>
          <a:prstGeom prst="rect">
            <a:avLst/>
          </a:prstGeom>
          <a:noFill/>
          <a:ln>
            <a:noFill/>
          </a:ln>
        </p:spPr>
        <p:txBody>
          <a:bodyPr anchorCtr="0" anchor="b" bIns="45700" lIns="91425" spcFirstLastPara="1" rIns="91425" wrap="square" tIns="45700">
            <a:noAutofit/>
          </a:bodyPr>
          <a:lstStyle/>
          <a:p>
            <a:pPr indent="-355600" lvl="0" marL="457200" rtl="0" algn="l">
              <a:lnSpc>
                <a:spcPct val="110000"/>
              </a:lnSpc>
              <a:spcBef>
                <a:spcPts val="1000"/>
              </a:spcBef>
              <a:spcAft>
                <a:spcPts val="0"/>
              </a:spcAft>
              <a:buClr>
                <a:schemeClr val="dk1"/>
              </a:buClr>
              <a:buSzPts val="2000"/>
              <a:buNone/>
            </a:pPr>
            <a:r>
              <a:rPr b="1" lang="en-US"/>
              <a:t>GPT Model</a:t>
            </a:r>
            <a:endParaRPr b="1"/>
          </a:p>
        </p:txBody>
      </p:sp>
      <p:pic>
        <p:nvPicPr>
          <p:cNvPr id="1181" name="Google Shape;1181;p112"/>
          <p:cNvPicPr preferRelativeResize="0"/>
          <p:nvPr/>
        </p:nvPicPr>
        <p:blipFill rotWithShape="1">
          <a:blip r:embed="rId6">
            <a:alphaModFix/>
          </a:blip>
          <a:srcRect b="0" l="0" r="0" t="0"/>
          <a:stretch/>
        </p:blipFill>
        <p:spPr>
          <a:xfrm>
            <a:off x="8850920" y="6295126"/>
            <a:ext cx="3341077" cy="551543"/>
          </a:xfrm>
          <a:prstGeom prst="rect">
            <a:avLst/>
          </a:prstGeom>
          <a:noFill/>
          <a:ln>
            <a:noFill/>
          </a:ln>
        </p:spPr>
      </p:pic>
      <p:sp>
        <p:nvSpPr>
          <p:cNvPr id="1182" name="Google Shape;1182;p112"/>
          <p:cNvSpPr txBox="1"/>
          <p:nvPr/>
        </p:nvSpPr>
        <p:spPr>
          <a:xfrm>
            <a:off x="623450" y="1097825"/>
            <a:ext cx="105174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endParaRPr>
          </a:p>
        </p:txBody>
      </p:sp>
      <p:sp>
        <p:nvSpPr>
          <p:cNvPr id="1183" name="Google Shape;1183;p112"/>
          <p:cNvSpPr txBox="1"/>
          <p:nvPr/>
        </p:nvSpPr>
        <p:spPr>
          <a:xfrm>
            <a:off x="666775" y="1009925"/>
            <a:ext cx="9908100" cy="46593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700"/>
              <a:buFont typeface="Roboto"/>
              <a:buNone/>
            </a:pPr>
            <a:r>
              <a:rPr b="1" lang="en-US" sz="1700">
                <a:solidFill>
                  <a:schemeClr val="dk1"/>
                </a:solidFill>
                <a:latin typeface="Tahoma"/>
                <a:ea typeface="Tahoma"/>
                <a:cs typeface="Tahoma"/>
                <a:sym typeface="Tahoma"/>
              </a:rPr>
              <a:t>Purpose</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Used the GPT-3.5 to analyze the sentiment of text data.</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Classified the data as positive, negative, or neutral.</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Data Handling</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Split the data into two sets: 80% for training and 20% for testing.</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Sentiment Analysis Function</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The text was sent to GPT-3.5 to perform sentiment analysis (positive, negative, or neutral).</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Roboto"/>
              <a:buNone/>
            </a:pPr>
            <a:r>
              <a:rPr b="1" lang="en-US" sz="1700">
                <a:solidFill>
                  <a:schemeClr val="dk1"/>
                </a:solidFill>
                <a:latin typeface="Tahoma"/>
                <a:ea typeface="Tahoma"/>
                <a:cs typeface="Tahoma"/>
                <a:sym typeface="Tahoma"/>
              </a:rPr>
              <a:t>Evaluating Accuracy</a:t>
            </a:r>
            <a:r>
              <a:rPr lang="en-US" sz="1700">
                <a:solidFill>
                  <a:schemeClr val="dk1"/>
                </a:solidFill>
                <a:latin typeface="Tahoma"/>
                <a:ea typeface="Tahoma"/>
                <a:cs typeface="Tahoma"/>
                <a:sym typeface="Tahoma"/>
              </a:rPr>
              <a: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Compared GPT-3.5’s sentiment predictions with the actual labels from the dataset.</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It calculated the accuracy of the model, which reflects how often GPT-3.5’s predictions were correct.</a:t>
            </a:r>
            <a:endParaRPr sz="1700">
              <a:solidFill>
                <a:schemeClr val="dk1"/>
              </a:solidFill>
              <a:latin typeface="Tahoma"/>
              <a:ea typeface="Tahoma"/>
              <a:cs typeface="Tahoma"/>
              <a:sym typeface="Tahoma"/>
            </a:endParaRPr>
          </a:p>
          <a:p>
            <a:pPr indent="-228600" lvl="0" marL="457200" rtl="0" algn="l">
              <a:lnSpc>
                <a:spcPct val="115000"/>
              </a:lnSpc>
              <a:spcBef>
                <a:spcPts val="0"/>
              </a:spcBef>
              <a:spcAft>
                <a:spcPts val="0"/>
              </a:spcAft>
              <a:buClr>
                <a:schemeClr val="dk1"/>
              </a:buClr>
              <a:buSzPts val="1700"/>
              <a:buFont typeface="Tahoma"/>
              <a:buNone/>
            </a:pPr>
            <a:r>
              <a:rPr b="1" lang="en-US" sz="1700">
                <a:solidFill>
                  <a:schemeClr val="dk1"/>
                </a:solidFill>
                <a:latin typeface="Tahoma"/>
                <a:ea typeface="Tahoma"/>
                <a:cs typeface="Tahoma"/>
                <a:sym typeface="Tahoma"/>
              </a:rPr>
              <a:t>Results</a:t>
            </a:r>
            <a:endParaRPr sz="1700">
              <a:solidFill>
                <a:schemeClr val="dk1"/>
              </a:solidFill>
              <a:latin typeface="Tahoma"/>
              <a:ea typeface="Tahoma"/>
              <a:cs typeface="Tahoma"/>
              <a:sym typeface="Tahoma"/>
            </a:endParaRPr>
          </a:p>
          <a:p>
            <a:pPr indent="-336550" lvl="1" marL="914400" rtl="0" algn="l">
              <a:lnSpc>
                <a:spcPct val="115000"/>
              </a:lnSpc>
              <a:spcBef>
                <a:spcPts val="0"/>
              </a:spcBef>
              <a:spcAft>
                <a:spcPts val="0"/>
              </a:spcAft>
              <a:buClr>
                <a:schemeClr val="dk1"/>
              </a:buClr>
              <a:buSzPts val="1700"/>
              <a:buFont typeface="Tahoma"/>
              <a:buChar char="●"/>
            </a:pPr>
            <a:r>
              <a:rPr lang="en-US" sz="1700">
                <a:solidFill>
                  <a:schemeClr val="dk1"/>
                </a:solidFill>
                <a:latin typeface="Tahoma"/>
                <a:ea typeface="Tahoma"/>
                <a:cs typeface="Tahoma"/>
                <a:sym typeface="Tahoma"/>
              </a:rPr>
              <a:t>When compared with the sentiment provided in the data set, the model provided an accuracy of 37%</a:t>
            </a:r>
            <a:endParaRPr b="1" sz="17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