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4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3kDc9M2kqE?feature=oembed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74169BD4-722B-5577-1050-CC4F803C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122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8E013-2BDD-4FD4-5F33-A1DC21B15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1" y="647700"/>
            <a:ext cx="4291920" cy="1152525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200" dirty="0"/>
              <a:t>Mrs. Valencia’s MOY PEEPS Data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0145E-D0F8-FF27-BFC1-CA4A24EE8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800225"/>
            <a:ext cx="4291920" cy="4181475"/>
          </a:xfrm>
        </p:spPr>
        <p:txBody>
          <a:bodyPr>
            <a:normAutofit/>
          </a:bodyPr>
          <a:lstStyle/>
          <a:p>
            <a:r>
              <a:rPr lang="en-US" b="1" dirty="0"/>
              <a:t>-Increased learner engagement during whole group activities</a:t>
            </a:r>
          </a:p>
          <a:p>
            <a:r>
              <a:rPr lang="en-US" b="1" dirty="0"/>
              <a:t>- Increased use of functional verbal and nonverbal communication between teacher and students.</a:t>
            </a:r>
          </a:p>
          <a:p>
            <a:r>
              <a:rPr lang="en-US" b="1" dirty="0"/>
              <a:t>-3/5 eligible students have successfully completed STAR testing for the winter compared to 1/3 completing fall testing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44A057-E7B9-BE7B-929E-501839916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36529"/>
              </p:ext>
            </p:extLst>
          </p:nvPr>
        </p:nvGraphicFramePr>
        <p:xfrm>
          <a:off x="5729392" y="2137206"/>
          <a:ext cx="5672832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0944">
                  <a:extLst>
                    <a:ext uri="{9D8B030D-6E8A-4147-A177-3AD203B41FA5}">
                      <a16:colId xmlns:a16="http://schemas.microsoft.com/office/drawing/2014/main" val="2848928447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1306577593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1304116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Projected EOY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7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2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620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91D4CF-9FAC-F7E7-4CE1-D6E9FD4D4B44}"/>
              </a:ext>
            </a:extLst>
          </p:cNvPr>
          <p:cNvSpPr txBox="1"/>
          <p:nvPr/>
        </p:nvSpPr>
        <p:spPr>
          <a:xfrm>
            <a:off x="7473855" y="1637603"/>
            <a:ext cx="218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MOY STAR SCORES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F71B4-BB2B-A3EC-ACE7-299C343F80DB}"/>
              </a:ext>
            </a:extLst>
          </p:cNvPr>
          <p:cNvSpPr txBox="1"/>
          <p:nvPr/>
        </p:nvSpPr>
        <p:spPr>
          <a:xfrm>
            <a:off x="5587320" y="3986568"/>
            <a:ext cx="6726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Goals moving forward</a:t>
            </a:r>
          </a:p>
          <a:p>
            <a:r>
              <a:rPr lang="en-US" b="1" dirty="0"/>
              <a:t>-Continue working on social emotional learning and IEP goals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Get all eligible students to complete EOY STAR testing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Students A and C will be pushed based on projected EOY scores.</a:t>
            </a:r>
          </a:p>
        </p:txBody>
      </p:sp>
      <p:pic>
        <p:nvPicPr>
          <p:cNvPr id="13" name="Online Media 12" title="Panic! At the Disco - High Hopes (Audio)">
            <a:hlinkClick r:id="" action="ppaction://media"/>
            <a:extLst>
              <a:ext uri="{FF2B5EF4-FFF2-40B4-BE49-F238E27FC236}">
                <a16:creationId xmlns:a16="http://schemas.microsoft.com/office/drawing/2014/main" id="{230A1B8D-4CE2-365A-F9CD-B7996398A8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288917" y="86338"/>
            <a:ext cx="80983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tation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104</Words>
  <Application>Microsoft Office PowerPoint</Application>
  <PresentationFormat>Widescreen</PresentationFormat>
  <Paragraphs>21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Grandview</vt:lpstr>
      <vt:lpstr>Grandview Display</vt:lpstr>
      <vt:lpstr>CitationVTI</vt:lpstr>
      <vt:lpstr>Mrs. Valencia’s MOY PEEPS Data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Mrs. Valencia’s MOY PEEPS Data</dc:title>
  <dc:creator>Valencia, Kaitlynn</dc:creator>
  <cp:lastModifiedBy>Valencia, Silvestre</cp:lastModifiedBy>
  <cp:revision>1</cp:revision>
  <dcterms:created xsi:type="dcterms:W3CDTF">2025-01-17T16:37:42Z</dcterms:created>
  <dcterms:modified xsi:type="dcterms:W3CDTF">2025-01-17T17:07:56Z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wen_update">
    <vt:bool>true</vt:bool>
  </property>
</Properties>
</file>