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A3-6665-6E40-FFEB-307FEBC0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67608-B8A7-71EA-E2A3-1FE04E57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0EC6-B85D-D6FF-CAEF-2C9C0A5E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C8DD-38CC-DDE7-C251-BFD9ABC3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5016-14B6-73E3-B7D2-B49A949A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54B-8FD6-744D-C4CA-064CF330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6ECB9-F1D1-F68F-FB41-27BB393B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8E76-B962-C78D-3BF1-F3BEA70B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3788-AB40-954A-B5D2-F9B41E88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4AF4-61B6-C45A-70A8-3E3A9275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E3FDD-83C4-2AEF-3B6D-A92C1E2E2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A891-686C-3327-D99D-88E338D67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6D7E-90E3-598E-47ED-A46E8639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BB91-A340-308D-212B-D541B22D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023B-CD1B-8664-CBAC-4C23CCB5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4158-F5AB-A9F6-4D7A-860E4B8E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01E3-98BC-8808-A1FF-35F32108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F7A6-6D2D-B8A7-437D-410EA02B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E6EF-4492-ACAB-43CE-CB16B4DD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8FAE1-EB6F-B18C-842C-94D157CC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626-69A9-E0AB-7309-323C8619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E8B84-7821-59A5-F66A-76B750C9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13D8-E8A2-5CCF-1B8E-A1F20BF6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3497-EDC7-68F4-8300-022EC511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5ADB5-6BE7-F068-169D-81CB70A4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1C74-CE00-F6FE-4412-4E9FF4C6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852B-832A-9378-9CF6-5D465B84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E2D8-11D4-B821-4F1D-75797BA7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F0F11-F9BE-EBC5-11FE-7A2D6D1B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022B1-BED7-B3C7-07D6-7629BB5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9AAC-C7CD-499C-2046-8C51DC21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B053-6C37-3B47-1210-24E852A2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747D-0053-9E36-6FD0-09ABA239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602D3-79E2-169B-6CE6-A947CDD5D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62D5A-C47D-A307-EF50-AAB9AB7F1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393F0-8D09-BD91-E285-74D53C18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66158-5EB9-B91C-FED8-A5882E06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E808F-4E0E-461D-6E5E-13AF04A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BC21-3790-19B7-B523-453D6B12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6E0C-EC9B-F0B8-43AE-070C911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0D2F1-0332-5892-8463-E1A0CD38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31FC8-6AE8-CC02-9A31-98AFDA19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72A4-346A-7BBA-F6D4-D47249DF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7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808AD-0BDB-A588-7E06-3F8D64AB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E5A62-BD69-F149-18CA-F993CF1E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6CB1-C2E6-57F0-EFF0-D88AEE87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8F03-067D-BC0C-38E6-9D405F2C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8999-486D-4652-A1A0-36D5D376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6178E-DD5A-2932-05F9-7ADE6124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425BC-5976-EE8F-E88D-71D5329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AC67-6D25-A8A9-A7D8-CED423F6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8A9C-6B60-F34C-21AD-33C1DE32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3CE8-6C5F-4754-B6C4-E2F59B23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A4EED-319D-4D83-429B-B395B1D5A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D12AE-3B4E-59DA-0C55-576B09F9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483D-19D8-24A2-8D7B-991F6823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F85AD-F892-754D-4A52-E9595DFA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A445-761F-E4CE-FC80-A2F5DC63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9CC5-267A-0DE6-10E5-8F89FB1F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D51B8-78FB-4F8C-FA9A-02845E59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C42B-58FA-0C28-A329-93BB5E75F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F3B61-D2B9-844A-A6AE-069DB50E1862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1737-D6FF-F801-4C6E-2951C5C3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F461-0080-7F82-DD78-C7A99A2D5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BB3D-7192-2B49-B056-C03477B62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0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87B9C-564A-AF2E-605E-75ADB18B92C5}"/>
              </a:ext>
            </a:extLst>
          </p:cNvPr>
          <p:cNvSpPr txBox="1"/>
          <p:nvPr/>
        </p:nvSpPr>
        <p:spPr>
          <a:xfrm>
            <a:off x="1426029" y="1436914"/>
            <a:ext cx="23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</a:t>
            </a:r>
            <a:r>
              <a:rPr lang="en-US"/>
              <a:t>from PowerPoint</a:t>
            </a:r>
          </a:p>
        </p:txBody>
      </p:sp>
    </p:spTree>
    <p:extLst>
      <p:ext uri="{BB962C8B-B14F-4D97-AF65-F5344CB8AC3E}">
        <p14:creationId xmlns:p14="http://schemas.microsoft.com/office/powerpoint/2010/main" val="368583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Bonamy, Nicolas</dc:creator>
  <cp:lastModifiedBy>Bonamy, Nicolas</cp:lastModifiedBy>
  <cp:revision>1</cp:revision>
  <dcterms:created xsi:type="dcterms:W3CDTF">2024-05-09T18:31:56Z</dcterms:created>
  <dcterms:modified xsi:type="dcterms:W3CDTF">2024-05-09T18:32:20Z</dcterms:modified>
</cp:coreProperties>
</file>